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31" r:id="rId3"/>
    <p:sldId id="258" r:id="rId4"/>
    <p:sldId id="259" r:id="rId5"/>
    <p:sldId id="260" r:id="rId6"/>
    <p:sldId id="261" r:id="rId7"/>
    <p:sldId id="262" r:id="rId8"/>
    <p:sldId id="333" r:id="rId9"/>
    <p:sldId id="263" r:id="rId10"/>
    <p:sldId id="334" r:id="rId11"/>
    <p:sldId id="264" r:id="rId12"/>
    <p:sldId id="265" r:id="rId13"/>
    <p:sldId id="266" r:id="rId14"/>
    <p:sldId id="267" r:id="rId15"/>
    <p:sldId id="268" r:id="rId16"/>
    <p:sldId id="269" r:id="rId17"/>
    <p:sldId id="270" r:id="rId18"/>
    <p:sldId id="271" r:id="rId19"/>
    <p:sldId id="272" r:id="rId20"/>
    <p:sldId id="273" r:id="rId21"/>
    <p:sldId id="274" r:id="rId22"/>
    <p:sldId id="276" r:id="rId23"/>
    <p:sldId id="277" r:id="rId24"/>
    <p:sldId id="278" r:id="rId25"/>
    <p:sldId id="332"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75"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Lst>
  <p:sldSz cx="12192000" cy="6858000"/>
  <p:notesSz cx="6858000" cy="9144000"/>
  <p:embeddedFontLst>
    <p:embeddedFont>
      <p:font typeface="Abadi" panose="020B0604020104020204" pitchFamily="34" charset="0"/>
      <p:regular r:id="rId79"/>
    </p:embeddedFont>
    <p:embeddedFont>
      <p:font typeface="Agency FB" panose="020B0503020202020204" pitchFamily="34" charset="0"/>
      <p:regular r:id="rId80"/>
      <p:bold r:id="rId81"/>
    </p:embeddedFont>
    <p:embeddedFont>
      <p:font typeface="Aharoni" panose="02010803020104030203" pitchFamily="2" charset="-79"/>
      <p:bold r:id="rId82"/>
    </p:embeddedFont>
    <p:embeddedFont>
      <p:font typeface="AngsanaUPC" panose="02020603050405020304" pitchFamily="18" charset="-34"/>
      <p:regular r:id="rId83"/>
      <p:bold r:id="rId84"/>
      <p:italic r:id="rId85"/>
      <p:boldItalic r:id="rId86"/>
    </p:embeddedFont>
    <p:embeddedFont>
      <p:font typeface="Californian FB" panose="0207040306080B030204" pitchFamily="18" charset="0"/>
      <p:regular r:id="rId87"/>
      <p:bold r:id="rId88"/>
      <p:italic r:id="rId89"/>
    </p:embeddedFont>
    <p:embeddedFont>
      <p:font typeface="Comic Sans MS" panose="030F0702030302020204" pitchFamily="66" charset="0"/>
      <p:regular r:id="rId90"/>
      <p:bold r:id="rId91"/>
      <p:italic r:id="rId92"/>
      <p:boldItalic r:id="rId93"/>
    </p:embeddedFont>
    <p:embeddedFont>
      <p:font typeface="Poor Richard" panose="02080502050505020702" pitchFamily="18" charset="0"/>
      <p:regular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1" d="100"/>
          <a:sy n="81" d="100"/>
        </p:scale>
        <p:origin x="77"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6.fntdata"/><Relationship Id="rId89" Type="http://schemas.openxmlformats.org/officeDocument/2006/relationships/font" Target="fonts/font11.fntdata"/><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1.fntdata"/><Relationship Id="rId87"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4.fntdata"/><Relationship Id="rId90" Type="http://schemas.openxmlformats.org/officeDocument/2006/relationships/font" Target="fonts/font12.fntdata"/><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2.fntdata"/><Relationship Id="rId85" Type="http://schemas.openxmlformats.org/officeDocument/2006/relationships/font" Target="fonts/font7.fntdata"/><Relationship Id="rId93" Type="http://schemas.openxmlformats.org/officeDocument/2006/relationships/font" Target="fonts/font15.fntdata"/><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301A-1450-606B-4A41-A1A9E37DC6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F567E4-8C6B-4D84-BAD7-DFA56E4E58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E6C8A4-1DEB-AD89-63CA-2C9ABE8F7D53}"/>
              </a:ext>
            </a:extLst>
          </p:cNvPr>
          <p:cNvSpPr>
            <a:spLocks noGrp="1"/>
          </p:cNvSpPr>
          <p:nvPr>
            <p:ph type="dt" sz="half" idx="10"/>
          </p:nvPr>
        </p:nvSpPr>
        <p:spPr/>
        <p:txBody>
          <a:bodyPr/>
          <a:lstStyle/>
          <a:p>
            <a:fld id="{5D180D4B-542B-45AF-AFF7-AF06B3387693}" type="datetimeFigureOut">
              <a:rPr lang="en-US" smtClean="0"/>
              <a:t>1/29/2024</a:t>
            </a:fld>
            <a:endParaRPr lang="en-US"/>
          </a:p>
        </p:txBody>
      </p:sp>
      <p:sp>
        <p:nvSpPr>
          <p:cNvPr id="5" name="Footer Placeholder 4">
            <a:extLst>
              <a:ext uri="{FF2B5EF4-FFF2-40B4-BE49-F238E27FC236}">
                <a16:creationId xmlns:a16="http://schemas.microsoft.com/office/drawing/2014/main" id="{FA0CBA41-C4C6-FA6C-43D4-949A13114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09CB42-0B6C-D779-A9FC-B4BB837BC254}"/>
              </a:ext>
            </a:extLst>
          </p:cNvPr>
          <p:cNvSpPr>
            <a:spLocks noGrp="1"/>
          </p:cNvSpPr>
          <p:nvPr>
            <p:ph type="sldNum" sz="quarter" idx="12"/>
          </p:nvPr>
        </p:nvSpPr>
        <p:spPr/>
        <p:txBody>
          <a:bodyPr/>
          <a:lstStyle/>
          <a:p>
            <a:fld id="{97362BF7-696D-4ECF-83ED-30A9B3FA1B42}" type="slidenum">
              <a:rPr lang="en-US" smtClean="0"/>
              <a:t>‹#›</a:t>
            </a:fld>
            <a:endParaRPr lang="en-US"/>
          </a:p>
        </p:txBody>
      </p:sp>
    </p:spTree>
    <p:extLst>
      <p:ext uri="{BB962C8B-B14F-4D97-AF65-F5344CB8AC3E}">
        <p14:creationId xmlns:p14="http://schemas.microsoft.com/office/powerpoint/2010/main" val="3143483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73FF3-1067-A33B-AE49-1F21A0D254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AAE345-8959-DC77-C819-5321D0938B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5F23E-1F09-EED8-A1A5-7590DA5A0BBA}"/>
              </a:ext>
            </a:extLst>
          </p:cNvPr>
          <p:cNvSpPr>
            <a:spLocks noGrp="1"/>
          </p:cNvSpPr>
          <p:nvPr>
            <p:ph type="dt" sz="half" idx="10"/>
          </p:nvPr>
        </p:nvSpPr>
        <p:spPr/>
        <p:txBody>
          <a:bodyPr/>
          <a:lstStyle/>
          <a:p>
            <a:fld id="{5D180D4B-542B-45AF-AFF7-AF06B3387693}" type="datetimeFigureOut">
              <a:rPr lang="en-US" smtClean="0"/>
              <a:t>1/29/2024</a:t>
            </a:fld>
            <a:endParaRPr lang="en-US"/>
          </a:p>
        </p:txBody>
      </p:sp>
      <p:sp>
        <p:nvSpPr>
          <p:cNvPr id="5" name="Footer Placeholder 4">
            <a:extLst>
              <a:ext uri="{FF2B5EF4-FFF2-40B4-BE49-F238E27FC236}">
                <a16:creationId xmlns:a16="http://schemas.microsoft.com/office/drawing/2014/main" id="{EF7A1304-DA81-248B-3FBA-96C140872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7AC2C6-B953-A601-BA3F-A44AE8E8939B}"/>
              </a:ext>
            </a:extLst>
          </p:cNvPr>
          <p:cNvSpPr>
            <a:spLocks noGrp="1"/>
          </p:cNvSpPr>
          <p:nvPr>
            <p:ph type="sldNum" sz="quarter" idx="12"/>
          </p:nvPr>
        </p:nvSpPr>
        <p:spPr/>
        <p:txBody>
          <a:bodyPr/>
          <a:lstStyle/>
          <a:p>
            <a:fld id="{97362BF7-696D-4ECF-83ED-30A9B3FA1B42}" type="slidenum">
              <a:rPr lang="en-US" smtClean="0"/>
              <a:t>‹#›</a:t>
            </a:fld>
            <a:endParaRPr lang="en-US"/>
          </a:p>
        </p:txBody>
      </p:sp>
    </p:spTree>
    <p:extLst>
      <p:ext uri="{BB962C8B-B14F-4D97-AF65-F5344CB8AC3E}">
        <p14:creationId xmlns:p14="http://schemas.microsoft.com/office/powerpoint/2010/main" val="1718788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69E00B-A5C2-834E-BAA8-477DAF0E20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F240D7-3957-7D44-A24A-3E630FDDA8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D589B-BD0D-DD0D-81C7-A2AEBB5BED2F}"/>
              </a:ext>
            </a:extLst>
          </p:cNvPr>
          <p:cNvSpPr>
            <a:spLocks noGrp="1"/>
          </p:cNvSpPr>
          <p:nvPr>
            <p:ph type="dt" sz="half" idx="10"/>
          </p:nvPr>
        </p:nvSpPr>
        <p:spPr/>
        <p:txBody>
          <a:bodyPr/>
          <a:lstStyle/>
          <a:p>
            <a:fld id="{5D180D4B-542B-45AF-AFF7-AF06B3387693}" type="datetimeFigureOut">
              <a:rPr lang="en-US" smtClean="0"/>
              <a:t>1/29/2024</a:t>
            </a:fld>
            <a:endParaRPr lang="en-US"/>
          </a:p>
        </p:txBody>
      </p:sp>
      <p:sp>
        <p:nvSpPr>
          <p:cNvPr id="5" name="Footer Placeholder 4">
            <a:extLst>
              <a:ext uri="{FF2B5EF4-FFF2-40B4-BE49-F238E27FC236}">
                <a16:creationId xmlns:a16="http://schemas.microsoft.com/office/drawing/2014/main" id="{C85CBBFD-23A4-617D-6BAC-AA3156E67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18157-2085-CA60-06EF-3B367A01C1B7}"/>
              </a:ext>
            </a:extLst>
          </p:cNvPr>
          <p:cNvSpPr>
            <a:spLocks noGrp="1"/>
          </p:cNvSpPr>
          <p:nvPr>
            <p:ph type="sldNum" sz="quarter" idx="12"/>
          </p:nvPr>
        </p:nvSpPr>
        <p:spPr/>
        <p:txBody>
          <a:bodyPr/>
          <a:lstStyle/>
          <a:p>
            <a:fld id="{97362BF7-696D-4ECF-83ED-30A9B3FA1B42}" type="slidenum">
              <a:rPr lang="en-US" smtClean="0"/>
              <a:t>‹#›</a:t>
            </a:fld>
            <a:endParaRPr lang="en-US"/>
          </a:p>
        </p:txBody>
      </p:sp>
    </p:spTree>
    <p:extLst>
      <p:ext uri="{BB962C8B-B14F-4D97-AF65-F5344CB8AC3E}">
        <p14:creationId xmlns:p14="http://schemas.microsoft.com/office/powerpoint/2010/main" val="2078580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98079-8E9C-9FED-CAC2-BDE4FDEC7B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0B7792-4BAC-5CC7-A150-0AC227041A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28E5B-5633-6088-31E9-15CD7A654083}"/>
              </a:ext>
            </a:extLst>
          </p:cNvPr>
          <p:cNvSpPr>
            <a:spLocks noGrp="1"/>
          </p:cNvSpPr>
          <p:nvPr>
            <p:ph type="dt" sz="half" idx="10"/>
          </p:nvPr>
        </p:nvSpPr>
        <p:spPr/>
        <p:txBody>
          <a:bodyPr/>
          <a:lstStyle/>
          <a:p>
            <a:fld id="{5D180D4B-542B-45AF-AFF7-AF06B3387693}" type="datetimeFigureOut">
              <a:rPr lang="en-US" smtClean="0"/>
              <a:t>1/29/2024</a:t>
            </a:fld>
            <a:endParaRPr lang="en-US"/>
          </a:p>
        </p:txBody>
      </p:sp>
      <p:sp>
        <p:nvSpPr>
          <p:cNvPr id="5" name="Footer Placeholder 4">
            <a:extLst>
              <a:ext uri="{FF2B5EF4-FFF2-40B4-BE49-F238E27FC236}">
                <a16:creationId xmlns:a16="http://schemas.microsoft.com/office/drawing/2014/main" id="{DC7E762A-7D05-61F8-24D1-D75E3A15A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C0216-D434-42A6-8239-6B45F27AC5F4}"/>
              </a:ext>
            </a:extLst>
          </p:cNvPr>
          <p:cNvSpPr>
            <a:spLocks noGrp="1"/>
          </p:cNvSpPr>
          <p:nvPr>
            <p:ph type="sldNum" sz="quarter" idx="12"/>
          </p:nvPr>
        </p:nvSpPr>
        <p:spPr/>
        <p:txBody>
          <a:bodyPr/>
          <a:lstStyle/>
          <a:p>
            <a:fld id="{97362BF7-696D-4ECF-83ED-30A9B3FA1B42}" type="slidenum">
              <a:rPr lang="en-US" smtClean="0"/>
              <a:t>‹#›</a:t>
            </a:fld>
            <a:endParaRPr lang="en-US"/>
          </a:p>
        </p:txBody>
      </p:sp>
    </p:spTree>
    <p:extLst>
      <p:ext uri="{BB962C8B-B14F-4D97-AF65-F5344CB8AC3E}">
        <p14:creationId xmlns:p14="http://schemas.microsoft.com/office/powerpoint/2010/main" val="2953374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7E8AE-F8F2-0D44-E3E8-D8A77F5169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4B974D-35CF-9072-0FF3-42DE42490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CC093F-4EF0-8A1A-4199-D6F639655FE8}"/>
              </a:ext>
            </a:extLst>
          </p:cNvPr>
          <p:cNvSpPr>
            <a:spLocks noGrp="1"/>
          </p:cNvSpPr>
          <p:nvPr>
            <p:ph type="dt" sz="half" idx="10"/>
          </p:nvPr>
        </p:nvSpPr>
        <p:spPr/>
        <p:txBody>
          <a:bodyPr/>
          <a:lstStyle/>
          <a:p>
            <a:fld id="{5D180D4B-542B-45AF-AFF7-AF06B3387693}" type="datetimeFigureOut">
              <a:rPr lang="en-US" smtClean="0"/>
              <a:t>1/29/2024</a:t>
            </a:fld>
            <a:endParaRPr lang="en-US"/>
          </a:p>
        </p:txBody>
      </p:sp>
      <p:sp>
        <p:nvSpPr>
          <p:cNvPr id="5" name="Footer Placeholder 4">
            <a:extLst>
              <a:ext uri="{FF2B5EF4-FFF2-40B4-BE49-F238E27FC236}">
                <a16:creationId xmlns:a16="http://schemas.microsoft.com/office/drawing/2014/main" id="{D1E17C1C-9EAE-DFDB-4DC7-BD3CFDC924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932D77-CABF-AF70-BC64-586108807E98}"/>
              </a:ext>
            </a:extLst>
          </p:cNvPr>
          <p:cNvSpPr>
            <a:spLocks noGrp="1"/>
          </p:cNvSpPr>
          <p:nvPr>
            <p:ph type="sldNum" sz="quarter" idx="12"/>
          </p:nvPr>
        </p:nvSpPr>
        <p:spPr/>
        <p:txBody>
          <a:bodyPr/>
          <a:lstStyle/>
          <a:p>
            <a:fld id="{97362BF7-696D-4ECF-83ED-30A9B3FA1B42}" type="slidenum">
              <a:rPr lang="en-US" smtClean="0"/>
              <a:t>‹#›</a:t>
            </a:fld>
            <a:endParaRPr lang="en-US"/>
          </a:p>
        </p:txBody>
      </p:sp>
    </p:spTree>
    <p:extLst>
      <p:ext uri="{BB962C8B-B14F-4D97-AF65-F5344CB8AC3E}">
        <p14:creationId xmlns:p14="http://schemas.microsoft.com/office/powerpoint/2010/main" val="3207308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03B14-0F50-EC6B-139B-15072FE9A3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7C8A34-E35B-C049-BE5F-95DD8044D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27C100-647E-BE33-CA3D-46B13EE02D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FC4C45-778E-1229-7755-D98B51F6675A}"/>
              </a:ext>
            </a:extLst>
          </p:cNvPr>
          <p:cNvSpPr>
            <a:spLocks noGrp="1"/>
          </p:cNvSpPr>
          <p:nvPr>
            <p:ph type="dt" sz="half" idx="10"/>
          </p:nvPr>
        </p:nvSpPr>
        <p:spPr/>
        <p:txBody>
          <a:bodyPr/>
          <a:lstStyle/>
          <a:p>
            <a:fld id="{5D180D4B-542B-45AF-AFF7-AF06B3387693}" type="datetimeFigureOut">
              <a:rPr lang="en-US" smtClean="0"/>
              <a:t>1/29/2024</a:t>
            </a:fld>
            <a:endParaRPr lang="en-US"/>
          </a:p>
        </p:txBody>
      </p:sp>
      <p:sp>
        <p:nvSpPr>
          <p:cNvPr id="6" name="Footer Placeholder 5">
            <a:extLst>
              <a:ext uri="{FF2B5EF4-FFF2-40B4-BE49-F238E27FC236}">
                <a16:creationId xmlns:a16="http://schemas.microsoft.com/office/drawing/2014/main" id="{609A8E89-91D8-E18B-2D12-71BC4F30E5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C47DA3-A6EE-F845-82AA-D7005E698351}"/>
              </a:ext>
            </a:extLst>
          </p:cNvPr>
          <p:cNvSpPr>
            <a:spLocks noGrp="1"/>
          </p:cNvSpPr>
          <p:nvPr>
            <p:ph type="sldNum" sz="quarter" idx="12"/>
          </p:nvPr>
        </p:nvSpPr>
        <p:spPr/>
        <p:txBody>
          <a:bodyPr/>
          <a:lstStyle/>
          <a:p>
            <a:fld id="{97362BF7-696D-4ECF-83ED-30A9B3FA1B42}" type="slidenum">
              <a:rPr lang="en-US" smtClean="0"/>
              <a:t>‹#›</a:t>
            </a:fld>
            <a:endParaRPr lang="en-US"/>
          </a:p>
        </p:txBody>
      </p:sp>
    </p:spTree>
    <p:extLst>
      <p:ext uri="{BB962C8B-B14F-4D97-AF65-F5344CB8AC3E}">
        <p14:creationId xmlns:p14="http://schemas.microsoft.com/office/powerpoint/2010/main" val="3373853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908AE-C128-1CCD-0263-7BBC404017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37BBB9-2E53-CA55-B4C3-A328000FE4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7004BE-3555-5114-A751-259D5C01C4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F371C3-1E56-4F49-A196-F0630134ED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B2C81A-98B0-5276-3D23-C9BF32F0DF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2A9CEF-BB80-A85E-BBFD-9CFF9CC66B43}"/>
              </a:ext>
            </a:extLst>
          </p:cNvPr>
          <p:cNvSpPr>
            <a:spLocks noGrp="1"/>
          </p:cNvSpPr>
          <p:nvPr>
            <p:ph type="dt" sz="half" idx="10"/>
          </p:nvPr>
        </p:nvSpPr>
        <p:spPr/>
        <p:txBody>
          <a:bodyPr/>
          <a:lstStyle/>
          <a:p>
            <a:fld id="{5D180D4B-542B-45AF-AFF7-AF06B3387693}" type="datetimeFigureOut">
              <a:rPr lang="en-US" smtClean="0"/>
              <a:t>1/29/2024</a:t>
            </a:fld>
            <a:endParaRPr lang="en-US"/>
          </a:p>
        </p:txBody>
      </p:sp>
      <p:sp>
        <p:nvSpPr>
          <p:cNvPr id="8" name="Footer Placeholder 7">
            <a:extLst>
              <a:ext uri="{FF2B5EF4-FFF2-40B4-BE49-F238E27FC236}">
                <a16:creationId xmlns:a16="http://schemas.microsoft.com/office/drawing/2014/main" id="{75CD14F4-6D07-FEE3-37E9-35B9C1415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0594D1-86B4-38AE-E235-58D6C78767DC}"/>
              </a:ext>
            </a:extLst>
          </p:cNvPr>
          <p:cNvSpPr>
            <a:spLocks noGrp="1"/>
          </p:cNvSpPr>
          <p:nvPr>
            <p:ph type="sldNum" sz="quarter" idx="12"/>
          </p:nvPr>
        </p:nvSpPr>
        <p:spPr/>
        <p:txBody>
          <a:bodyPr/>
          <a:lstStyle/>
          <a:p>
            <a:fld id="{97362BF7-696D-4ECF-83ED-30A9B3FA1B42}" type="slidenum">
              <a:rPr lang="en-US" smtClean="0"/>
              <a:t>‹#›</a:t>
            </a:fld>
            <a:endParaRPr lang="en-US"/>
          </a:p>
        </p:txBody>
      </p:sp>
    </p:spTree>
    <p:extLst>
      <p:ext uri="{BB962C8B-B14F-4D97-AF65-F5344CB8AC3E}">
        <p14:creationId xmlns:p14="http://schemas.microsoft.com/office/powerpoint/2010/main" val="429884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79ECE-1A98-A4AC-B539-FCBA754091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033CEC-33E9-2192-586C-BABF96A0AC9B}"/>
              </a:ext>
            </a:extLst>
          </p:cNvPr>
          <p:cNvSpPr>
            <a:spLocks noGrp="1"/>
          </p:cNvSpPr>
          <p:nvPr>
            <p:ph type="dt" sz="half" idx="10"/>
          </p:nvPr>
        </p:nvSpPr>
        <p:spPr/>
        <p:txBody>
          <a:bodyPr/>
          <a:lstStyle/>
          <a:p>
            <a:fld id="{5D180D4B-542B-45AF-AFF7-AF06B3387693}" type="datetimeFigureOut">
              <a:rPr lang="en-US" smtClean="0"/>
              <a:t>1/29/2024</a:t>
            </a:fld>
            <a:endParaRPr lang="en-US"/>
          </a:p>
        </p:txBody>
      </p:sp>
      <p:sp>
        <p:nvSpPr>
          <p:cNvPr id="4" name="Footer Placeholder 3">
            <a:extLst>
              <a:ext uri="{FF2B5EF4-FFF2-40B4-BE49-F238E27FC236}">
                <a16:creationId xmlns:a16="http://schemas.microsoft.com/office/drawing/2014/main" id="{60D27EE2-6411-70D4-CAC4-44179FC8BC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C26414-BA5C-C39F-CF28-58A22495297D}"/>
              </a:ext>
            </a:extLst>
          </p:cNvPr>
          <p:cNvSpPr>
            <a:spLocks noGrp="1"/>
          </p:cNvSpPr>
          <p:nvPr>
            <p:ph type="sldNum" sz="quarter" idx="12"/>
          </p:nvPr>
        </p:nvSpPr>
        <p:spPr/>
        <p:txBody>
          <a:bodyPr/>
          <a:lstStyle/>
          <a:p>
            <a:fld id="{97362BF7-696D-4ECF-83ED-30A9B3FA1B42}" type="slidenum">
              <a:rPr lang="en-US" smtClean="0"/>
              <a:t>‹#›</a:t>
            </a:fld>
            <a:endParaRPr lang="en-US"/>
          </a:p>
        </p:txBody>
      </p:sp>
    </p:spTree>
    <p:extLst>
      <p:ext uri="{BB962C8B-B14F-4D97-AF65-F5344CB8AC3E}">
        <p14:creationId xmlns:p14="http://schemas.microsoft.com/office/powerpoint/2010/main" val="3284553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66AC40-1E3C-630C-FEE3-D976E08FFCD0}"/>
              </a:ext>
            </a:extLst>
          </p:cNvPr>
          <p:cNvSpPr>
            <a:spLocks noGrp="1"/>
          </p:cNvSpPr>
          <p:nvPr>
            <p:ph type="dt" sz="half" idx="10"/>
          </p:nvPr>
        </p:nvSpPr>
        <p:spPr/>
        <p:txBody>
          <a:bodyPr/>
          <a:lstStyle/>
          <a:p>
            <a:fld id="{5D180D4B-542B-45AF-AFF7-AF06B3387693}" type="datetimeFigureOut">
              <a:rPr lang="en-US" smtClean="0"/>
              <a:t>1/29/2024</a:t>
            </a:fld>
            <a:endParaRPr lang="en-US"/>
          </a:p>
        </p:txBody>
      </p:sp>
      <p:sp>
        <p:nvSpPr>
          <p:cNvPr id="3" name="Footer Placeholder 2">
            <a:extLst>
              <a:ext uri="{FF2B5EF4-FFF2-40B4-BE49-F238E27FC236}">
                <a16:creationId xmlns:a16="http://schemas.microsoft.com/office/drawing/2014/main" id="{4F791C61-080F-CC5F-7D8A-9C2408A890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4A74C-50A1-A138-9F00-58E63AD47E82}"/>
              </a:ext>
            </a:extLst>
          </p:cNvPr>
          <p:cNvSpPr>
            <a:spLocks noGrp="1"/>
          </p:cNvSpPr>
          <p:nvPr>
            <p:ph type="sldNum" sz="quarter" idx="12"/>
          </p:nvPr>
        </p:nvSpPr>
        <p:spPr/>
        <p:txBody>
          <a:bodyPr/>
          <a:lstStyle/>
          <a:p>
            <a:fld id="{97362BF7-696D-4ECF-83ED-30A9B3FA1B42}" type="slidenum">
              <a:rPr lang="en-US" smtClean="0"/>
              <a:t>‹#›</a:t>
            </a:fld>
            <a:endParaRPr lang="en-US"/>
          </a:p>
        </p:txBody>
      </p:sp>
    </p:spTree>
    <p:extLst>
      <p:ext uri="{BB962C8B-B14F-4D97-AF65-F5344CB8AC3E}">
        <p14:creationId xmlns:p14="http://schemas.microsoft.com/office/powerpoint/2010/main" val="3670275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3B3A7-1416-2272-2BBB-B3BD114C2B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976DD0-E478-7319-EBB5-CE97E58590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D0425D-E224-A009-9819-D91BC8B6D5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C6E55B-991F-AF50-0A13-D263ACDD17CD}"/>
              </a:ext>
            </a:extLst>
          </p:cNvPr>
          <p:cNvSpPr>
            <a:spLocks noGrp="1"/>
          </p:cNvSpPr>
          <p:nvPr>
            <p:ph type="dt" sz="half" idx="10"/>
          </p:nvPr>
        </p:nvSpPr>
        <p:spPr/>
        <p:txBody>
          <a:bodyPr/>
          <a:lstStyle/>
          <a:p>
            <a:fld id="{5D180D4B-542B-45AF-AFF7-AF06B3387693}" type="datetimeFigureOut">
              <a:rPr lang="en-US" smtClean="0"/>
              <a:t>1/29/2024</a:t>
            </a:fld>
            <a:endParaRPr lang="en-US"/>
          </a:p>
        </p:txBody>
      </p:sp>
      <p:sp>
        <p:nvSpPr>
          <p:cNvPr id="6" name="Footer Placeholder 5">
            <a:extLst>
              <a:ext uri="{FF2B5EF4-FFF2-40B4-BE49-F238E27FC236}">
                <a16:creationId xmlns:a16="http://schemas.microsoft.com/office/drawing/2014/main" id="{7F9508B0-E70B-43FB-BA9D-D9A39FFCCD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A97ACD-BE33-8EA3-5FBD-0DC641B282D7}"/>
              </a:ext>
            </a:extLst>
          </p:cNvPr>
          <p:cNvSpPr>
            <a:spLocks noGrp="1"/>
          </p:cNvSpPr>
          <p:nvPr>
            <p:ph type="sldNum" sz="quarter" idx="12"/>
          </p:nvPr>
        </p:nvSpPr>
        <p:spPr/>
        <p:txBody>
          <a:bodyPr/>
          <a:lstStyle/>
          <a:p>
            <a:fld id="{97362BF7-696D-4ECF-83ED-30A9B3FA1B42}" type="slidenum">
              <a:rPr lang="en-US" smtClean="0"/>
              <a:t>‹#›</a:t>
            </a:fld>
            <a:endParaRPr lang="en-US"/>
          </a:p>
        </p:txBody>
      </p:sp>
    </p:spTree>
    <p:extLst>
      <p:ext uri="{BB962C8B-B14F-4D97-AF65-F5344CB8AC3E}">
        <p14:creationId xmlns:p14="http://schemas.microsoft.com/office/powerpoint/2010/main" val="2120133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7D0DD-E2A3-5CA6-0218-F2853F83D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E0DA90-0FE8-89E9-154C-0638D7D482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027106-750D-2593-822A-DA6392D08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34DF07-6DF7-BCB4-09BD-D8F35ED36243}"/>
              </a:ext>
            </a:extLst>
          </p:cNvPr>
          <p:cNvSpPr>
            <a:spLocks noGrp="1"/>
          </p:cNvSpPr>
          <p:nvPr>
            <p:ph type="dt" sz="half" idx="10"/>
          </p:nvPr>
        </p:nvSpPr>
        <p:spPr/>
        <p:txBody>
          <a:bodyPr/>
          <a:lstStyle/>
          <a:p>
            <a:fld id="{5D180D4B-542B-45AF-AFF7-AF06B3387693}" type="datetimeFigureOut">
              <a:rPr lang="en-US" smtClean="0"/>
              <a:t>1/29/2024</a:t>
            </a:fld>
            <a:endParaRPr lang="en-US"/>
          </a:p>
        </p:txBody>
      </p:sp>
      <p:sp>
        <p:nvSpPr>
          <p:cNvPr id="6" name="Footer Placeholder 5">
            <a:extLst>
              <a:ext uri="{FF2B5EF4-FFF2-40B4-BE49-F238E27FC236}">
                <a16:creationId xmlns:a16="http://schemas.microsoft.com/office/drawing/2014/main" id="{0A36EC11-6789-ED0E-F197-55997A7E80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1544EE-6597-2A77-B0D6-3423004718A4}"/>
              </a:ext>
            </a:extLst>
          </p:cNvPr>
          <p:cNvSpPr>
            <a:spLocks noGrp="1"/>
          </p:cNvSpPr>
          <p:nvPr>
            <p:ph type="sldNum" sz="quarter" idx="12"/>
          </p:nvPr>
        </p:nvSpPr>
        <p:spPr/>
        <p:txBody>
          <a:bodyPr/>
          <a:lstStyle/>
          <a:p>
            <a:fld id="{97362BF7-696D-4ECF-83ED-30A9B3FA1B42}" type="slidenum">
              <a:rPr lang="en-US" smtClean="0"/>
              <a:t>‹#›</a:t>
            </a:fld>
            <a:endParaRPr lang="en-US"/>
          </a:p>
        </p:txBody>
      </p:sp>
    </p:spTree>
    <p:extLst>
      <p:ext uri="{BB962C8B-B14F-4D97-AF65-F5344CB8AC3E}">
        <p14:creationId xmlns:p14="http://schemas.microsoft.com/office/powerpoint/2010/main" val="1631599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1DA69C-350D-4420-A85C-76FE5E96B1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4E7F63-00CF-509D-1264-0893BD930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70A82-F9CD-E6BB-9B62-3F8C3AE7FE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80D4B-542B-45AF-AFF7-AF06B3387693}" type="datetimeFigureOut">
              <a:rPr lang="en-US" smtClean="0"/>
              <a:t>1/29/2024</a:t>
            </a:fld>
            <a:endParaRPr lang="en-US"/>
          </a:p>
        </p:txBody>
      </p:sp>
      <p:sp>
        <p:nvSpPr>
          <p:cNvPr id="5" name="Footer Placeholder 4">
            <a:extLst>
              <a:ext uri="{FF2B5EF4-FFF2-40B4-BE49-F238E27FC236}">
                <a16:creationId xmlns:a16="http://schemas.microsoft.com/office/drawing/2014/main" id="{087D672A-5DED-CE1D-C7F4-F0503A0BFF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CFA458-380A-1431-EB2A-E5F8A03F22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362BF7-696D-4ECF-83ED-30A9B3FA1B42}" type="slidenum">
              <a:rPr lang="en-US" smtClean="0"/>
              <a:t>‹#›</a:t>
            </a:fld>
            <a:endParaRPr lang="en-US"/>
          </a:p>
        </p:txBody>
      </p:sp>
    </p:spTree>
    <p:extLst>
      <p:ext uri="{BB962C8B-B14F-4D97-AF65-F5344CB8AC3E}">
        <p14:creationId xmlns:p14="http://schemas.microsoft.com/office/powerpoint/2010/main" val="1296880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8" Type="http://schemas.openxmlformats.org/officeDocument/2006/relationships/image" Target="../media/image34.jpg"/><Relationship Id="rId3" Type="http://schemas.microsoft.com/office/2007/relationships/hdphoto" Target="../media/hdphoto1.wdp"/><Relationship Id="rId7" Type="http://schemas.openxmlformats.org/officeDocument/2006/relationships/image" Target="../media/image33.jp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2.jp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1.wdp"/><Relationship Id="rId7" Type="http://schemas.openxmlformats.org/officeDocument/2006/relationships/image" Target="../media/image5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7.gif"/></Relationships>
</file>

<file path=ppt/slides/_rels/slide3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27.jpeg"/><Relationship Id="rId4" Type="http://schemas.openxmlformats.org/officeDocument/2006/relationships/image" Target="../media/image59.jp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hyperlink" Target="https://www.youtube.com/watch?v=0NIC_qvadEw" TargetMode="Externa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63.emf"/></Relationships>
</file>

<file path=ppt/slides/_rels/slide4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7.xml"/><Relationship Id="rId5" Type="http://schemas.openxmlformats.org/officeDocument/2006/relationships/image" Target="../media/image68.jpg"/><Relationship Id="rId4" Type="http://schemas.openxmlformats.org/officeDocument/2006/relationships/image" Target="../media/image67.jpg"/></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image" Target="../media/image70.jpg"/></Relationships>
</file>

<file path=ppt/slides/_rels/slide4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49.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jpe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g"/><Relationship Id="rId4" Type="http://schemas.openxmlformats.org/officeDocument/2006/relationships/image" Target="../media/image77.jp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5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65.jpg"/><Relationship Id="rId1" Type="http://schemas.openxmlformats.org/officeDocument/2006/relationships/slideLayout" Target="../slideLayouts/slideLayout7.xml"/><Relationship Id="rId5" Type="http://schemas.openxmlformats.org/officeDocument/2006/relationships/image" Target="../media/image85.jpg"/><Relationship Id="rId4" Type="http://schemas.openxmlformats.org/officeDocument/2006/relationships/image" Target="../media/image84.jpg"/></Relationships>
</file>

<file path=ppt/slides/_rels/slide5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eg"/><Relationship Id="rId4" Type="http://schemas.openxmlformats.org/officeDocument/2006/relationships/image" Target="../media/image91.jpg"/></Relationships>
</file>

<file path=ppt/slides/_rels/slide5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6.jpg"/><Relationship Id="rId4" Type="http://schemas.openxmlformats.org/officeDocument/2006/relationships/image" Target="../media/image95.jpg"/></Relationships>
</file>

<file path=ppt/slides/_rels/slide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nephicode.blogspot.com/2010/12/where-jaredites-traveled.html" TargetMode="External"/><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7.xml"/><Relationship Id="rId4" Type="http://schemas.openxmlformats.org/officeDocument/2006/relationships/image" Target="../media/image107.jpg"/></Relationships>
</file>

<file path=ppt/slides/_rels/slide65.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5.jpg"/><Relationship Id="rId1" Type="http://schemas.openxmlformats.org/officeDocument/2006/relationships/slideLayout" Target="../slideLayouts/slideLayout7.xml"/><Relationship Id="rId5" Type="http://schemas.openxmlformats.org/officeDocument/2006/relationships/image" Target="../media/image107.jpg"/><Relationship Id="rId4" Type="http://schemas.openxmlformats.org/officeDocument/2006/relationships/image" Target="../media/image109.jpg"/></Relationships>
</file>

<file path=ppt/slides/_rels/slide66.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5.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05.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14.png"/><Relationship Id="rId4" Type="http://schemas.openxmlformats.org/officeDocument/2006/relationships/image" Target="../media/image113.jpg"/></Relationships>
</file>

<file path=ppt/slides/_rels/slide6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05.jpg"/><Relationship Id="rId1" Type="http://schemas.openxmlformats.org/officeDocument/2006/relationships/slideLayout" Target="../slideLayouts/slideLayout7.xml"/><Relationship Id="rId6" Type="http://schemas.openxmlformats.org/officeDocument/2006/relationships/image" Target="../media/image118.gif"/><Relationship Id="rId5" Type="http://schemas.openxmlformats.org/officeDocument/2006/relationships/image" Target="../media/image117.jpg"/><Relationship Id="rId4" Type="http://schemas.openxmlformats.org/officeDocument/2006/relationships/image" Target="../media/image116.jpeg"/></Relationships>
</file>

<file path=ppt/slides/_rels/slide6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05.jp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20.pn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1.jpeg"/><Relationship Id="rId7" Type="http://schemas.microsoft.com/office/2007/relationships/hdphoto" Target="../media/hdphoto5.wdp"/><Relationship Id="rId2" Type="http://schemas.openxmlformats.org/officeDocument/2006/relationships/image" Target="../media/image105.jp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jpg"/><Relationship Id="rId4" Type="http://schemas.openxmlformats.org/officeDocument/2006/relationships/image" Target="../media/image122.jpg"/></Relationships>
</file>

<file path=ppt/slides/_rels/slide7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05.jpg"/><Relationship Id="rId1" Type="http://schemas.openxmlformats.org/officeDocument/2006/relationships/slideLayout" Target="../slideLayouts/slideLayout7.xml"/><Relationship Id="rId5" Type="http://schemas.openxmlformats.org/officeDocument/2006/relationships/image" Target="../media/image127.jpg"/><Relationship Id="rId4" Type="http://schemas.openxmlformats.org/officeDocument/2006/relationships/image" Target="../media/image126.jpg"/></Relationships>
</file>

<file path=ppt/slides/_rels/slide72.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05.jpg"/><Relationship Id="rId1" Type="http://schemas.openxmlformats.org/officeDocument/2006/relationships/slideLayout" Target="../slideLayouts/slideLayout7.xml"/><Relationship Id="rId4" Type="http://schemas.openxmlformats.org/officeDocument/2006/relationships/image" Target="../media/image129.jpg"/></Relationships>
</file>

<file path=ppt/slides/_rels/slide73.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05.jpg"/><Relationship Id="rId1" Type="http://schemas.openxmlformats.org/officeDocument/2006/relationships/slideLayout" Target="../slideLayouts/slideLayout7.xml"/><Relationship Id="rId4" Type="http://schemas.openxmlformats.org/officeDocument/2006/relationships/image" Target="../media/image131.jpg"/></Relationships>
</file>

<file path=ppt/slides/_rels/slide7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05.jp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33.png"/></Relationships>
</file>

<file path=ppt/slides/_rels/slide7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530A06-6ED5-D67D-D34A-6EE96468041A}"/>
              </a:ext>
            </a:extLst>
          </p:cNvPr>
          <p:cNvSpPr/>
          <p:nvPr/>
        </p:nvSpPr>
        <p:spPr>
          <a:xfrm>
            <a:off x="0" y="0"/>
            <a:ext cx="12192000" cy="6858000"/>
          </a:xfrm>
          <a:prstGeom prst="rect">
            <a:avLst/>
          </a:prstGeom>
          <a:gradFill flip="none" rotWithShape="1">
            <a:gsLst>
              <a:gs pos="0">
                <a:schemeClr val="bg1">
                  <a:lumMod val="75000"/>
                </a:schemeClr>
              </a:gs>
              <a:gs pos="4600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F15F44C-64D5-6015-A3AF-0E8CEEF5EA6F}"/>
              </a:ext>
            </a:extLst>
          </p:cNvPr>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AngsanaUPC" pitchFamily="18" charset="-34"/>
                <a:cs typeface="AngsanaUPC" pitchFamily="18" charset="-34"/>
              </a:rPr>
              <a:t>Ether 1-5</a:t>
            </a:r>
          </a:p>
        </p:txBody>
      </p:sp>
      <p:grpSp>
        <p:nvGrpSpPr>
          <p:cNvPr id="6" name="Group 5">
            <a:extLst>
              <a:ext uri="{FF2B5EF4-FFF2-40B4-BE49-F238E27FC236}">
                <a16:creationId xmlns:a16="http://schemas.microsoft.com/office/drawing/2014/main" id="{0EBA061F-6AB9-9335-7AC7-CF4CF014682B}"/>
              </a:ext>
            </a:extLst>
          </p:cNvPr>
          <p:cNvGrpSpPr/>
          <p:nvPr/>
        </p:nvGrpSpPr>
        <p:grpSpPr>
          <a:xfrm>
            <a:off x="569753" y="3175594"/>
            <a:ext cx="1639685" cy="3572348"/>
            <a:chOff x="4728617" y="556734"/>
            <a:chExt cx="2698842" cy="5879910"/>
          </a:xfrm>
        </p:grpSpPr>
        <p:sp>
          <p:nvSpPr>
            <p:cNvPr id="7" name="Oval 6">
              <a:extLst>
                <a:ext uri="{FF2B5EF4-FFF2-40B4-BE49-F238E27FC236}">
                  <a16:creationId xmlns:a16="http://schemas.microsoft.com/office/drawing/2014/main" id="{39038E1F-26EC-34FE-E08A-56503E4087F8}"/>
                </a:ext>
              </a:extLst>
            </p:cNvPr>
            <p:cNvSpPr/>
            <p:nvPr/>
          </p:nvSpPr>
          <p:spPr>
            <a:xfrm rot="19429142">
              <a:off x="7065431" y="4183843"/>
              <a:ext cx="362028" cy="5476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a:extLst>
                <a:ext uri="{FF2B5EF4-FFF2-40B4-BE49-F238E27FC236}">
                  <a16:creationId xmlns:a16="http://schemas.microsoft.com/office/drawing/2014/main" id="{66262EFD-B558-4B5B-2A29-DE9716B3C5E2}"/>
                </a:ext>
              </a:extLst>
            </p:cNvPr>
            <p:cNvSpPr/>
            <p:nvPr/>
          </p:nvSpPr>
          <p:spPr>
            <a:xfrm rot="1398635">
              <a:off x="4728617" y="4128677"/>
              <a:ext cx="385391" cy="6579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Flowchart: Manual Operation 8">
              <a:extLst>
                <a:ext uri="{FF2B5EF4-FFF2-40B4-BE49-F238E27FC236}">
                  <a16:creationId xmlns:a16="http://schemas.microsoft.com/office/drawing/2014/main" id="{6160B930-6EE5-53F1-9172-B5E0D4E21B82}"/>
                </a:ext>
              </a:extLst>
            </p:cNvPr>
            <p:cNvSpPr/>
            <p:nvPr/>
          </p:nvSpPr>
          <p:spPr>
            <a:xfrm rot="12217775">
              <a:off x="4947275" y="2513025"/>
              <a:ext cx="796721"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Flowchart: Manual Operation 9">
              <a:extLst>
                <a:ext uri="{FF2B5EF4-FFF2-40B4-BE49-F238E27FC236}">
                  <a16:creationId xmlns:a16="http://schemas.microsoft.com/office/drawing/2014/main" id="{97E96857-44CD-EED5-0038-848BB0E336EC}"/>
                </a:ext>
              </a:extLst>
            </p:cNvPr>
            <p:cNvSpPr/>
            <p:nvPr/>
          </p:nvSpPr>
          <p:spPr>
            <a:xfrm rot="9181948" flipH="1">
              <a:off x="6376128" y="2517184"/>
              <a:ext cx="801857"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a:extLst>
                <a:ext uri="{FF2B5EF4-FFF2-40B4-BE49-F238E27FC236}">
                  <a16:creationId xmlns:a16="http://schemas.microsoft.com/office/drawing/2014/main" id="{08E294A0-9E8B-2ABA-FEEA-654837E9589F}"/>
                </a:ext>
              </a:extLst>
            </p:cNvPr>
            <p:cNvSpPr/>
            <p:nvPr/>
          </p:nvSpPr>
          <p:spPr>
            <a:xfrm>
              <a:off x="5288608"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a:extLst>
                <a:ext uri="{FF2B5EF4-FFF2-40B4-BE49-F238E27FC236}">
                  <a16:creationId xmlns:a16="http://schemas.microsoft.com/office/drawing/2014/main" id="{26B5EB92-54E6-2B18-2818-7249611EB777}"/>
                </a:ext>
              </a:extLst>
            </p:cNvPr>
            <p:cNvSpPr/>
            <p:nvPr/>
          </p:nvSpPr>
          <p:spPr>
            <a:xfrm>
              <a:off x="5988597"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Cloud 12">
              <a:extLst>
                <a:ext uri="{FF2B5EF4-FFF2-40B4-BE49-F238E27FC236}">
                  <a16:creationId xmlns:a16="http://schemas.microsoft.com/office/drawing/2014/main" id="{0319B929-83C4-845D-18A0-B8978BEC8501}"/>
                </a:ext>
              </a:extLst>
            </p:cNvPr>
            <p:cNvSpPr/>
            <p:nvPr/>
          </p:nvSpPr>
          <p:spPr>
            <a:xfrm rot="20835976" flipH="1">
              <a:off x="6276361" y="1024313"/>
              <a:ext cx="1075823"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Flowchart: Manual Operation 13">
              <a:extLst>
                <a:ext uri="{FF2B5EF4-FFF2-40B4-BE49-F238E27FC236}">
                  <a16:creationId xmlns:a16="http://schemas.microsoft.com/office/drawing/2014/main" id="{370C03EE-6F6F-C354-E31D-2D4BF09C4C35}"/>
                </a:ext>
              </a:extLst>
            </p:cNvPr>
            <p:cNvSpPr/>
            <p:nvPr/>
          </p:nvSpPr>
          <p:spPr>
            <a:xfrm rot="10800000">
              <a:off x="5275522" y="2482053"/>
              <a:ext cx="1538391" cy="3338597"/>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404BE9E1-BB03-CF5F-EBFB-7B5132E30CF6}"/>
                </a:ext>
              </a:extLst>
            </p:cNvPr>
            <p:cNvSpPr/>
            <p:nvPr/>
          </p:nvSpPr>
          <p:spPr>
            <a:xfrm>
              <a:off x="5275523" y="5768601"/>
              <a:ext cx="1528971" cy="316255"/>
            </a:xfrm>
            <a:prstGeom prst="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Flowchart: Extract 15">
              <a:extLst>
                <a:ext uri="{FF2B5EF4-FFF2-40B4-BE49-F238E27FC236}">
                  <a16:creationId xmlns:a16="http://schemas.microsoft.com/office/drawing/2014/main" id="{8B891C28-C069-EFD7-6CFB-0ED698004E26}"/>
                </a:ext>
              </a:extLst>
            </p:cNvPr>
            <p:cNvSpPr/>
            <p:nvPr/>
          </p:nvSpPr>
          <p:spPr>
            <a:xfrm rot="10800000">
              <a:off x="5692088" y="2624701"/>
              <a:ext cx="674432" cy="725356"/>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17" name="Cloud 16">
              <a:extLst>
                <a:ext uri="{FF2B5EF4-FFF2-40B4-BE49-F238E27FC236}">
                  <a16:creationId xmlns:a16="http://schemas.microsoft.com/office/drawing/2014/main" id="{02ABCD61-2F98-0DCD-6C2E-2BFE12691FE9}"/>
                </a:ext>
              </a:extLst>
            </p:cNvPr>
            <p:cNvSpPr/>
            <p:nvPr/>
          </p:nvSpPr>
          <p:spPr>
            <a:xfrm rot="764024">
              <a:off x="4744580" y="1034403"/>
              <a:ext cx="1165310"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Oval 17">
              <a:extLst>
                <a:ext uri="{FF2B5EF4-FFF2-40B4-BE49-F238E27FC236}">
                  <a16:creationId xmlns:a16="http://schemas.microsoft.com/office/drawing/2014/main" id="{6E30E6C8-CD96-C555-9F7E-6B98C008304F}"/>
                </a:ext>
              </a:extLst>
            </p:cNvPr>
            <p:cNvSpPr/>
            <p:nvPr/>
          </p:nvSpPr>
          <p:spPr>
            <a:xfrm>
              <a:off x="5403049" y="1026729"/>
              <a:ext cx="1252512" cy="18658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Cloud 18">
              <a:extLst>
                <a:ext uri="{FF2B5EF4-FFF2-40B4-BE49-F238E27FC236}">
                  <a16:creationId xmlns:a16="http://schemas.microsoft.com/office/drawing/2014/main" id="{70C30FA8-AF17-65CF-6CED-BD7C0D5B43AD}"/>
                </a:ext>
              </a:extLst>
            </p:cNvPr>
            <p:cNvSpPr/>
            <p:nvPr/>
          </p:nvSpPr>
          <p:spPr>
            <a:xfrm rot="16200000" flipH="1">
              <a:off x="5607483" y="63253"/>
              <a:ext cx="939984" cy="1926945"/>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ounded Rectangle 146">
              <a:extLst>
                <a:ext uri="{FF2B5EF4-FFF2-40B4-BE49-F238E27FC236}">
                  <a16:creationId xmlns:a16="http://schemas.microsoft.com/office/drawing/2014/main" id="{33A7B093-D01C-BCF9-0F63-9580A555A4A7}"/>
                </a:ext>
              </a:extLst>
            </p:cNvPr>
            <p:cNvSpPr/>
            <p:nvPr/>
          </p:nvSpPr>
          <p:spPr>
            <a:xfrm>
              <a:off x="5017658" y="1026726"/>
              <a:ext cx="2023292" cy="281994"/>
            </a:xfrm>
            <a:prstGeom prst="round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ounded Rectangle 147">
              <a:extLst>
                <a:ext uri="{FF2B5EF4-FFF2-40B4-BE49-F238E27FC236}">
                  <a16:creationId xmlns:a16="http://schemas.microsoft.com/office/drawing/2014/main" id="{F59BBFFE-83D5-8D6D-EC35-07ED78F31F3B}"/>
                </a:ext>
              </a:extLst>
            </p:cNvPr>
            <p:cNvSpPr/>
            <p:nvPr/>
          </p:nvSpPr>
          <p:spPr>
            <a:xfrm>
              <a:off x="5313581" y="4264976"/>
              <a:ext cx="1403917" cy="228729"/>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2" name="Group 21">
              <a:extLst>
                <a:ext uri="{FF2B5EF4-FFF2-40B4-BE49-F238E27FC236}">
                  <a16:creationId xmlns:a16="http://schemas.microsoft.com/office/drawing/2014/main" id="{7CC25C63-44F5-D4B8-3134-64C7AC527A7E}"/>
                </a:ext>
              </a:extLst>
            </p:cNvPr>
            <p:cNvGrpSpPr/>
            <p:nvPr/>
          </p:nvGrpSpPr>
          <p:grpSpPr>
            <a:xfrm>
              <a:off x="6366534" y="4150613"/>
              <a:ext cx="837628" cy="2001179"/>
              <a:chOff x="5029205" y="1676401"/>
              <a:chExt cx="982013" cy="1407436"/>
            </a:xfrm>
            <a:solidFill>
              <a:srgbClr val="996633"/>
            </a:solidFill>
          </p:grpSpPr>
          <p:sp>
            <p:nvSpPr>
              <p:cNvPr id="23" name="Diagonal Stripe 22">
                <a:extLst>
                  <a:ext uri="{FF2B5EF4-FFF2-40B4-BE49-F238E27FC236}">
                    <a16:creationId xmlns:a16="http://schemas.microsoft.com/office/drawing/2014/main" id="{161D6AD6-65E6-812A-CFB5-40FA5BCF86DD}"/>
                  </a:ext>
                </a:extLst>
              </p:cNvPr>
              <p:cNvSpPr/>
              <p:nvPr/>
            </p:nvSpPr>
            <p:spPr>
              <a:xfrm rot="19468279">
                <a:off x="5401618" y="1834736"/>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2585E377-041D-CCE5-D6C4-A61629257629}"/>
                  </a:ext>
                </a:extLst>
              </p:cNvPr>
              <p:cNvSpPr/>
              <p:nvPr/>
            </p:nvSpPr>
            <p:spPr>
              <a:xfrm rot="20963615">
                <a:off x="5066204" y="1940837"/>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5" name="Rounded Rectangle 151">
                <a:extLst>
                  <a:ext uri="{FF2B5EF4-FFF2-40B4-BE49-F238E27FC236}">
                    <a16:creationId xmlns:a16="http://schemas.microsoft.com/office/drawing/2014/main" id="{727CF6F9-4344-C6BA-1FC1-371033747E86}"/>
                  </a:ext>
                </a:extLst>
              </p:cNvPr>
              <p:cNvSpPr/>
              <p:nvPr/>
            </p:nvSpPr>
            <p:spPr>
              <a:xfrm>
                <a:off x="5029205" y="1676401"/>
                <a:ext cx="548640" cy="33410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76" name="Group 75">
            <a:extLst>
              <a:ext uri="{FF2B5EF4-FFF2-40B4-BE49-F238E27FC236}">
                <a16:creationId xmlns:a16="http://schemas.microsoft.com/office/drawing/2014/main" id="{EC2B072F-8FF0-64AF-0A5E-F95C3C748619}"/>
              </a:ext>
            </a:extLst>
          </p:cNvPr>
          <p:cNvGrpSpPr/>
          <p:nvPr/>
        </p:nvGrpSpPr>
        <p:grpSpPr>
          <a:xfrm>
            <a:off x="5005282" y="1243470"/>
            <a:ext cx="2235033" cy="5509851"/>
            <a:chOff x="5069946" y="2212977"/>
            <a:chExt cx="1841091" cy="4538697"/>
          </a:xfrm>
        </p:grpSpPr>
        <p:sp>
          <p:nvSpPr>
            <p:cNvPr id="45" name="Rectangle: Rounded Corners 44">
              <a:extLst>
                <a:ext uri="{FF2B5EF4-FFF2-40B4-BE49-F238E27FC236}">
                  <a16:creationId xmlns:a16="http://schemas.microsoft.com/office/drawing/2014/main" id="{5739F7D7-0314-3C00-3C28-54551FE8ACEB}"/>
                </a:ext>
              </a:extLst>
            </p:cNvPr>
            <p:cNvSpPr/>
            <p:nvPr/>
          </p:nvSpPr>
          <p:spPr>
            <a:xfrm>
              <a:off x="5069946" y="6474982"/>
              <a:ext cx="1841091" cy="276692"/>
            </a:xfrm>
            <a:prstGeom prst="roundRect">
              <a:avLst>
                <a:gd name="adj" fmla="val 28699"/>
              </a:avLst>
            </a:pr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6" name="Trapezoid 45">
              <a:extLst>
                <a:ext uri="{FF2B5EF4-FFF2-40B4-BE49-F238E27FC236}">
                  <a16:creationId xmlns:a16="http://schemas.microsoft.com/office/drawing/2014/main" id="{A5967D07-2F00-3503-860D-7CEEE02AA026}"/>
                </a:ext>
              </a:extLst>
            </p:cNvPr>
            <p:cNvSpPr/>
            <p:nvPr/>
          </p:nvSpPr>
          <p:spPr>
            <a:xfrm>
              <a:off x="5135849" y="5381387"/>
              <a:ext cx="1709284" cy="1093595"/>
            </a:xfrm>
            <a:prstGeom prst="trapezoid">
              <a:avLst>
                <a:gd name="adj" fmla="val 14649"/>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30E15EB5-C0F7-60E7-09DD-93F87F235D32}"/>
                </a:ext>
              </a:extLst>
            </p:cNvPr>
            <p:cNvSpPr/>
            <p:nvPr/>
          </p:nvSpPr>
          <p:spPr>
            <a:xfrm>
              <a:off x="5275765" y="5266598"/>
              <a:ext cx="1424654" cy="114788"/>
            </a:xfrm>
            <a:prstGeom prst="roundRect">
              <a:avLst>
                <a:gd name="adj" fmla="val 28699"/>
              </a:avLst>
            </a:pr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Trapezoid 47">
              <a:extLst>
                <a:ext uri="{FF2B5EF4-FFF2-40B4-BE49-F238E27FC236}">
                  <a16:creationId xmlns:a16="http://schemas.microsoft.com/office/drawing/2014/main" id="{EDA77F80-9327-2D64-B219-FED04DD42C23}"/>
                </a:ext>
              </a:extLst>
            </p:cNvPr>
            <p:cNvSpPr/>
            <p:nvPr/>
          </p:nvSpPr>
          <p:spPr>
            <a:xfrm>
              <a:off x="5307924" y="4173004"/>
              <a:ext cx="1360333" cy="1093594"/>
            </a:xfrm>
            <a:prstGeom prst="trapezoid">
              <a:avLst>
                <a:gd name="adj" fmla="val 9183"/>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9" name="Trapezoid 48">
              <a:extLst>
                <a:ext uri="{FF2B5EF4-FFF2-40B4-BE49-F238E27FC236}">
                  <a16:creationId xmlns:a16="http://schemas.microsoft.com/office/drawing/2014/main" id="{518E09E0-C3D5-9B07-8A5B-D03689119F0D}"/>
                </a:ext>
              </a:extLst>
            </p:cNvPr>
            <p:cNvSpPr/>
            <p:nvPr/>
          </p:nvSpPr>
          <p:spPr>
            <a:xfrm>
              <a:off x="5413377" y="3417040"/>
              <a:ext cx="1127284" cy="717460"/>
            </a:xfrm>
            <a:prstGeom prst="trapezoid">
              <a:avLst>
                <a:gd name="adj" fmla="val 9183"/>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0" name="Rectangle: Rounded Corners 49">
              <a:extLst>
                <a:ext uri="{FF2B5EF4-FFF2-40B4-BE49-F238E27FC236}">
                  <a16:creationId xmlns:a16="http://schemas.microsoft.com/office/drawing/2014/main" id="{327D38C9-8325-B33D-7E2A-0D7086692ACB}"/>
                </a:ext>
              </a:extLst>
            </p:cNvPr>
            <p:cNvSpPr/>
            <p:nvPr/>
          </p:nvSpPr>
          <p:spPr>
            <a:xfrm>
              <a:off x="5381495" y="4115609"/>
              <a:ext cx="1218793" cy="142773"/>
            </a:xfrm>
            <a:prstGeom prst="roundRect">
              <a:avLst>
                <a:gd name="adj" fmla="val 28699"/>
              </a:avLst>
            </a:pr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1" name="Freeform: Shape 50">
              <a:extLst>
                <a:ext uri="{FF2B5EF4-FFF2-40B4-BE49-F238E27FC236}">
                  <a16:creationId xmlns:a16="http://schemas.microsoft.com/office/drawing/2014/main" id="{079BC305-85CA-5096-06EC-48295E542FC6}"/>
                </a:ext>
              </a:extLst>
            </p:cNvPr>
            <p:cNvSpPr/>
            <p:nvPr/>
          </p:nvSpPr>
          <p:spPr>
            <a:xfrm>
              <a:off x="5381495" y="3941837"/>
              <a:ext cx="1186934" cy="309041"/>
            </a:xfrm>
            <a:custGeom>
              <a:avLst/>
              <a:gdLst>
                <a:gd name="connsiteX0" fmla="*/ 105827 w 3081446"/>
                <a:gd name="connsiteY0" fmla="*/ 0 h 781965"/>
                <a:gd name="connsiteX1" fmla="*/ 262921 w 3081446"/>
                <a:gd name="connsiteY1" fmla="*/ 0 h 781965"/>
                <a:gd name="connsiteX2" fmla="*/ 368748 w 3081446"/>
                <a:gd name="connsiteY2" fmla="*/ 105827 h 781965"/>
                <a:gd name="connsiteX3" fmla="*/ 368748 w 3081446"/>
                <a:gd name="connsiteY3" fmla="*/ 300986 h 781965"/>
                <a:gd name="connsiteX4" fmla="*/ 534886 w 3081446"/>
                <a:gd name="connsiteY4" fmla="*/ 300986 h 781965"/>
                <a:gd name="connsiteX5" fmla="*/ 534886 w 3081446"/>
                <a:gd name="connsiteY5" fmla="*/ 105827 h 781965"/>
                <a:gd name="connsiteX6" fmla="*/ 640713 w 3081446"/>
                <a:gd name="connsiteY6" fmla="*/ 0 h 781965"/>
                <a:gd name="connsiteX7" fmla="*/ 797807 w 3081446"/>
                <a:gd name="connsiteY7" fmla="*/ 0 h 781965"/>
                <a:gd name="connsiteX8" fmla="*/ 903634 w 3081446"/>
                <a:gd name="connsiteY8" fmla="*/ 105827 h 781965"/>
                <a:gd name="connsiteX9" fmla="*/ 903634 w 3081446"/>
                <a:gd name="connsiteY9" fmla="*/ 300986 h 781965"/>
                <a:gd name="connsiteX10" fmla="*/ 1079339 w 3081446"/>
                <a:gd name="connsiteY10" fmla="*/ 300986 h 781965"/>
                <a:gd name="connsiteX11" fmla="*/ 1079339 w 3081446"/>
                <a:gd name="connsiteY11" fmla="*/ 105827 h 781965"/>
                <a:gd name="connsiteX12" fmla="*/ 1185166 w 3081446"/>
                <a:gd name="connsiteY12" fmla="*/ 0 h 781965"/>
                <a:gd name="connsiteX13" fmla="*/ 1342260 w 3081446"/>
                <a:gd name="connsiteY13" fmla="*/ 0 h 781965"/>
                <a:gd name="connsiteX14" fmla="*/ 1448087 w 3081446"/>
                <a:gd name="connsiteY14" fmla="*/ 105827 h 781965"/>
                <a:gd name="connsiteX15" fmla="*/ 1448087 w 3081446"/>
                <a:gd name="connsiteY15" fmla="*/ 300986 h 781965"/>
                <a:gd name="connsiteX16" fmla="*/ 1623792 w 3081446"/>
                <a:gd name="connsiteY16" fmla="*/ 300986 h 781965"/>
                <a:gd name="connsiteX17" fmla="*/ 1623792 w 3081446"/>
                <a:gd name="connsiteY17" fmla="*/ 105827 h 781965"/>
                <a:gd name="connsiteX18" fmla="*/ 1729619 w 3081446"/>
                <a:gd name="connsiteY18" fmla="*/ 0 h 781965"/>
                <a:gd name="connsiteX19" fmla="*/ 1886713 w 3081446"/>
                <a:gd name="connsiteY19" fmla="*/ 0 h 781965"/>
                <a:gd name="connsiteX20" fmla="*/ 1992540 w 3081446"/>
                <a:gd name="connsiteY20" fmla="*/ 105827 h 781965"/>
                <a:gd name="connsiteX21" fmla="*/ 1992540 w 3081446"/>
                <a:gd name="connsiteY21" fmla="*/ 300986 h 781965"/>
                <a:gd name="connsiteX22" fmla="*/ 2168245 w 3081446"/>
                <a:gd name="connsiteY22" fmla="*/ 300986 h 781965"/>
                <a:gd name="connsiteX23" fmla="*/ 2168245 w 3081446"/>
                <a:gd name="connsiteY23" fmla="*/ 105827 h 781965"/>
                <a:gd name="connsiteX24" fmla="*/ 2274072 w 3081446"/>
                <a:gd name="connsiteY24" fmla="*/ 0 h 781965"/>
                <a:gd name="connsiteX25" fmla="*/ 2431166 w 3081446"/>
                <a:gd name="connsiteY25" fmla="*/ 0 h 781965"/>
                <a:gd name="connsiteX26" fmla="*/ 2536993 w 3081446"/>
                <a:gd name="connsiteY26" fmla="*/ 105827 h 781965"/>
                <a:gd name="connsiteX27" fmla="*/ 2536993 w 3081446"/>
                <a:gd name="connsiteY27" fmla="*/ 300986 h 781965"/>
                <a:gd name="connsiteX28" fmla="*/ 2712698 w 3081446"/>
                <a:gd name="connsiteY28" fmla="*/ 300986 h 781965"/>
                <a:gd name="connsiteX29" fmla="*/ 2712698 w 3081446"/>
                <a:gd name="connsiteY29" fmla="*/ 105827 h 781965"/>
                <a:gd name="connsiteX30" fmla="*/ 2818525 w 3081446"/>
                <a:gd name="connsiteY30" fmla="*/ 0 h 781965"/>
                <a:gd name="connsiteX31" fmla="*/ 2975619 w 3081446"/>
                <a:gd name="connsiteY31" fmla="*/ 0 h 781965"/>
                <a:gd name="connsiteX32" fmla="*/ 3081446 w 3081446"/>
                <a:gd name="connsiteY32" fmla="*/ 105827 h 781965"/>
                <a:gd name="connsiteX33" fmla="*/ 3081446 w 3081446"/>
                <a:gd name="connsiteY33" fmla="*/ 375151 h 781965"/>
                <a:gd name="connsiteX34" fmla="*/ 3074999 w 3081446"/>
                <a:gd name="connsiteY34" fmla="*/ 407087 h 781965"/>
                <a:gd name="connsiteX35" fmla="*/ 3081446 w 3081446"/>
                <a:gd name="connsiteY35" fmla="*/ 439022 h 781965"/>
                <a:gd name="connsiteX36" fmla="*/ 3081446 w 3081446"/>
                <a:gd name="connsiteY36" fmla="*/ 643929 h 781965"/>
                <a:gd name="connsiteX37" fmla="*/ 2943410 w 3081446"/>
                <a:gd name="connsiteY37" fmla="*/ 781965 h 781965"/>
                <a:gd name="connsiteX38" fmla="*/ 138036 w 3081446"/>
                <a:gd name="connsiteY38" fmla="*/ 781965 h 781965"/>
                <a:gd name="connsiteX39" fmla="*/ 0 w 3081446"/>
                <a:gd name="connsiteY39" fmla="*/ 643929 h 781965"/>
                <a:gd name="connsiteX40" fmla="*/ 0 w 3081446"/>
                <a:gd name="connsiteY40" fmla="*/ 439022 h 781965"/>
                <a:gd name="connsiteX41" fmla="*/ 6447 w 3081446"/>
                <a:gd name="connsiteY41" fmla="*/ 407087 h 781965"/>
                <a:gd name="connsiteX42" fmla="*/ 0 w 3081446"/>
                <a:gd name="connsiteY42" fmla="*/ 375151 h 781965"/>
                <a:gd name="connsiteX43" fmla="*/ 0 w 3081446"/>
                <a:gd name="connsiteY43" fmla="*/ 105827 h 781965"/>
                <a:gd name="connsiteX44" fmla="*/ 105827 w 3081446"/>
                <a:gd name="connsiteY44" fmla="*/ 0 h 7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81446" h="781965">
                  <a:moveTo>
                    <a:pt x="105827" y="0"/>
                  </a:moveTo>
                  <a:lnTo>
                    <a:pt x="262921" y="0"/>
                  </a:lnTo>
                  <a:cubicBezTo>
                    <a:pt x="321368" y="0"/>
                    <a:pt x="368748" y="47380"/>
                    <a:pt x="368748" y="105827"/>
                  </a:cubicBezTo>
                  <a:lnTo>
                    <a:pt x="368748" y="300986"/>
                  </a:lnTo>
                  <a:lnTo>
                    <a:pt x="534886" y="300986"/>
                  </a:lnTo>
                  <a:lnTo>
                    <a:pt x="534886" y="105827"/>
                  </a:lnTo>
                  <a:cubicBezTo>
                    <a:pt x="534886" y="47380"/>
                    <a:pt x="582266" y="0"/>
                    <a:pt x="640713" y="0"/>
                  </a:cubicBezTo>
                  <a:lnTo>
                    <a:pt x="797807" y="0"/>
                  </a:lnTo>
                  <a:cubicBezTo>
                    <a:pt x="856254" y="0"/>
                    <a:pt x="903634" y="47380"/>
                    <a:pt x="903634" y="105827"/>
                  </a:cubicBezTo>
                  <a:lnTo>
                    <a:pt x="903634" y="300986"/>
                  </a:lnTo>
                  <a:lnTo>
                    <a:pt x="1079339" y="300986"/>
                  </a:lnTo>
                  <a:lnTo>
                    <a:pt x="1079339" y="105827"/>
                  </a:lnTo>
                  <a:cubicBezTo>
                    <a:pt x="1079339" y="47380"/>
                    <a:pt x="1126719" y="0"/>
                    <a:pt x="1185166" y="0"/>
                  </a:cubicBezTo>
                  <a:lnTo>
                    <a:pt x="1342260" y="0"/>
                  </a:lnTo>
                  <a:cubicBezTo>
                    <a:pt x="1400707" y="0"/>
                    <a:pt x="1448087" y="47380"/>
                    <a:pt x="1448087" y="105827"/>
                  </a:cubicBezTo>
                  <a:lnTo>
                    <a:pt x="1448087" y="300986"/>
                  </a:lnTo>
                  <a:lnTo>
                    <a:pt x="1623792" y="300986"/>
                  </a:lnTo>
                  <a:lnTo>
                    <a:pt x="1623792" y="105827"/>
                  </a:lnTo>
                  <a:cubicBezTo>
                    <a:pt x="1623792" y="47380"/>
                    <a:pt x="1671172" y="0"/>
                    <a:pt x="1729619" y="0"/>
                  </a:cubicBezTo>
                  <a:lnTo>
                    <a:pt x="1886713" y="0"/>
                  </a:lnTo>
                  <a:cubicBezTo>
                    <a:pt x="1945160" y="0"/>
                    <a:pt x="1992540" y="47380"/>
                    <a:pt x="1992540" y="105827"/>
                  </a:cubicBezTo>
                  <a:lnTo>
                    <a:pt x="1992540" y="300986"/>
                  </a:lnTo>
                  <a:lnTo>
                    <a:pt x="2168245" y="300986"/>
                  </a:lnTo>
                  <a:lnTo>
                    <a:pt x="2168245" y="105827"/>
                  </a:lnTo>
                  <a:cubicBezTo>
                    <a:pt x="2168245" y="47380"/>
                    <a:pt x="2215625" y="0"/>
                    <a:pt x="2274072" y="0"/>
                  </a:cubicBezTo>
                  <a:lnTo>
                    <a:pt x="2431166" y="0"/>
                  </a:lnTo>
                  <a:cubicBezTo>
                    <a:pt x="2489613" y="0"/>
                    <a:pt x="2536993" y="47380"/>
                    <a:pt x="2536993" y="105827"/>
                  </a:cubicBezTo>
                  <a:lnTo>
                    <a:pt x="2536993" y="300986"/>
                  </a:lnTo>
                  <a:lnTo>
                    <a:pt x="2712698" y="300986"/>
                  </a:lnTo>
                  <a:lnTo>
                    <a:pt x="2712698" y="105827"/>
                  </a:lnTo>
                  <a:cubicBezTo>
                    <a:pt x="2712698" y="47380"/>
                    <a:pt x="2760078" y="0"/>
                    <a:pt x="2818525" y="0"/>
                  </a:cubicBezTo>
                  <a:lnTo>
                    <a:pt x="2975619" y="0"/>
                  </a:lnTo>
                  <a:cubicBezTo>
                    <a:pt x="3034066" y="0"/>
                    <a:pt x="3081446" y="47380"/>
                    <a:pt x="3081446" y="105827"/>
                  </a:cubicBezTo>
                  <a:lnTo>
                    <a:pt x="3081446" y="375151"/>
                  </a:lnTo>
                  <a:lnTo>
                    <a:pt x="3074999" y="407087"/>
                  </a:lnTo>
                  <a:lnTo>
                    <a:pt x="3081446" y="439022"/>
                  </a:lnTo>
                  <a:lnTo>
                    <a:pt x="3081446" y="643929"/>
                  </a:lnTo>
                  <a:cubicBezTo>
                    <a:pt x="3081446" y="720164"/>
                    <a:pt x="3019645" y="781965"/>
                    <a:pt x="2943410" y="781965"/>
                  </a:cubicBezTo>
                  <a:lnTo>
                    <a:pt x="138036" y="781965"/>
                  </a:lnTo>
                  <a:cubicBezTo>
                    <a:pt x="61801" y="781965"/>
                    <a:pt x="0" y="720164"/>
                    <a:pt x="0" y="643929"/>
                  </a:cubicBezTo>
                  <a:lnTo>
                    <a:pt x="0" y="439022"/>
                  </a:lnTo>
                  <a:lnTo>
                    <a:pt x="6447" y="407087"/>
                  </a:lnTo>
                  <a:lnTo>
                    <a:pt x="0" y="375151"/>
                  </a:lnTo>
                  <a:lnTo>
                    <a:pt x="0" y="105827"/>
                  </a:lnTo>
                  <a:cubicBezTo>
                    <a:pt x="0" y="47380"/>
                    <a:pt x="47380" y="0"/>
                    <a:pt x="105827" y="0"/>
                  </a:cubicBezTo>
                  <a:close/>
                </a:path>
              </a:pathLst>
            </a:cu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Flowchart: Delay 51">
              <a:extLst>
                <a:ext uri="{FF2B5EF4-FFF2-40B4-BE49-F238E27FC236}">
                  <a16:creationId xmlns:a16="http://schemas.microsoft.com/office/drawing/2014/main" id="{9E3B4DED-ADA5-4ADB-E8B9-E60570D699E7}"/>
                </a:ext>
              </a:extLst>
            </p:cNvPr>
            <p:cNvSpPr/>
            <p:nvPr/>
          </p:nvSpPr>
          <p:spPr>
            <a:xfrm rot="16200000">
              <a:off x="5646567" y="6208932"/>
              <a:ext cx="648558" cy="406865"/>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3" name="Flowchart: Delay 52">
              <a:extLst>
                <a:ext uri="{FF2B5EF4-FFF2-40B4-BE49-F238E27FC236}">
                  <a16:creationId xmlns:a16="http://schemas.microsoft.com/office/drawing/2014/main" id="{E9D5E1AE-7CA2-A80B-E992-EA1F6E3D64FD}"/>
                </a:ext>
              </a:extLst>
            </p:cNvPr>
            <p:cNvSpPr/>
            <p:nvPr/>
          </p:nvSpPr>
          <p:spPr>
            <a:xfrm rot="16200000">
              <a:off x="5387947" y="4448776"/>
              <a:ext cx="347957" cy="147963"/>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4" name="Flowchart: Delay 53">
              <a:extLst>
                <a:ext uri="{FF2B5EF4-FFF2-40B4-BE49-F238E27FC236}">
                  <a16:creationId xmlns:a16="http://schemas.microsoft.com/office/drawing/2014/main" id="{B2062D9A-0DFC-98B4-E825-C20EE139C0E7}"/>
                </a:ext>
              </a:extLst>
            </p:cNvPr>
            <p:cNvSpPr/>
            <p:nvPr/>
          </p:nvSpPr>
          <p:spPr>
            <a:xfrm rot="16200000">
              <a:off x="5659950" y="4448776"/>
              <a:ext cx="347957" cy="147963"/>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Flowchart: Delay 54">
              <a:extLst>
                <a:ext uri="{FF2B5EF4-FFF2-40B4-BE49-F238E27FC236}">
                  <a16:creationId xmlns:a16="http://schemas.microsoft.com/office/drawing/2014/main" id="{A1C24A9B-3413-DB9C-54C2-005F7BE3266D}"/>
                </a:ext>
              </a:extLst>
            </p:cNvPr>
            <p:cNvSpPr/>
            <p:nvPr/>
          </p:nvSpPr>
          <p:spPr>
            <a:xfrm rot="16200000">
              <a:off x="5931953" y="4445422"/>
              <a:ext cx="347957" cy="147963"/>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6" name="Flowchart: Delay 55">
              <a:extLst>
                <a:ext uri="{FF2B5EF4-FFF2-40B4-BE49-F238E27FC236}">
                  <a16:creationId xmlns:a16="http://schemas.microsoft.com/office/drawing/2014/main" id="{6536A643-A132-DF89-B7E6-0BF956C1B442}"/>
                </a:ext>
              </a:extLst>
            </p:cNvPr>
            <p:cNvSpPr/>
            <p:nvPr/>
          </p:nvSpPr>
          <p:spPr>
            <a:xfrm rot="16200000">
              <a:off x="6203955" y="4453167"/>
              <a:ext cx="347957" cy="147963"/>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7" name="Flowchart: Delay 56">
              <a:extLst>
                <a:ext uri="{FF2B5EF4-FFF2-40B4-BE49-F238E27FC236}">
                  <a16:creationId xmlns:a16="http://schemas.microsoft.com/office/drawing/2014/main" id="{07927834-C973-EDAA-B42D-B71C39A83FE7}"/>
                </a:ext>
              </a:extLst>
            </p:cNvPr>
            <p:cNvSpPr/>
            <p:nvPr/>
          </p:nvSpPr>
          <p:spPr>
            <a:xfrm rot="16200000" flipV="1">
              <a:off x="5513262" y="359741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8" name="Flowchart: Delay 57">
              <a:extLst>
                <a:ext uri="{FF2B5EF4-FFF2-40B4-BE49-F238E27FC236}">
                  <a16:creationId xmlns:a16="http://schemas.microsoft.com/office/drawing/2014/main" id="{51182B08-64CE-5858-1803-805CE28363D4}"/>
                </a:ext>
              </a:extLst>
            </p:cNvPr>
            <p:cNvSpPr/>
            <p:nvPr/>
          </p:nvSpPr>
          <p:spPr>
            <a:xfrm rot="16200000" flipV="1">
              <a:off x="5734306" y="359741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9" name="Flowchart: Delay 58">
              <a:extLst>
                <a:ext uri="{FF2B5EF4-FFF2-40B4-BE49-F238E27FC236}">
                  <a16:creationId xmlns:a16="http://schemas.microsoft.com/office/drawing/2014/main" id="{E1BF8F96-14F9-ABB9-1ADB-1ECE4418BBB6}"/>
                </a:ext>
              </a:extLst>
            </p:cNvPr>
            <p:cNvSpPr/>
            <p:nvPr/>
          </p:nvSpPr>
          <p:spPr>
            <a:xfrm rot="16200000" flipV="1">
              <a:off x="5955350" y="3593296"/>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0" name="Flowchart: Delay 59">
              <a:extLst>
                <a:ext uri="{FF2B5EF4-FFF2-40B4-BE49-F238E27FC236}">
                  <a16:creationId xmlns:a16="http://schemas.microsoft.com/office/drawing/2014/main" id="{709E7A8E-AA1C-3453-1FB7-829F4843E950}"/>
                </a:ext>
              </a:extLst>
            </p:cNvPr>
            <p:cNvSpPr/>
            <p:nvPr/>
          </p:nvSpPr>
          <p:spPr>
            <a:xfrm rot="16200000" flipV="1">
              <a:off x="6176395" y="3594836"/>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61" name="Group 60">
              <a:extLst>
                <a:ext uri="{FF2B5EF4-FFF2-40B4-BE49-F238E27FC236}">
                  <a16:creationId xmlns:a16="http://schemas.microsoft.com/office/drawing/2014/main" id="{6CB81682-281A-82A2-220F-946E874AAA0D}"/>
                </a:ext>
              </a:extLst>
            </p:cNvPr>
            <p:cNvGrpSpPr/>
            <p:nvPr/>
          </p:nvGrpSpPr>
          <p:grpSpPr>
            <a:xfrm>
              <a:off x="5513835" y="2773830"/>
              <a:ext cx="903810" cy="575230"/>
              <a:chOff x="5412433" y="2651064"/>
              <a:chExt cx="1127284" cy="717460"/>
            </a:xfrm>
          </p:grpSpPr>
          <p:sp>
            <p:nvSpPr>
              <p:cNvPr id="62" name="Trapezoid 61">
                <a:extLst>
                  <a:ext uri="{FF2B5EF4-FFF2-40B4-BE49-F238E27FC236}">
                    <a16:creationId xmlns:a16="http://schemas.microsoft.com/office/drawing/2014/main" id="{AF5D91B4-92F7-A3BD-EB70-1649554A4400}"/>
                  </a:ext>
                </a:extLst>
              </p:cNvPr>
              <p:cNvSpPr/>
              <p:nvPr/>
            </p:nvSpPr>
            <p:spPr>
              <a:xfrm>
                <a:off x="5412433" y="2651064"/>
                <a:ext cx="1127284" cy="717460"/>
              </a:xfrm>
              <a:prstGeom prst="trapezoid">
                <a:avLst>
                  <a:gd name="adj" fmla="val 9183"/>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3" name="Flowchart: Delay 62">
                <a:extLst>
                  <a:ext uri="{FF2B5EF4-FFF2-40B4-BE49-F238E27FC236}">
                    <a16:creationId xmlns:a16="http://schemas.microsoft.com/office/drawing/2014/main" id="{A9E9BD4A-5E14-8083-77E5-83D83A0BE103}"/>
                  </a:ext>
                </a:extLst>
              </p:cNvPr>
              <p:cNvSpPr/>
              <p:nvPr/>
            </p:nvSpPr>
            <p:spPr>
              <a:xfrm rot="16200000" flipV="1">
                <a:off x="5512318" y="2831434"/>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4" name="Flowchart: Delay 63">
                <a:extLst>
                  <a:ext uri="{FF2B5EF4-FFF2-40B4-BE49-F238E27FC236}">
                    <a16:creationId xmlns:a16="http://schemas.microsoft.com/office/drawing/2014/main" id="{983D5594-01C0-D16E-30EB-AC0DE961A4F5}"/>
                  </a:ext>
                </a:extLst>
              </p:cNvPr>
              <p:cNvSpPr/>
              <p:nvPr/>
            </p:nvSpPr>
            <p:spPr>
              <a:xfrm rot="16200000" flipV="1">
                <a:off x="5733362" y="2831434"/>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5" name="Flowchart: Delay 64">
                <a:extLst>
                  <a:ext uri="{FF2B5EF4-FFF2-40B4-BE49-F238E27FC236}">
                    <a16:creationId xmlns:a16="http://schemas.microsoft.com/office/drawing/2014/main" id="{16513D5B-1316-8308-6900-1242C23CB2CD}"/>
                  </a:ext>
                </a:extLst>
              </p:cNvPr>
              <p:cNvSpPr/>
              <p:nvPr/>
            </p:nvSpPr>
            <p:spPr>
              <a:xfrm rot="16200000" flipV="1">
                <a:off x="5954406" y="282732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6" name="Flowchart: Delay 65">
                <a:extLst>
                  <a:ext uri="{FF2B5EF4-FFF2-40B4-BE49-F238E27FC236}">
                    <a16:creationId xmlns:a16="http://schemas.microsoft.com/office/drawing/2014/main" id="{46CC29BA-08BE-56AE-B8FE-5A2157BE461C}"/>
                  </a:ext>
                </a:extLst>
              </p:cNvPr>
              <p:cNvSpPr/>
              <p:nvPr/>
            </p:nvSpPr>
            <p:spPr>
              <a:xfrm rot="16200000" flipV="1">
                <a:off x="6175451" y="282886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67" name="Freeform: Shape 66">
              <a:extLst>
                <a:ext uri="{FF2B5EF4-FFF2-40B4-BE49-F238E27FC236}">
                  <a16:creationId xmlns:a16="http://schemas.microsoft.com/office/drawing/2014/main" id="{9A5F6F4E-51FD-5302-958A-988B9C02D273}"/>
                </a:ext>
              </a:extLst>
            </p:cNvPr>
            <p:cNvSpPr/>
            <p:nvPr/>
          </p:nvSpPr>
          <p:spPr>
            <a:xfrm>
              <a:off x="5411320" y="3131774"/>
              <a:ext cx="1127284" cy="309041"/>
            </a:xfrm>
            <a:custGeom>
              <a:avLst/>
              <a:gdLst>
                <a:gd name="connsiteX0" fmla="*/ 105827 w 3081446"/>
                <a:gd name="connsiteY0" fmla="*/ 0 h 781965"/>
                <a:gd name="connsiteX1" fmla="*/ 262921 w 3081446"/>
                <a:gd name="connsiteY1" fmla="*/ 0 h 781965"/>
                <a:gd name="connsiteX2" fmla="*/ 368748 w 3081446"/>
                <a:gd name="connsiteY2" fmla="*/ 105827 h 781965"/>
                <a:gd name="connsiteX3" fmla="*/ 368748 w 3081446"/>
                <a:gd name="connsiteY3" fmla="*/ 300986 h 781965"/>
                <a:gd name="connsiteX4" fmla="*/ 534886 w 3081446"/>
                <a:gd name="connsiteY4" fmla="*/ 300986 h 781965"/>
                <a:gd name="connsiteX5" fmla="*/ 534886 w 3081446"/>
                <a:gd name="connsiteY5" fmla="*/ 105827 h 781965"/>
                <a:gd name="connsiteX6" fmla="*/ 640713 w 3081446"/>
                <a:gd name="connsiteY6" fmla="*/ 0 h 781965"/>
                <a:gd name="connsiteX7" fmla="*/ 797807 w 3081446"/>
                <a:gd name="connsiteY7" fmla="*/ 0 h 781965"/>
                <a:gd name="connsiteX8" fmla="*/ 903634 w 3081446"/>
                <a:gd name="connsiteY8" fmla="*/ 105827 h 781965"/>
                <a:gd name="connsiteX9" fmla="*/ 903634 w 3081446"/>
                <a:gd name="connsiteY9" fmla="*/ 300986 h 781965"/>
                <a:gd name="connsiteX10" fmla="*/ 1079339 w 3081446"/>
                <a:gd name="connsiteY10" fmla="*/ 300986 h 781965"/>
                <a:gd name="connsiteX11" fmla="*/ 1079339 w 3081446"/>
                <a:gd name="connsiteY11" fmla="*/ 105827 h 781965"/>
                <a:gd name="connsiteX12" fmla="*/ 1185166 w 3081446"/>
                <a:gd name="connsiteY12" fmla="*/ 0 h 781965"/>
                <a:gd name="connsiteX13" fmla="*/ 1342260 w 3081446"/>
                <a:gd name="connsiteY13" fmla="*/ 0 h 781965"/>
                <a:gd name="connsiteX14" fmla="*/ 1448087 w 3081446"/>
                <a:gd name="connsiteY14" fmla="*/ 105827 h 781965"/>
                <a:gd name="connsiteX15" fmla="*/ 1448087 w 3081446"/>
                <a:gd name="connsiteY15" fmla="*/ 300986 h 781965"/>
                <a:gd name="connsiteX16" fmla="*/ 1623792 w 3081446"/>
                <a:gd name="connsiteY16" fmla="*/ 300986 h 781965"/>
                <a:gd name="connsiteX17" fmla="*/ 1623792 w 3081446"/>
                <a:gd name="connsiteY17" fmla="*/ 105827 h 781965"/>
                <a:gd name="connsiteX18" fmla="*/ 1729619 w 3081446"/>
                <a:gd name="connsiteY18" fmla="*/ 0 h 781965"/>
                <a:gd name="connsiteX19" fmla="*/ 1886713 w 3081446"/>
                <a:gd name="connsiteY19" fmla="*/ 0 h 781965"/>
                <a:gd name="connsiteX20" fmla="*/ 1992540 w 3081446"/>
                <a:gd name="connsiteY20" fmla="*/ 105827 h 781965"/>
                <a:gd name="connsiteX21" fmla="*/ 1992540 w 3081446"/>
                <a:gd name="connsiteY21" fmla="*/ 300986 h 781965"/>
                <a:gd name="connsiteX22" fmla="*/ 2168245 w 3081446"/>
                <a:gd name="connsiteY22" fmla="*/ 300986 h 781965"/>
                <a:gd name="connsiteX23" fmla="*/ 2168245 w 3081446"/>
                <a:gd name="connsiteY23" fmla="*/ 105827 h 781965"/>
                <a:gd name="connsiteX24" fmla="*/ 2274072 w 3081446"/>
                <a:gd name="connsiteY24" fmla="*/ 0 h 781965"/>
                <a:gd name="connsiteX25" fmla="*/ 2431166 w 3081446"/>
                <a:gd name="connsiteY25" fmla="*/ 0 h 781965"/>
                <a:gd name="connsiteX26" fmla="*/ 2536993 w 3081446"/>
                <a:gd name="connsiteY26" fmla="*/ 105827 h 781965"/>
                <a:gd name="connsiteX27" fmla="*/ 2536993 w 3081446"/>
                <a:gd name="connsiteY27" fmla="*/ 300986 h 781965"/>
                <a:gd name="connsiteX28" fmla="*/ 2712698 w 3081446"/>
                <a:gd name="connsiteY28" fmla="*/ 300986 h 781965"/>
                <a:gd name="connsiteX29" fmla="*/ 2712698 w 3081446"/>
                <a:gd name="connsiteY29" fmla="*/ 105827 h 781965"/>
                <a:gd name="connsiteX30" fmla="*/ 2818525 w 3081446"/>
                <a:gd name="connsiteY30" fmla="*/ 0 h 781965"/>
                <a:gd name="connsiteX31" fmla="*/ 2975619 w 3081446"/>
                <a:gd name="connsiteY31" fmla="*/ 0 h 781965"/>
                <a:gd name="connsiteX32" fmla="*/ 3081446 w 3081446"/>
                <a:gd name="connsiteY32" fmla="*/ 105827 h 781965"/>
                <a:gd name="connsiteX33" fmla="*/ 3081446 w 3081446"/>
                <a:gd name="connsiteY33" fmla="*/ 375151 h 781965"/>
                <a:gd name="connsiteX34" fmla="*/ 3074999 w 3081446"/>
                <a:gd name="connsiteY34" fmla="*/ 407087 h 781965"/>
                <a:gd name="connsiteX35" fmla="*/ 3081446 w 3081446"/>
                <a:gd name="connsiteY35" fmla="*/ 439022 h 781965"/>
                <a:gd name="connsiteX36" fmla="*/ 3081446 w 3081446"/>
                <a:gd name="connsiteY36" fmla="*/ 643929 h 781965"/>
                <a:gd name="connsiteX37" fmla="*/ 2943410 w 3081446"/>
                <a:gd name="connsiteY37" fmla="*/ 781965 h 781965"/>
                <a:gd name="connsiteX38" fmla="*/ 138036 w 3081446"/>
                <a:gd name="connsiteY38" fmla="*/ 781965 h 781965"/>
                <a:gd name="connsiteX39" fmla="*/ 0 w 3081446"/>
                <a:gd name="connsiteY39" fmla="*/ 643929 h 781965"/>
                <a:gd name="connsiteX40" fmla="*/ 0 w 3081446"/>
                <a:gd name="connsiteY40" fmla="*/ 439022 h 781965"/>
                <a:gd name="connsiteX41" fmla="*/ 6447 w 3081446"/>
                <a:gd name="connsiteY41" fmla="*/ 407087 h 781965"/>
                <a:gd name="connsiteX42" fmla="*/ 0 w 3081446"/>
                <a:gd name="connsiteY42" fmla="*/ 375151 h 781965"/>
                <a:gd name="connsiteX43" fmla="*/ 0 w 3081446"/>
                <a:gd name="connsiteY43" fmla="*/ 105827 h 781965"/>
                <a:gd name="connsiteX44" fmla="*/ 105827 w 3081446"/>
                <a:gd name="connsiteY44" fmla="*/ 0 h 7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81446" h="781965">
                  <a:moveTo>
                    <a:pt x="105827" y="0"/>
                  </a:moveTo>
                  <a:lnTo>
                    <a:pt x="262921" y="0"/>
                  </a:lnTo>
                  <a:cubicBezTo>
                    <a:pt x="321368" y="0"/>
                    <a:pt x="368748" y="47380"/>
                    <a:pt x="368748" y="105827"/>
                  </a:cubicBezTo>
                  <a:lnTo>
                    <a:pt x="368748" y="300986"/>
                  </a:lnTo>
                  <a:lnTo>
                    <a:pt x="534886" y="300986"/>
                  </a:lnTo>
                  <a:lnTo>
                    <a:pt x="534886" y="105827"/>
                  </a:lnTo>
                  <a:cubicBezTo>
                    <a:pt x="534886" y="47380"/>
                    <a:pt x="582266" y="0"/>
                    <a:pt x="640713" y="0"/>
                  </a:cubicBezTo>
                  <a:lnTo>
                    <a:pt x="797807" y="0"/>
                  </a:lnTo>
                  <a:cubicBezTo>
                    <a:pt x="856254" y="0"/>
                    <a:pt x="903634" y="47380"/>
                    <a:pt x="903634" y="105827"/>
                  </a:cubicBezTo>
                  <a:lnTo>
                    <a:pt x="903634" y="300986"/>
                  </a:lnTo>
                  <a:lnTo>
                    <a:pt x="1079339" y="300986"/>
                  </a:lnTo>
                  <a:lnTo>
                    <a:pt x="1079339" y="105827"/>
                  </a:lnTo>
                  <a:cubicBezTo>
                    <a:pt x="1079339" y="47380"/>
                    <a:pt x="1126719" y="0"/>
                    <a:pt x="1185166" y="0"/>
                  </a:cubicBezTo>
                  <a:lnTo>
                    <a:pt x="1342260" y="0"/>
                  </a:lnTo>
                  <a:cubicBezTo>
                    <a:pt x="1400707" y="0"/>
                    <a:pt x="1448087" y="47380"/>
                    <a:pt x="1448087" y="105827"/>
                  </a:cubicBezTo>
                  <a:lnTo>
                    <a:pt x="1448087" y="300986"/>
                  </a:lnTo>
                  <a:lnTo>
                    <a:pt x="1623792" y="300986"/>
                  </a:lnTo>
                  <a:lnTo>
                    <a:pt x="1623792" y="105827"/>
                  </a:lnTo>
                  <a:cubicBezTo>
                    <a:pt x="1623792" y="47380"/>
                    <a:pt x="1671172" y="0"/>
                    <a:pt x="1729619" y="0"/>
                  </a:cubicBezTo>
                  <a:lnTo>
                    <a:pt x="1886713" y="0"/>
                  </a:lnTo>
                  <a:cubicBezTo>
                    <a:pt x="1945160" y="0"/>
                    <a:pt x="1992540" y="47380"/>
                    <a:pt x="1992540" y="105827"/>
                  </a:cubicBezTo>
                  <a:lnTo>
                    <a:pt x="1992540" y="300986"/>
                  </a:lnTo>
                  <a:lnTo>
                    <a:pt x="2168245" y="300986"/>
                  </a:lnTo>
                  <a:lnTo>
                    <a:pt x="2168245" y="105827"/>
                  </a:lnTo>
                  <a:cubicBezTo>
                    <a:pt x="2168245" y="47380"/>
                    <a:pt x="2215625" y="0"/>
                    <a:pt x="2274072" y="0"/>
                  </a:cubicBezTo>
                  <a:lnTo>
                    <a:pt x="2431166" y="0"/>
                  </a:lnTo>
                  <a:cubicBezTo>
                    <a:pt x="2489613" y="0"/>
                    <a:pt x="2536993" y="47380"/>
                    <a:pt x="2536993" y="105827"/>
                  </a:cubicBezTo>
                  <a:lnTo>
                    <a:pt x="2536993" y="300986"/>
                  </a:lnTo>
                  <a:lnTo>
                    <a:pt x="2712698" y="300986"/>
                  </a:lnTo>
                  <a:lnTo>
                    <a:pt x="2712698" y="105827"/>
                  </a:lnTo>
                  <a:cubicBezTo>
                    <a:pt x="2712698" y="47380"/>
                    <a:pt x="2760078" y="0"/>
                    <a:pt x="2818525" y="0"/>
                  </a:cubicBezTo>
                  <a:lnTo>
                    <a:pt x="2975619" y="0"/>
                  </a:lnTo>
                  <a:cubicBezTo>
                    <a:pt x="3034066" y="0"/>
                    <a:pt x="3081446" y="47380"/>
                    <a:pt x="3081446" y="105827"/>
                  </a:cubicBezTo>
                  <a:lnTo>
                    <a:pt x="3081446" y="375151"/>
                  </a:lnTo>
                  <a:lnTo>
                    <a:pt x="3074999" y="407087"/>
                  </a:lnTo>
                  <a:lnTo>
                    <a:pt x="3081446" y="439022"/>
                  </a:lnTo>
                  <a:lnTo>
                    <a:pt x="3081446" y="643929"/>
                  </a:lnTo>
                  <a:cubicBezTo>
                    <a:pt x="3081446" y="720164"/>
                    <a:pt x="3019645" y="781965"/>
                    <a:pt x="2943410" y="781965"/>
                  </a:cubicBezTo>
                  <a:lnTo>
                    <a:pt x="138036" y="781965"/>
                  </a:lnTo>
                  <a:cubicBezTo>
                    <a:pt x="61801" y="781965"/>
                    <a:pt x="0" y="720164"/>
                    <a:pt x="0" y="643929"/>
                  </a:cubicBezTo>
                  <a:lnTo>
                    <a:pt x="0" y="439022"/>
                  </a:lnTo>
                  <a:lnTo>
                    <a:pt x="6447" y="407087"/>
                  </a:lnTo>
                  <a:lnTo>
                    <a:pt x="0" y="375151"/>
                  </a:lnTo>
                  <a:lnTo>
                    <a:pt x="0" y="105827"/>
                  </a:lnTo>
                  <a:cubicBezTo>
                    <a:pt x="0" y="47380"/>
                    <a:pt x="47380" y="0"/>
                    <a:pt x="105827" y="0"/>
                  </a:cubicBezTo>
                  <a:close/>
                </a:path>
              </a:pathLst>
            </a:cu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8" name="Freeform: Shape 67">
              <a:extLst>
                <a:ext uri="{FF2B5EF4-FFF2-40B4-BE49-F238E27FC236}">
                  <a16:creationId xmlns:a16="http://schemas.microsoft.com/office/drawing/2014/main" id="{920AC32D-CDDD-059A-2D3F-DBDBE90A8C45}"/>
                </a:ext>
              </a:extLst>
            </p:cNvPr>
            <p:cNvSpPr/>
            <p:nvPr/>
          </p:nvSpPr>
          <p:spPr>
            <a:xfrm>
              <a:off x="5241066" y="5018939"/>
              <a:ext cx="1424653" cy="309041"/>
            </a:xfrm>
            <a:custGeom>
              <a:avLst/>
              <a:gdLst>
                <a:gd name="connsiteX0" fmla="*/ 105827 w 3081446"/>
                <a:gd name="connsiteY0" fmla="*/ 0 h 781965"/>
                <a:gd name="connsiteX1" fmla="*/ 262921 w 3081446"/>
                <a:gd name="connsiteY1" fmla="*/ 0 h 781965"/>
                <a:gd name="connsiteX2" fmla="*/ 368748 w 3081446"/>
                <a:gd name="connsiteY2" fmla="*/ 105827 h 781965"/>
                <a:gd name="connsiteX3" fmla="*/ 368748 w 3081446"/>
                <a:gd name="connsiteY3" fmla="*/ 300986 h 781965"/>
                <a:gd name="connsiteX4" fmla="*/ 534886 w 3081446"/>
                <a:gd name="connsiteY4" fmla="*/ 300986 h 781965"/>
                <a:gd name="connsiteX5" fmla="*/ 534886 w 3081446"/>
                <a:gd name="connsiteY5" fmla="*/ 105827 h 781965"/>
                <a:gd name="connsiteX6" fmla="*/ 640713 w 3081446"/>
                <a:gd name="connsiteY6" fmla="*/ 0 h 781965"/>
                <a:gd name="connsiteX7" fmla="*/ 797807 w 3081446"/>
                <a:gd name="connsiteY7" fmla="*/ 0 h 781965"/>
                <a:gd name="connsiteX8" fmla="*/ 903634 w 3081446"/>
                <a:gd name="connsiteY8" fmla="*/ 105827 h 781965"/>
                <a:gd name="connsiteX9" fmla="*/ 903634 w 3081446"/>
                <a:gd name="connsiteY9" fmla="*/ 300986 h 781965"/>
                <a:gd name="connsiteX10" fmla="*/ 1079339 w 3081446"/>
                <a:gd name="connsiteY10" fmla="*/ 300986 h 781965"/>
                <a:gd name="connsiteX11" fmla="*/ 1079339 w 3081446"/>
                <a:gd name="connsiteY11" fmla="*/ 105827 h 781965"/>
                <a:gd name="connsiteX12" fmla="*/ 1185166 w 3081446"/>
                <a:gd name="connsiteY12" fmla="*/ 0 h 781965"/>
                <a:gd name="connsiteX13" fmla="*/ 1342260 w 3081446"/>
                <a:gd name="connsiteY13" fmla="*/ 0 h 781965"/>
                <a:gd name="connsiteX14" fmla="*/ 1448087 w 3081446"/>
                <a:gd name="connsiteY14" fmla="*/ 105827 h 781965"/>
                <a:gd name="connsiteX15" fmla="*/ 1448087 w 3081446"/>
                <a:gd name="connsiteY15" fmla="*/ 300986 h 781965"/>
                <a:gd name="connsiteX16" fmla="*/ 1623792 w 3081446"/>
                <a:gd name="connsiteY16" fmla="*/ 300986 h 781965"/>
                <a:gd name="connsiteX17" fmla="*/ 1623792 w 3081446"/>
                <a:gd name="connsiteY17" fmla="*/ 105827 h 781965"/>
                <a:gd name="connsiteX18" fmla="*/ 1729619 w 3081446"/>
                <a:gd name="connsiteY18" fmla="*/ 0 h 781965"/>
                <a:gd name="connsiteX19" fmla="*/ 1886713 w 3081446"/>
                <a:gd name="connsiteY19" fmla="*/ 0 h 781965"/>
                <a:gd name="connsiteX20" fmla="*/ 1992540 w 3081446"/>
                <a:gd name="connsiteY20" fmla="*/ 105827 h 781965"/>
                <a:gd name="connsiteX21" fmla="*/ 1992540 w 3081446"/>
                <a:gd name="connsiteY21" fmla="*/ 300986 h 781965"/>
                <a:gd name="connsiteX22" fmla="*/ 2168245 w 3081446"/>
                <a:gd name="connsiteY22" fmla="*/ 300986 h 781965"/>
                <a:gd name="connsiteX23" fmla="*/ 2168245 w 3081446"/>
                <a:gd name="connsiteY23" fmla="*/ 105827 h 781965"/>
                <a:gd name="connsiteX24" fmla="*/ 2274072 w 3081446"/>
                <a:gd name="connsiteY24" fmla="*/ 0 h 781965"/>
                <a:gd name="connsiteX25" fmla="*/ 2431166 w 3081446"/>
                <a:gd name="connsiteY25" fmla="*/ 0 h 781965"/>
                <a:gd name="connsiteX26" fmla="*/ 2536993 w 3081446"/>
                <a:gd name="connsiteY26" fmla="*/ 105827 h 781965"/>
                <a:gd name="connsiteX27" fmla="*/ 2536993 w 3081446"/>
                <a:gd name="connsiteY27" fmla="*/ 300986 h 781965"/>
                <a:gd name="connsiteX28" fmla="*/ 2712698 w 3081446"/>
                <a:gd name="connsiteY28" fmla="*/ 300986 h 781965"/>
                <a:gd name="connsiteX29" fmla="*/ 2712698 w 3081446"/>
                <a:gd name="connsiteY29" fmla="*/ 105827 h 781965"/>
                <a:gd name="connsiteX30" fmla="*/ 2818525 w 3081446"/>
                <a:gd name="connsiteY30" fmla="*/ 0 h 781965"/>
                <a:gd name="connsiteX31" fmla="*/ 2975619 w 3081446"/>
                <a:gd name="connsiteY31" fmla="*/ 0 h 781965"/>
                <a:gd name="connsiteX32" fmla="*/ 3081446 w 3081446"/>
                <a:gd name="connsiteY32" fmla="*/ 105827 h 781965"/>
                <a:gd name="connsiteX33" fmla="*/ 3081446 w 3081446"/>
                <a:gd name="connsiteY33" fmla="*/ 375151 h 781965"/>
                <a:gd name="connsiteX34" fmla="*/ 3074999 w 3081446"/>
                <a:gd name="connsiteY34" fmla="*/ 407087 h 781965"/>
                <a:gd name="connsiteX35" fmla="*/ 3081446 w 3081446"/>
                <a:gd name="connsiteY35" fmla="*/ 439022 h 781965"/>
                <a:gd name="connsiteX36" fmla="*/ 3081446 w 3081446"/>
                <a:gd name="connsiteY36" fmla="*/ 643929 h 781965"/>
                <a:gd name="connsiteX37" fmla="*/ 2943410 w 3081446"/>
                <a:gd name="connsiteY37" fmla="*/ 781965 h 781965"/>
                <a:gd name="connsiteX38" fmla="*/ 138036 w 3081446"/>
                <a:gd name="connsiteY38" fmla="*/ 781965 h 781965"/>
                <a:gd name="connsiteX39" fmla="*/ 0 w 3081446"/>
                <a:gd name="connsiteY39" fmla="*/ 643929 h 781965"/>
                <a:gd name="connsiteX40" fmla="*/ 0 w 3081446"/>
                <a:gd name="connsiteY40" fmla="*/ 439022 h 781965"/>
                <a:gd name="connsiteX41" fmla="*/ 6447 w 3081446"/>
                <a:gd name="connsiteY41" fmla="*/ 407087 h 781965"/>
                <a:gd name="connsiteX42" fmla="*/ 0 w 3081446"/>
                <a:gd name="connsiteY42" fmla="*/ 375151 h 781965"/>
                <a:gd name="connsiteX43" fmla="*/ 0 w 3081446"/>
                <a:gd name="connsiteY43" fmla="*/ 105827 h 781965"/>
                <a:gd name="connsiteX44" fmla="*/ 105827 w 3081446"/>
                <a:gd name="connsiteY44" fmla="*/ 0 h 7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81446" h="781965">
                  <a:moveTo>
                    <a:pt x="105827" y="0"/>
                  </a:moveTo>
                  <a:lnTo>
                    <a:pt x="262921" y="0"/>
                  </a:lnTo>
                  <a:cubicBezTo>
                    <a:pt x="321368" y="0"/>
                    <a:pt x="368748" y="47380"/>
                    <a:pt x="368748" y="105827"/>
                  </a:cubicBezTo>
                  <a:lnTo>
                    <a:pt x="368748" y="300986"/>
                  </a:lnTo>
                  <a:lnTo>
                    <a:pt x="534886" y="300986"/>
                  </a:lnTo>
                  <a:lnTo>
                    <a:pt x="534886" y="105827"/>
                  </a:lnTo>
                  <a:cubicBezTo>
                    <a:pt x="534886" y="47380"/>
                    <a:pt x="582266" y="0"/>
                    <a:pt x="640713" y="0"/>
                  </a:cubicBezTo>
                  <a:lnTo>
                    <a:pt x="797807" y="0"/>
                  </a:lnTo>
                  <a:cubicBezTo>
                    <a:pt x="856254" y="0"/>
                    <a:pt x="903634" y="47380"/>
                    <a:pt x="903634" y="105827"/>
                  </a:cubicBezTo>
                  <a:lnTo>
                    <a:pt x="903634" y="300986"/>
                  </a:lnTo>
                  <a:lnTo>
                    <a:pt x="1079339" y="300986"/>
                  </a:lnTo>
                  <a:lnTo>
                    <a:pt x="1079339" y="105827"/>
                  </a:lnTo>
                  <a:cubicBezTo>
                    <a:pt x="1079339" y="47380"/>
                    <a:pt x="1126719" y="0"/>
                    <a:pt x="1185166" y="0"/>
                  </a:cubicBezTo>
                  <a:lnTo>
                    <a:pt x="1342260" y="0"/>
                  </a:lnTo>
                  <a:cubicBezTo>
                    <a:pt x="1400707" y="0"/>
                    <a:pt x="1448087" y="47380"/>
                    <a:pt x="1448087" y="105827"/>
                  </a:cubicBezTo>
                  <a:lnTo>
                    <a:pt x="1448087" y="300986"/>
                  </a:lnTo>
                  <a:lnTo>
                    <a:pt x="1623792" y="300986"/>
                  </a:lnTo>
                  <a:lnTo>
                    <a:pt x="1623792" y="105827"/>
                  </a:lnTo>
                  <a:cubicBezTo>
                    <a:pt x="1623792" y="47380"/>
                    <a:pt x="1671172" y="0"/>
                    <a:pt x="1729619" y="0"/>
                  </a:cubicBezTo>
                  <a:lnTo>
                    <a:pt x="1886713" y="0"/>
                  </a:lnTo>
                  <a:cubicBezTo>
                    <a:pt x="1945160" y="0"/>
                    <a:pt x="1992540" y="47380"/>
                    <a:pt x="1992540" y="105827"/>
                  </a:cubicBezTo>
                  <a:lnTo>
                    <a:pt x="1992540" y="300986"/>
                  </a:lnTo>
                  <a:lnTo>
                    <a:pt x="2168245" y="300986"/>
                  </a:lnTo>
                  <a:lnTo>
                    <a:pt x="2168245" y="105827"/>
                  </a:lnTo>
                  <a:cubicBezTo>
                    <a:pt x="2168245" y="47380"/>
                    <a:pt x="2215625" y="0"/>
                    <a:pt x="2274072" y="0"/>
                  </a:cubicBezTo>
                  <a:lnTo>
                    <a:pt x="2431166" y="0"/>
                  </a:lnTo>
                  <a:cubicBezTo>
                    <a:pt x="2489613" y="0"/>
                    <a:pt x="2536993" y="47380"/>
                    <a:pt x="2536993" y="105827"/>
                  </a:cubicBezTo>
                  <a:lnTo>
                    <a:pt x="2536993" y="300986"/>
                  </a:lnTo>
                  <a:lnTo>
                    <a:pt x="2712698" y="300986"/>
                  </a:lnTo>
                  <a:lnTo>
                    <a:pt x="2712698" y="105827"/>
                  </a:lnTo>
                  <a:cubicBezTo>
                    <a:pt x="2712698" y="47380"/>
                    <a:pt x="2760078" y="0"/>
                    <a:pt x="2818525" y="0"/>
                  </a:cubicBezTo>
                  <a:lnTo>
                    <a:pt x="2975619" y="0"/>
                  </a:lnTo>
                  <a:cubicBezTo>
                    <a:pt x="3034066" y="0"/>
                    <a:pt x="3081446" y="47380"/>
                    <a:pt x="3081446" y="105827"/>
                  </a:cubicBezTo>
                  <a:lnTo>
                    <a:pt x="3081446" y="375151"/>
                  </a:lnTo>
                  <a:lnTo>
                    <a:pt x="3074999" y="407087"/>
                  </a:lnTo>
                  <a:lnTo>
                    <a:pt x="3081446" y="439022"/>
                  </a:lnTo>
                  <a:lnTo>
                    <a:pt x="3081446" y="643929"/>
                  </a:lnTo>
                  <a:cubicBezTo>
                    <a:pt x="3081446" y="720164"/>
                    <a:pt x="3019645" y="781965"/>
                    <a:pt x="2943410" y="781965"/>
                  </a:cubicBezTo>
                  <a:lnTo>
                    <a:pt x="138036" y="781965"/>
                  </a:lnTo>
                  <a:cubicBezTo>
                    <a:pt x="61801" y="781965"/>
                    <a:pt x="0" y="720164"/>
                    <a:pt x="0" y="643929"/>
                  </a:cubicBezTo>
                  <a:lnTo>
                    <a:pt x="0" y="439022"/>
                  </a:lnTo>
                  <a:lnTo>
                    <a:pt x="6447" y="407087"/>
                  </a:lnTo>
                  <a:lnTo>
                    <a:pt x="0" y="375151"/>
                  </a:lnTo>
                  <a:lnTo>
                    <a:pt x="0" y="105827"/>
                  </a:lnTo>
                  <a:cubicBezTo>
                    <a:pt x="0" y="47380"/>
                    <a:pt x="47380" y="0"/>
                    <a:pt x="105827" y="0"/>
                  </a:cubicBezTo>
                  <a:close/>
                </a:path>
              </a:pathLst>
            </a:cu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69" name="Group 68">
              <a:extLst>
                <a:ext uri="{FF2B5EF4-FFF2-40B4-BE49-F238E27FC236}">
                  <a16:creationId xmlns:a16="http://schemas.microsoft.com/office/drawing/2014/main" id="{5E51DF65-4E17-7ABC-6F6C-E6899CF402E4}"/>
                </a:ext>
              </a:extLst>
            </p:cNvPr>
            <p:cNvGrpSpPr/>
            <p:nvPr/>
          </p:nvGrpSpPr>
          <p:grpSpPr>
            <a:xfrm>
              <a:off x="5553968" y="2212977"/>
              <a:ext cx="813579" cy="517802"/>
              <a:chOff x="5412433" y="2651064"/>
              <a:chExt cx="1127284" cy="717460"/>
            </a:xfrm>
          </p:grpSpPr>
          <p:sp>
            <p:nvSpPr>
              <p:cNvPr id="70" name="Trapezoid 69">
                <a:extLst>
                  <a:ext uri="{FF2B5EF4-FFF2-40B4-BE49-F238E27FC236}">
                    <a16:creationId xmlns:a16="http://schemas.microsoft.com/office/drawing/2014/main" id="{024304AE-1579-B89E-3596-47FD32B6F79C}"/>
                  </a:ext>
                </a:extLst>
              </p:cNvPr>
              <p:cNvSpPr/>
              <p:nvPr/>
            </p:nvSpPr>
            <p:spPr>
              <a:xfrm>
                <a:off x="5412433" y="2651064"/>
                <a:ext cx="1127284" cy="717460"/>
              </a:xfrm>
              <a:prstGeom prst="trapezoid">
                <a:avLst>
                  <a:gd name="adj" fmla="val 9183"/>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1" name="Flowchart: Delay 70">
                <a:extLst>
                  <a:ext uri="{FF2B5EF4-FFF2-40B4-BE49-F238E27FC236}">
                    <a16:creationId xmlns:a16="http://schemas.microsoft.com/office/drawing/2014/main" id="{AFF53586-620B-FCAA-A6FC-7ECE227BC236}"/>
                  </a:ext>
                </a:extLst>
              </p:cNvPr>
              <p:cNvSpPr/>
              <p:nvPr/>
            </p:nvSpPr>
            <p:spPr>
              <a:xfrm rot="16200000" flipV="1">
                <a:off x="5512318" y="2831434"/>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2" name="Flowchart: Delay 71">
                <a:extLst>
                  <a:ext uri="{FF2B5EF4-FFF2-40B4-BE49-F238E27FC236}">
                    <a16:creationId xmlns:a16="http://schemas.microsoft.com/office/drawing/2014/main" id="{A8B15332-95B7-59BC-410D-7ADD45197372}"/>
                  </a:ext>
                </a:extLst>
              </p:cNvPr>
              <p:cNvSpPr/>
              <p:nvPr/>
            </p:nvSpPr>
            <p:spPr>
              <a:xfrm rot="16200000" flipV="1">
                <a:off x="5733362" y="2831434"/>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3" name="Flowchart: Delay 72">
                <a:extLst>
                  <a:ext uri="{FF2B5EF4-FFF2-40B4-BE49-F238E27FC236}">
                    <a16:creationId xmlns:a16="http://schemas.microsoft.com/office/drawing/2014/main" id="{5D62985C-0D45-130B-67C4-4F01D76F6CBD}"/>
                  </a:ext>
                </a:extLst>
              </p:cNvPr>
              <p:cNvSpPr/>
              <p:nvPr/>
            </p:nvSpPr>
            <p:spPr>
              <a:xfrm rot="16200000" flipV="1">
                <a:off x="5954406" y="282732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4" name="Flowchart: Delay 73">
                <a:extLst>
                  <a:ext uri="{FF2B5EF4-FFF2-40B4-BE49-F238E27FC236}">
                    <a16:creationId xmlns:a16="http://schemas.microsoft.com/office/drawing/2014/main" id="{8BEF5010-853C-2C8C-6A34-790448B628D9}"/>
                  </a:ext>
                </a:extLst>
              </p:cNvPr>
              <p:cNvSpPr/>
              <p:nvPr/>
            </p:nvSpPr>
            <p:spPr>
              <a:xfrm rot="16200000" flipV="1">
                <a:off x="6175451" y="282886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75" name="Freeform: Shape 74">
              <a:extLst>
                <a:ext uri="{FF2B5EF4-FFF2-40B4-BE49-F238E27FC236}">
                  <a16:creationId xmlns:a16="http://schemas.microsoft.com/office/drawing/2014/main" id="{20533ACD-7C22-80DD-5926-CC3C2D4917D4}"/>
                </a:ext>
              </a:extLst>
            </p:cNvPr>
            <p:cNvSpPr/>
            <p:nvPr/>
          </p:nvSpPr>
          <p:spPr>
            <a:xfrm>
              <a:off x="5487944" y="2581935"/>
              <a:ext cx="945628" cy="259241"/>
            </a:xfrm>
            <a:custGeom>
              <a:avLst/>
              <a:gdLst>
                <a:gd name="connsiteX0" fmla="*/ 105827 w 3081446"/>
                <a:gd name="connsiteY0" fmla="*/ 0 h 781965"/>
                <a:gd name="connsiteX1" fmla="*/ 262921 w 3081446"/>
                <a:gd name="connsiteY1" fmla="*/ 0 h 781965"/>
                <a:gd name="connsiteX2" fmla="*/ 368748 w 3081446"/>
                <a:gd name="connsiteY2" fmla="*/ 105827 h 781965"/>
                <a:gd name="connsiteX3" fmla="*/ 368748 w 3081446"/>
                <a:gd name="connsiteY3" fmla="*/ 300986 h 781965"/>
                <a:gd name="connsiteX4" fmla="*/ 534886 w 3081446"/>
                <a:gd name="connsiteY4" fmla="*/ 300986 h 781965"/>
                <a:gd name="connsiteX5" fmla="*/ 534886 w 3081446"/>
                <a:gd name="connsiteY5" fmla="*/ 105827 h 781965"/>
                <a:gd name="connsiteX6" fmla="*/ 640713 w 3081446"/>
                <a:gd name="connsiteY6" fmla="*/ 0 h 781965"/>
                <a:gd name="connsiteX7" fmla="*/ 797807 w 3081446"/>
                <a:gd name="connsiteY7" fmla="*/ 0 h 781965"/>
                <a:gd name="connsiteX8" fmla="*/ 903634 w 3081446"/>
                <a:gd name="connsiteY8" fmla="*/ 105827 h 781965"/>
                <a:gd name="connsiteX9" fmla="*/ 903634 w 3081446"/>
                <a:gd name="connsiteY9" fmla="*/ 300986 h 781965"/>
                <a:gd name="connsiteX10" fmla="*/ 1079339 w 3081446"/>
                <a:gd name="connsiteY10" fmla="*/ 300986 h 781965"/>
                <a:gd name="connsiteX11" fmla="*/ 1079339 w 3081446"/>
                <a:gd name="connsiteY11" fmla="*/ 105827 h 781965"/>
                <a:gd name="connsiteX12" fmla="*/ 1185166 w 3081446"/>
                <a:gd name="connsiteY12" fmla="*/ 0 h 781965"/>
                <a:gd name="connsiteX13" fmla="*/ 1342260 w 3081446"/>
                <a:gd name="connsiteY13" fmla="*/ 0 h 781965"/>
                <a:gd name="connsiteX14" fmla="*/ 1448087 w 3081446"/>
                <a:gd name="connsiteY14" fmla="*/ 105827 h 781965"/>
                <a:gd name="connsiteX15" fmla="*/ 1448087 w 3081446"/>
                <a:gd name="connsiteY15" fmla="*/ 300986 h 781965"/>
                <a:gd name="connsiteX16" fmla="*/ 1623792 w 3081446"/>
                <a:gd name="connsiteY16" fmla="*/ 300986 h 781965"/>
                <a:gd name="connsiteX17" fmla="*/ 1623792 w 3081446"/>
                <a:gd name="connsiteY17" fmla="*/ 105827 h 781965"/>
                <a:gd name="connsiteX18" fmla="*/ 1729619 w 3081446"/>
                <a:gd name="connsiteY18" fmla="*/ 0 h 781965"/>
                <a:gd name="connsiteX19" fmla="*/ 1886713 w 3081446"/>
                <a:gd name="connsiteY19" fmla="*/ 0 h 781965"/>
                <a:gd name="connsiteX20" fmla="*/ 1992540 w 3081446"/>
                <a:gd name="connsiteY20" fmla="*/ 105827 h 781965"/>
                <a:gd name="connsiteX21" fmla="*/ 1992540 w 3081446"/>
                <a:gd name="connsiteY21" fmla="*/ 300986 h 781965"/>
                <a:gd name="connsiteX22" fmla="*/ 2168245 w 3081446"/>
                <a:gd name="connsiteY22" fmla="*/ 300986 h 781965"/>
                <a:gd name="connsiteX23" fmla="*/ 2168245 w 3081446"/>
                <a:gd name="connsiteY23" fmla="*/ 105827 h 781965"/>
                <a:gd name="connsiteX24" fmla="*/ 2274072 w 3081446"/>
                <a:gd name="connsiteY24" fmla="*/ 0 h 781965"/>
                <a:gd name="connsiteX25" fmla="*/ 2431166 w 3081446"/>
                <a:gd name="connsiteY25" fmla="*/ 0 h 781965"/>
                <a:gd name="connsiteX26" fmla="*/ 2536993 w 3081446"/>
                <a:gd name="connsiteY26" fmla="*/ 105827 h 781965"/>
                <a:gd name="connsiteX27" fmla="*/ 2536993 w 3081446"/>
                <a:gd name="connsiteY27" fmla="*/ 300986 h 781965"/>
                <a:gd name="connsiteX28" fmla="*/ 2712698 w 3081446"/>
                <a:gd name="connsiteY28" fmla="*/ 300986 h 781965"/>
                <a:gd name="connsiteX29" fmla="*/ 2712698 w 3081446"/>
                <a:gd name="connsiteY29" fmla="*/ 105827 h 781965"/>
                <a:gd name="connsiteX30" fmla="*/ 2818525 w 3081446"/>
                <a:gd name="connsiteY30" fmla="*/ 0 h 781965"/>
                <a:gd name="connsiteX31" fmla="*/ 2975619 w 3081446"/>
                <a:gd name="connsiteY31" fmla="*/ 0 h 781965"/>
                <a:gd name="connsiteX32" fmla="*/ 3081446 w 3081446"/>
                <a:gd name="connsiteY32" fmla="*/ 105827 h 781965"/>
                <a:gd name="connsiteX33" fmla="*/ 3081446 w 3081446"/>
                <a:gd name="connsiteY33" fmla="*/ 375151 h 781965"/>
                <a:gd name="connsiteX34" fmla="*/ 3074999 w 3081446"/>
                <a:gd name="connsiteY34" fmla="*/ 407087 h 781965"/>
                <a:gd name="connsiteX35" fmla="*/ 3081446 w 3081446"/>
                <a:gd name="connsiteY35" fmla="*/ 439022 h 781965"/>
                <a:gd name="connsiteX36" fmla="*/ 3081446 w 3081446"/>
                <a:gd name="connsiteY36" fmla="*/ 643929 h 781965"/>
                <a:gd name="connsiteX37" fmla="*/ 2943410 w 3081446"/>
                <a:gd name="connsiteY37" fmla="*/ 781965 h 781965"/>
                <a:gd name="connsiteX38" fmla="*/ 138036 w 3081446"/>
                <a:gd name="connsiteY38" fmla="*/ 781965 h 781965"/>
                <a:gd name="connsiteX39" fmla="*/ 0 w 3081446"/>
                <a:gd name="connsiteY39" fmla="*/ 643929 h 781965"/>
                <a:gd name="connsiteX40" fmla="*/ 0 w 3081446"/>
                <a:gd name="connsiteY40" fmla="*/ 439022 h 781965"/>
                <a:gd name="connsiteX41" fmla="*/ 6447 w 3081446"/>
                <a:gd name="connsiteY41" fmla="*/ 407087 h 781965"/>
                <a:gd name="connsiteX42" fmla="*/ 0 w 3081446"/>
                <a:gd name="connsiteY42" fmla="*/ 375151 h 781965"/>
                <a:gd name="connsiteX43" fmla="*/ 0 w 3081446"/>
                <a:gd name="connsiteY43" fmla="*/ 105827 h 781965"/>
                <a:gd name="connsiteX44" fmla="*/ 105827 w 3081446"/>
                <a:gd name="connsiteY44" fmla="*/ 0 h 7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81446" h="781965">
                  <a:moveTo>
                    <a:pt x="105827" y="0"/>
                  </a:moveTo>
                  <a:lnTo>
                    <a:pt x="262921" y="0"/>
                  </a:lnTo>
                  <a:cubicBezTo>
                    <a:pt x="321368" y="0"/>
                    <a:pt x="368748" y="47380"/>
                    <a:pt x="368748" y="105827"/>
                  </a:cubicBezTo>
                  <a:lnTo>
                    <a:pt x="368748" y="300986"/>
                  </a:lnTo>
                  <a:lnTo>
                    <a:pt x="534886" y="300986"/>
                  </a:lnTo>
                  <a:lnTo>
                    <a:pt x="534886" y="105827"/>
                  </a:lnTo>
                  <a:cubicBezTo>
                    <a:pt x="534886" y="47380"/>
                    <a:pt x="582266" y="0"/>
                    <a:pt x="640713" y="0"/>
                  </a:cubicBezTo>
                  <a:lnTo>
                    <a:pt x="797807" y="0"/>
                  </a:lnTo>
                  <a:cubicBezTo>
                    <a:pt x="856254" y="0"/>
                    <a:pt x="903634" y="47380"/>
                    <a:pt x="903634" y="105827"/>
                  </a:cubicBezTo>
                  <a:lnTo>
                    <a:pt x="903634" y="300986"/>
                  </a:lnTo>
                  <a:lnTo>
                    <a:pt x="1079339" y="300986"/>
                  </a:lnTo>
                  <a:lnTo>
                    <a:pt x="1079339" y="105827"/>
                  </a:lnTo>
                  <a:cubicBezTo>
                    <a:pt x="1079339" y="47380"/>
                    <a:pt x="1126719" y="0"/>
                    <a:pt x="1185166" y="0"/>
                  </a:cubicBezTo>
                  <a:lnTo>
                    <a:pt x="1342260" y="0"/>
                  </a:lnTo>
                  <a:cubicBezTo>
                    <a:pt x="1400707" y="0"/>
                    <a:pt x="1448087" y="47380"/>
                    <a:pt x="1448087" y="105827"/>
                  </a:cubicBezTo>
                  <a:lnTo>
                    <a:pt x="1448087" y="300986"/>
                  </a:lnTo>
                  <a:lnTo>
                    <a:pt x="1623792" y="300986"/>
                  </a:lnTo>
                  <a:lnTo>
                    <a:pt x="1623792" y="105827"/>
                  </a:lnTo>
                  <a:cubicBezTo>
                    <a:pt x="1623792" y="47380"/>
                    <a:pt x="1671172" y="0"/>
                    <a:pt x="1729619" y="0"/>
                  </a:cubicBezTo>
                  <a:lnTo>
                    <a:pt x="1886713" y="0"/>
                  </a:lnTo>
                  <a:cubicBezTo>
                    <a:pt x="1945160" y="0"/>
                    <a:pt x="1992540" y="47380"/>
                    <a:pt x="1992540" y="105827"/>
                  </a:cubicBezTo>
                  <a:lnTo>
                    <a:pt x="1992540" y="300986"/>
                  </a:lnTo>
                  <a:lnTo>
                    <a:pt x="2168245" y="300986"/>
                  </a:lnTo>
                  <a:lnTo>
                    <a:pt x="2168245" y="105827"/>
                  </a:lnTo>
                  <a:cubicBezTo>
                    <a:pt x="2168245" y="47380"/>
                    <a:pt x="2215625" y="0"/>
                    <a:pt x="2274072" y="0"/>
                  </a:cubicBezTo>
                  <a:lnTo>
                    <a:pt x="2431166" y="0"/>
                  </a:lnTo>
                  <a:cubicBezTo>
                    <a:pt x="2489613" y="0"/>
                    <a:pt x="2536993" y="47380"/>
                    <a:pt x="2536993" y="105827"/>
                  </a:cubicBezTo>
                  <a:lnTo>
                    <a:pt x="2536993" y="300986"/>
                  </a:lnTo>
                  <a:lnTo>
                    <a:pt x="2712698" y="300986"/>
                  </a:lnTo>
                  <a:lnTo>
                    <a:pt x="2712698" y="105827"/>
                  </a:lnTo>
                  <a:cubicBezTo>
                    <a:pt x="2712698" y="47380"/>
                    <a:pt x="2760078" y="0"/>
                    <a:pt x="2818525" y="0"/>
                  </a:cubicBezTo>
                  <a:lnTo>
                    <a:pt x="2975619" y="0"/>
                  </a:lnTo>
                  <a:cubicBezTo>
                    <a:pt x="3034066" y="0"/>
                    <a:pt x="3081446" y="47380"/>
                    <a:pt x="3081446" y="105827"/>
                  </a:cubicBezTo>
                  <a:lnTo>
                    <a:pt x="3081446" y="375151"/>
                  </a:lnTo>
                  <a:lnTo>
                    <a:pt x="3074999" y="407087"/>
                  </a:lnTo>
                  <a:lnTo>
                    <a:pt x="3081446" y="439022"/>
                  </a:lnTo>
                  <a:lnTo>
                    <a:pt x="3081446" y="643929"/>
                  </a:lnTo>
                  <a:cubicBezTo>
                    <a:pt x="3081446" y="720164"/>
                    <a:pt x="3019645" y="781965"/>
                    <a:pt x="2943410" y="781965"/>
                  </a:cubicBezTo>
                  <a:lnTo>
                    <a:pt x="138036" y="781965"/>
                  </a:lnTo>
                  <a:cubicBezTo>
                    <a:pt x="61801" y="781965"/>
                    <a:pt x="0" y="720164"/>
                    <a:pt x="0" y="643929"/>
                  </a:cubicBezTo>
                  <a:lnTo>
                    <a:pt x="0" y="439022"/>
                  </a:lnTo>
                  <a:lnTo>
                    <a:pt x="6447" y="407087"/>
                  </a:lnTo>
                  <a:lnTo>
                    <a:pt x="0" y="375151"/>
                  </a:lnTo>
                  <a:lnTo>
                    <a:pt x="0" y="105827"/>
                  </a:lnTo>
                  <a:cubicBezTo>
                    <a:pt x="0" y="47380"/>
                    <a:pt x="47380" y="0"/>
                    <a:pt x="105827" y="0"/>
                  </a:cubicBezTo>
                  <a:close/>
                </a:path>
              </a:pathLst>
            </a:cu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FB42907B-BEAD-E417-7D1D-0BE0155F5148}"/>
              </a:ext>
            </a:extLst>
          </p:cNvPr>
          <p:cNvGrpSpPr/>
          <p:nvPr/>
        </p:nvGrpSpPr>
        <p:grpSpPr>
          <a:xfrm>
            <a:off x="3018477" y="3131339"/>
            <a:ext cx="1715198" cy="3624196"/>
            <a:chOff x="475282" y="2362200"/>
            <a:chExt cx="1911320" cy="4038600"/>
          </a:xfrm>
        </p:grpSpPr>
        <p:sp>
          <p:nvSpPr>
            <p:cNvPr id="78" name="Oval 77">
              <a:extLst>
                <a:ext uri="{FF2B5EF4-FFF2-40B4-BE49-F238E27FC236}">
                  <a16:creationId xmlns:a16="http://schemas.microsoft.com/office/drawing/2014/main" id="{A7D54837-D941-9FAE-87A6-5D10934EF5A1}"/>
                </a:ext>
              </a:extLst>
            </p:cNvPr>
            <p:cNvSpPr/>
            <p:nvPr/>
          </p:nvSpPr>
          <p:spPr>
            <a:xfrm rot="2278251" flipH="1">
              <a:off x="1840718" y="5020338"/>
              <a:ext cx="545884" cy="2780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AB22320-C2A4-E2B2-1FBA-32DDDD49E2F8}"/>
                </a:ext>
              </a:extLst>
            </p:cNvPr>
            <p:cNvSpPr/>
            <p:nvPr/>
          </p:nvSpPr>
          <p:spPr>
            <a:xfrm rot="18823276">
              <a:off x="341381" y="4994149"/>
              <a:ext cx="545884" cy="2780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a:extLst>
                <a:ext uri="{FF2B5EF4-FFF2-40B4-BE49-F238E27FC236}">
                  <a16:creationId xmlns:a16="http://schemas.microsoft.com/office/drawing/2014/main" id="{9C087BFB-1DBE-9296-627C-7F90387BECCB}"/>
                </a:ext>
              </a:extLst>
            </p:cNvPr>
            <p:cNvSpPr/>
            <p:nvPr/>
          </p:nvSpPr>
          <p:spPr>
            <a:xfrm rot="1217087" flipH="1">
              <a:off x="594000" y="3915804"/>
              <a:ext cx="532246" cy="1250361"/>
            </a:xfrm>
            <a:prstGeom prst="trapezoid">
              <a:avLst/>
            </a:prstGeom>
            <a:solidFill>
              <a:srgbClr val="D6C3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a:extLst>
                <a:ext uri="{FF2B5EF4-FFF2-40B4-BE49-F238E27FC236}">
                  <a16:creationId xmlns:a16="http://schemas.microsoft.com/office/drawing/2014/main" id="{A0BDF70B-787F-C5C7-A8BE-2380A1B33376}"/>
                </a:ext>
              </a:extLst>
            </p:cNvPr>
            <p:cNvSpPr/>
            <p:nvPr/>
          </p:nvSpPr>
          <p:spPr>
            <a:xfrm rot="20382913">
              <a:off x="1617946" y="3906297"/>
              <a:ext cx="488948" cy="1282627"/>
            </a:xfrm>
            <a:prstGeom prst="trapezoid">
              <a:avLst/>
            </a:prstGeom>
            <a:solidFill>
              <a:srgbClr val="D6C3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265907B5-79EE-2B4D-2BA5-921A1870A568}"/>
                </a:ext>
              </a:extLst>
            </p:cNvPr>
            <p:cNvSpPr/>
            <p:nvPr/>
          </p:nvSpPr>
          <p:spPr>
            <a:xfrm rot="20950279">
              <a:off x="1315690" y="5988772"/>
              <a:ext cx="545884" cy="412027"/>
            </a:xfrm>
            <a:prstGeom prst="ellipse">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BF4F183E-A68D-7874-54D9-FC4F729F576C}"/>
                </a:ext>
              </a:extLst>
            </p:cNvPr>
            <p:cNvSpPr/>
            <p:nvPr/>
          </p:nvSpPr>
          <p:spPr>
            <a:xfrm rot="20950279">
              <a:off x="824083" y="5988773"/>
              <a:ext cx="545884" cy="412027"/>
            </a:xfrm>
            <a:prstGeom prst="ellipse">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676EB995-EA6A-1C79-3EA3-9777B5FF0228}"/>
                </a:ext>
              </a:extLst>
            </p:cNvPr>
            <p:cNvSpPr/>
            <p:nvPr/>
          </p:nvSpPr>
          <p:spPr>
            <a:xfrm>
              <a:off x="779479" y="3849978"/>
              <a:ext cx="1182866" cy="2284774"/>
            </a:xfrm>
            <a:prstGeom prst="trapezoid">
              <a:avLst/>
            </a:prstGeom>
            <a:solidFill>
              <a:srgbClr val="D6C3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a:extLst>
                <a:ext uri="{FF2B5EF4-FFF2-40B4-BE49-F238E27FC236}">
                  <a16:creationId xmlns:a16="http://schemas.microsoft.com/office/drawing/2014/main" id="{6E8CDB8C-99F8-4F2B-C3EA-6D6087F7B0AF}"/>
                </a:ext>
              </a:extLst>
            </p:cNvPr>
            <p:cNvSpPr/>
            <p:nvPr/>
          </p:nvSpPr>
          <p:spPr>
            <a:xfrm rot="10800000">
              <a:off x="1026459" y="3842459"/>
              <a:ext cx="685800" cy="467857"/>
            </a:xfrm>
            <a:prstGeom prst="trapezoid">
              <a:avLst>
                <a:gd name="adj" fmla="val 4452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798B37C7-34EE-CE6F-9DEC-922AD0757F45}"/>
                </a:ext>
              </a:extLst>
            </p:cNvPr>
            <p:cNvSpPr/>
            <p:nvPr/>
          </p:nvSpPr>
          <p:spPr>
            <a:xfrm>
              <a:off x="796407" y="2539480"/>
              <a:ext cx="1182866" cy="16763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loud 86">
              <a:extLst>
                <a:ext uri="{FF2B5EF4-FFF2-40B4-BE49-F238E27FC236}">
                  <a16:creationId xmlns:a16="http://schemas.microsoft.com/office/drawing/2014/main" id="{2B5A6C56-C986-5EAF-2430-4FCF683B5DFD}"/>
                </a:ext>
              </a:extLst>
            </p:cNvPr>
            <p:cNvSpPr/>
            <p:nvPr/>
          </p:nvSpPr>
          <p:spPr>
            <a:xfrm rot="671737">
              <a:off x="692985" y="2652530"/>
              <a:ext cx="374921" cy="97854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24">
              <a:extLst>
                <a:ext uri="{FF2B5EF4-FFF2-40B4-BE49-F238E27FC236}">
                  <a16:creationId xmlns:a16="http://schemas.microsoft.com/office/drawing/2014/main" id="{B9EEE259-2C63-2693-53BB-F7D383D83329}"/>
                </a:ext>
              </a:extLst>
            </p:cNvPr>
            <p:cNvGrpSpPr/>
            <p:nvPr/>
          </p:nvGrpSpPr>
          <p:grpSpPr>
            <a:xfrm>
              <a:off x="790065" y="5032887"/>
              <a:ext cx="1031189" cy="1042219"/>
              <a:chOff x="7543801" y="3644154"/>
              <a:chExt cx="1066799" cy="1004047"/>
            </a:xfrm>
          </p:grpSpPr>
          <p:sp>
            <p:nvSpPr>
              <p:cNvPr id="109" name="Rounded Rectangle 17">
                <a:extLst>
                  <a:ext uri="{FF2B5EF4-FFF2-40B4-BE49-F238E27FC236}">
                    <a16:creationId xmlns:a16="http://schemas.microsoft.com/office/drawing/2014/main" id="{95D53A0E-915E-574E-835E-585292FE8D84}"/>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62">
                <a:extLst>
                  <a:ext uri="{FF2B5EF4-FFF2-40B4-BE49-F238E27FC236}">
                    <a16:creationId xmlns:a16="http://schemas.microsoft.com/office/drawing/2014/main" id="{BE3A18F3-1D77-5AFB-27F5-98BC312C1E92}"/>
                  </a:ext>
                </a:extLst>
              </p:cNvPr>
              <p:cNvGrpSpPr/>
              <p:nvPr/>
            </p:nvGrpSpPr>
            <p:grpSpPr>
              <a:xfrm>
                <a:off x="7543801" y="3644154"/>
                <a:ext cx="439270" cy="1004047"/>
                <a:chOff x="6827799" y="4920787"/>
                <a:chExt cx="834345" cy="1922990"/>
              </a:xfrm>
              <a:solidFill>
                <a:srgbClr val="D98A33"/>
              </a:solidFill>
            </p:grpSpPr>
            <p:sp>
              <p:nvSpPr>
                <p:cNvPr id="111" name="Double Wave 19">
                  <a:extLst>
                    <a:ext uri="{FF2B5EF4-FFF2-40B4-BE49-F238E27FC236}">
                      <a16:creationId xmlns:a16="http://schemas.microsoft.com/office/drawing/2014/main" id="{EE626A9A-DB25-CBE7-6C8A-B2F6E0F1A4AE}"/>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ouble Wave 20">
                  <a:extLst>
                    <a:ext uri="{FF2B5EF4-FFF2-40B4-BE49-F238E27FC236}">
                      <a16:creationId xmlns:a16="http://schemas.microsoft.com/office/drawing/2014/main" id="{4ED5572D-7467-EB1B-47A7-8EAB99A4A421}"/>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21">
                  <a:extLst>
                    <a:ext uri="{FF2B5EF4-FFF2-40B4-BE49-F238E27FC236}">
                      <a16:creationId xmlns:a16="http://schemas.microsoft.com/office/drawing/2014/main" id="{B2B8CED0-C3B0-E24A-6107-F009C61F4778}"/>
                    </a:ext>
                  </a:extLst>
                </p:cNvPr>
                <p:cNvSpPr/>
                <p:nvPr/>
              </p:nvSpPr>
              <p:spPr>
                <a:xfrm>
                  <a:off x="7010401" y="4920787"/>
                  <a:ext cx="651743" cy="489413"/>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9" name="Cloud 88">
              <a:extLst>
                <a:ext uri="{FF2B5EF4-FFF2-40B4-BE49-F238E27FC236}">
                  <a16:creationId xmlns:a16="http://schemas.microsoft.com/office/drawing/2014/main" id="{656ABDAA-73F6-746E-2925-91CE836EFBFD}"/>
                </a:ext>
              </a:extLst>
            </p:cNvPr>
            <p:cNvSpPr/>
            <p:nvPr/>
          </p:nvSpPr>
          <p:spPr>
            <a:xfrm rot="20696985">
              <a:off x="1690499" y="2593106"/>
              <a:ext cx="374921" cy="97854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oud 13">
              <a:extLst>
                <a:ext uri="{FF2B5EF4-FFF2-40B4-BE49-F238E27FC236}">
                  <a16:creationId xmlns:a16="http://schemas.microsoft.com/office/drawing/2014/main" id="{9566324B-EFA5-668B-1D13-34E4FBCA0643}"/>
                </a:ext>
              </a:extLst>
            </p:cNvPr>
            <p:cNvSpPr/>
            <p:nvPr/>
          </p:nvSpPr>
          <p:spPr>
            <a:xfrm rot="16200000" flipH="1">
              <a:off x="940676" y="2090273"/>
              <a:ext cx="911942" cy="1455796"/>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211">
              <a:extLst>
                <a:ext uri="{FF2B5EF4-FFF2-40B4-BE49-F238E27FC236}">
                  <a16:creationId xmlns:a16="http://schemas.microsoft.com/office/drawing/2014/main" id="{DEF674C9-F7F5-A7A4-F75E-1912184761E5}"/>
                </a:ext>
              </a:extLst>
            </p:cNvPr>
            <p:cNvGrpSpPr/>
            <p:nvPr/>
          </p:nvGrpSpPr>
          <p:grpSpPr>
            <a:xfrm>
              <a:off x="685800" y="2971800"/>
              <a:ext cx="1371600" cy="304800"/>
              <a:chOff x="990600" y="-304800"/>
              <a:chExt cx="3200400" cy="609600"/>
            </a:xfrm>
          </p:grpSpPr>
          <p:sp>
            <p:nvSpPr>
              <p:cNvPr id="101" name="Rectangle 100">
                <a:extLst>
                  <a:ext uri="{FF2B5EF4-FFF2-40B4-BE49-F238E27FC236}">
                    <a16:creationId xmlns:a16="http://schemas.microsoft.com/office/drawing/2014/main" id="{A23AB165-BF18-29EC-FE31-4CB28A8753C3}"/>
                  </a:ext>
                </a:extLst>
              </p:cNvPr>
              <p:cNvSpPr/>
              <p:nvPr/>
            </p:nvSpPr>
            <p:spPr>
              <a:xfrm>
                <a:off x="990600" y="-304800"/>
                <a:ext cx="3200400" cy="609600"/>
              </a:xfrm>
              <a:prstGeom prst="rect">
                <a:avLst/>
              </a:prstGeom>
              <a:solidFill>
                <a:srgbClr val="D6C3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205">
                <a:extLst>
                  <a:ext uri="{FF2B5EF4-FFF2-40B4-BE49-F238E27FC236}">
                    <a16:creationId xmlns:a16="http://schemas.microsoft.com/office/drawing/2014/main" id="{A59C6110-0DDA-5AC3-A0C3-E62B8AAE99E8}"/>
                  </a:ext>
                </a:extLst>
              </p:cNvPr>
              <p:cNvGrpSpPr/>
              <p:nvPr/>
            </p:nvGrpSpPr>
            <p:grpSpPr>
              <a:xfrm>
                <a:off x="1066800" y="-266700"/>
                <a:ext cx="1447800" cy="533400"/>
                <a:chOff x="1066800" y="-266700"/>
                <a:chExt cx="1447800" cy="533400"/>
              </a:xfrm>
            </p:grpSpPr>
            <p:sp>
              <p:nvSpPr>
                <p:cNvPr id="107" name="Isosceles Triangle 106">
                  <a:extLst>
                    <a:ext uri="{FF2B5EF4-FFF2-40B4-BE49-F238E27FC236}">
                      <a16:creationId xmlns:a16="http://schemas.microsoft.com/office/drawing/2014/main" id="{6391367D-8A5B-9E63-2023-00BA0274C994}"/>
                    </a:ext>
                  </a:extLst>
                </p:cNvPr>
                <p:cNvSpPr/>
                <p:nvPr/>
              </p:nvSpPr>
              <p:spPr>
                <a:xfrm>
                  <a:off x="10668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Isosceles Triangle 107">
                  <a:extLst>
                    <a:ext uri="{FF2B5EF4-FFF2-40B4-BE49-F238E27FC236}">
                      <a16:creationId xmlns:a16="http://schemas.microsoft.com/office/drawing/2014/main" id="{A42F2AD6-AB77-012F-74B4-4D13D8F2A433}"/>
                    </a:ext>
                  </a:extLst>
                </p:cNvPr>
                <p:cNvSpPr/>
                <p:nvPr/>
              </p:nvSpPr>
              <p:spPr>
                <a:xfrm rot="10800000" flipH="1">
                  <a:off x="1600200" y="-266700"/>
                  <a:ext cx="914400" cy="533400"/>
                </a:xfrm>
                <a:prstGeom prst="triangl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206">
                <a:extLst>
                  <a:ext uri="{FF2B5EF4-FFF2-40B4-BE49-F238E27FC236}">
                    <a16:creationId xmlns:a16="http://schemas.microsoft.com/office/drawing/2014/main" id="{0725C0BF-8538-DF30-B973-BECEC0298E48}"/>
                  </a:ext>
                </a:extLst>
              </p:cNvPr>
              <p:cNvGrpSpPr/>
              <p:nvPr/>
            </p:nvGrpSpPr>
            <p:grpSpPr>
              <a:xfrm>
                <a:off x="2133600" y="-266700"/>
                <a:ext cx="1447800" cy="533400"/>
                <a:chOff x="1066800" y="-266700"/>
                <a:chExt cx="1447800" cy="533400"/>
              </a:xfrm>
            </p:grpSpPr>
            <p:sp>
              <p:nvSpPr>
                <p:cNvPr id="105" name="Isosceles Triangle 104">
                  <a:extLst>
                    <a:ext uri="{FF2B5EF4-FFF2-40B4-BE49-F238E27FC236}">
                      <a16:creationId xmlns:a16="http://schemas.microsoft.com/office/drawing/2014/main" id="{82BD5FAA-F718-E4D7-DC30-EFA5B7867D08}"/>
                    </a:ext>
                  </a:extLst>
                </p:cNvPr>
                <p:cNvSpPr/>
                <p:nvPr/>
              </p:nvSpPr>
              <p:spPr>
                <a:xfrm>
                  <a:off x="10668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a:extLst>
                    <a:ext uri="{FF2B5EF4-FFF2-40B4-BE49-F238E27FC236}">
                      <a16:creationId xmlns:a16="http://schemas.microsoft.com/office/drawing/2014/main" id="{B309303C-BFDC-64CE-AAC2-505F89681F31}"/>
                    </a:ext>
                  </a:extLst>
                </p:cNvPr>
                <p:cNvSpPr/>
                <p:nvPr/>
              </p:nvSpPr>
              <p:spPr>
                <a:xfrm rot="10800000" flipH="1">
                  <a:off x="1600200" y="-266700"/>
                  <a:ext cx="914400" cy="533400"/>
                </a:xfrm>
                <a:prstGeom prst="triangl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Isosceles Triangle 103">
                <a:extLst>
                  <a:ext uri="{FF2B5EF4-FFF2-40B4-BE49-F238E27FC236}">
                    <a16:creationId xmlns:a16="http://schemas.microsoft.com/office/drawing/2014/main" id="{7C383B40-3F59-8719-E37F-B5AD18EC8264}"/>
                  </a:ext>
                </a:extLst>
              </p:cNvPr>
              <p:cNvSpPr/>
              <p:nvPr/>
            </p:nvSpPr>
            <p:spPr>
              <a:xfrm>
                <a:off x="32004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211">
              <a:extLst>
                <a:ext uri="{FF2B5EF4-FFF2-40B4-BE49-F238E27FC236}">
                  <a16:creationId xmlns:a16="http://schemas.microsoft.com/office/drawing/2014/main" id="{A1F06544-BAEC-3E11-B1D9-39C3BA8A7123}"/>
                </a:ext>
              </a:extLst>
            </p:cNvPr>
            <p:cNvGrpSpPr/>
            <p:nvPr/>
          </p:nvGrpSpPr>
          <p:grpSpPr>
            <a:xfrm>
              <a:off x="1210235" y="5051612"/>
              <a:ext cx="609600" cy="152400"/>
              <a:chOff x="990600" y="-304800"/>
              <a:chExt cx="3200400" cy="609600"/>
            </a:xfrm>
          </p:grpSpPr>
          <p:sp>
            <p:nvSpPr>
              <p:cNvPr id="93" name="Rectangle 92">
                <a:extLst>
                  <a:ext uri="{FF2B5EF4-FFF2-40B4-BE49-F238E27FC236}">
                    <a16:creationId xmlns:a16="http://schemas.microsoft.com/office/drawing/2014/main" id="{1ED62FC6-7F0A-8C09-9C45-EEE65F3B7984}"/>
                  </a:ext>
                </a:extLst>
              </p:cNvPr>
              <p:cNvSpPr/>
              <p:nvPr/>
            </p:nvSpPr>
            <p:spPr>
              <a:xfrm>
                <a:off x="990600" y="-304800"/>
                <a:ext cx="32004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205">
                <a:extLst>
                  <a:ext uri="{FF2B5EF4-FFF2-40B4-BE49-F238E27FC236}">
                    <a16:creationId xmlns:a16="http://schemas.microsoft.com/office/drawing/2014/main" id="{9080227D-DCAA-35A0-1BAE-2EC2B7720F20}"/>
                  </a:ext>
                </a:extLst>
              </p:cNvPr>
              <p:cNvGrpSpPr/>
              <p:nvPr/>
            </p:nvGrpSpPr>
            <p:grpSpPr>
              <a:xfrm>
                <a:off x="1066800" y="-266700"/>
                <a:ext cx="1447800" cy="533400"/>
                <a:chOff x="1066800" y="-266700"/>
                <a:chExt cx="1447800" cy="533400"/>
              </a:xfrm>
            </p:grpSpPr>
            <p:sp>
              <p:nvSpPr>
                <p:cNvPr id="99" name="Isosceles Triangle 98">
                  <a:extLst>
                    <a:ext uri="{FF2B5EF4-FFF2-40B4-BE49-F238E27FC236}">
                      <a16:creationId xmlns:a16="http://schemas.microsoft.com/office/drawing/2014/main" id="{F3F8C976-FFE7-0C4A-D131-C34B2B190D18}"/>
                    </a:ext>
                  </a:extLst>
                </p:cNvPr>
                <p:cNvSpPr/>
                <p:nvPr/>
              </p:nvSpPr>
              <p:spPr>
                <a:xfrm>
                  <a:off x="10668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99">
                  <a:extLst>
                    <a:ext uri="{FF2B5EF4-FFF2-40B4-BE49-F238E27FC236}">
                      <a16:creationId xmlns:a16="http://schemas.microsoft.com/office/drawing/2014/main" id="{F61E9A2C-561C-CD08-0CDF-B68B01A7E4EC}"/>
                    </a:ext>
                  </a:extLst>
                </p:cNvPr>
                <p:cNvSpPr/>
                <p:nvPr/>
              </p:nvSpPr>
              <p:spPr>
                <a:xfrm rot="10800000" flipH="1">
                  <a:off x="1600200" y="-266700"/>
                  <a:ext cx="914400" cy="533400"/>
                </a:xfrm>
                <a:prstGeom prst="triangl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206">
                <a:extLst>
                  <a:ext uri="{FF2B5EF4-FFF2-40B4-BE49-F238E27FC236}">
                    <a16:creationId xmlns:a16="http://schemas.microsoft.com/office/drawing/2014/main" id="{91EDD14E-1CC3-5FFD-5B0D-4A467B00FBDC}"/>
                  </a:ext>
                </a:extLst>
              </p:cNvPr>
              <p:cNvGrpSpPr/>
              <p:nvPr/>
            </p:nvGrpSpPr>
            <p:grpSpPr>
              <a:xfrm>
                <a:off x="2133600" y="-266700"/>
                <a:ext cx="1447800" cy="533400"/>
                <a:chOff x="1066800" y="-266700"/>
                <a:chExt cx="1447800" cy="533400"/>
              </a:xfrm>
            </p:grpSpPr>
            <p:sp>
              <p:nvSpPr>
                <p:cNvPr id="97" name="Isosceles Triangle 96">
                  <a:extLst>
                    <a:ext uri="{FF2B5EF4-FFF2-40B4-BE49-F238E27FC236}">
                      <a16:creationId xmlns:a16="http://schemas.microsoft.com/office/drawing/2014/main" id="{A1759958-0CEE-CE51-E71F-89FB263DEF8B}"/>
                    </a:ext>
                  </a:extLst>
                </p:cNvPr>
                <p:cNvSpPr/>
                <p:nvPr/>
              </p:nvSpPr>
              <p:spPr>
                <a:xfrm>
                  <a:off x="10668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Isosceles Triangle 97">
                  <a:extLst>
                    <a:ext uri="{FF2B5EF4-FFF2-40B4-BE49-F238E27FC236}">
                      <a16:creationId xmlns:a16="http://schemas.microsoft.com/office/drawing/2014/main" id="{7140F1F9-D1CA-7B9D-4111-ECAEEF87D3DE}"/>
                    </a:ext>
                  </a:extLst>
                </p:cNvPr>
                <p:cNvSpPr/>
                <p:nvPr/>
              </p:nvSpPr>
              <p:spPr>
                <a:xfrm rot="10800000" flipH="1">
                  <a:off x="1600200" y="-266700"/>
                  <a:ext cx="914400" cy="533400"/>
                </a:xfrm>
                <a:prstGeom prst="triangl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Isosceles Triangle 95">
                <a:extLst>
                  <a:ext uri="{FF2B5EF4-FFF2-40B4-BE49-F238E27FC236}">
                    <a16:creationId xmlns:a16="http://schemas.microsoft.com/office/drawing/2014/main" id="{56C6258F-0F60-3145-9764-8583D4FB4D57}"/>
                  </a:ext>
                </a:extLst>
              </p:cNvPr>
              <p:cNvSpPr/>
              <p:nvPr/>
            </p:nvSpPr>
            <p:spPr>
              <a:xfrm>
                <a:off x="32004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6" name="Group 115">
            <a:extLst>
              <a:ext uri="{FF2B5EF4-FFF2-40B4-BE49-F238E27FC236}">
                <a16:creationId xmlns:a16="http://schemas.microsoft.com/office/drawing/2014/main" id="{754618D9-0C60-ABB4-E383-2A5A68311121}"/>
              </a:ext>
            </a:extLst>
          </p:cNvPr>
          <p:cNvGrpSpPr/>
          <p:nvPr/>
        </p:nvGrpSpPr>
        <p:grpSpPr>
          <a:xfrm flipV="1">
            <a:off x="8803718" y="5666014"/>
            <a:ext cx="3249310" cy="749763"/>
            <a:chOff x="6544620" y="3500200"/>
            <a:chExt cx="2356860" cy="683920"/>
          </a:xfrm>
        </p:grpSpPr>
        <p:sp>
          <p:nvSpPr>
            <p:cNvPr id="114" name="Partial Circle 113">
              <a:extLst>
                <a:ext uri="{FF2B5EF4-FFF2-40B4-BE49-F238E27FC236}">
                  <a16:creationId xmlns:a16="http://schemas.microsoft.com/office/drawing/2014/main" id="{8A3D0CE7-F2DB-618B-FC6A-5B0DDA1FCDBC}"/>
                </a:ext>
              </a:extLst>
            </p:cNvPr>
            <p:cNvSpPr/>
            <p:nvPr/>
          </p:nvSpPr>
          <p:spPr>
            <a:xfrm rot="10800000">
              <a:off x="6544620" y="3506133"/>
              <a:ext cx="2346037" cy="677987"/>
            </a:xfrm>
            <a:prstGeom prst="pie">
              <a:avLst>
                <a:gd name="adj1" fmla="val 0"/>
                <a:gd name="adj2" fmla="val 10800001"/>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Partial Circle 114">
              <a:extLst>
                <a:ext uri="{FF2B5EF4-FFF2-40B4-BE49-F238E27FC236}">
                  <a16:creationId xmlns:a16="http://schemas.microsoft.com/office/drawing/2014/main" id="{4BD0DC43-69FD-415B-C880-DF83E7794B24}"/>
                </a:ext>
              </a:extLst>
            </p:cNvPr>
            <p:cNvSpPr/>
            <p:nvPr/>
          </p:nvSpPr>
          <p:spPr>
            <a:xfrm>
              <a:off x="6555443" y="3500200"/>
              <a:ext cx="2346037" cy="677987"/>
            </a:xfrm>
            <a:prstGeom prst="pie">
              <a:avLst>
                <a:gd name="adj1" fmla="val 0"/>
                <a:gd name="adj2" fmla="val 10800001"/>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7" name="Freeform: Shape 116">
            <a:extLst>
              <a:ext uri="{FF2B5EF4-FFF2-40B4-BE49-F238E27FC236}">
                <a16:creationId xmlns:a16="http://schemas.microsoft.com/office/drawing/2014/main" id="{A8012D7B-EC32-8111-1942-98B28AA41801}"/>
              </a:ext>
            </a:extLst>
          </p:cNvPr>
          <p:cNvSpPr/>
          <p:nvPr/>
        </p:nvSpPr>
        <p:spPr>
          <a:xfrm>
            <a:off x="9470572" y="6207216"/>
            <a:ext cx="511176" cy="510363"/>
          </a:xfrm>
          <a:custGeom>
            <a:avLst/>
            <a:gdLst>
              <a:gd name="connsiteX0" fmla="*/ 128404 w 511176"/>
              <a:gd name="connsiteY0" fmla="*/ 0 h 510363"/>
              <a:gd name="connsiteX1" fmla="*/ 128404 w 511176"/>
              <a:gd name="connsiteY1" fmla="*/ 0 h 510363"/>
              <a:gd name="connsiteX2" fmla="*/ 53976 w 511176"/>
              <a:gd name="connsiteY2" fmla="*/ 95693 h 510363"/>
              <a:gd name="connsiteX3" fmla="*/ 32711 w 511176"/>
              <a:gd name="connsiteY3" fmla="*/ 170121 h 510363"/>
              <a:gd name="connsiteX4" fmla="*/ 814 w 511176"/>
              <a:gd name="connsiteY4" fmla="*/ 233916 h 510363"/>
              <a:gd name="connsiteX5" fmla="*/ 11446 w 511176"/>
              <a:gd name="connsiteY5" fmla="*/ 414670 h 510363"/>
              <a:gd name="connsiteX6" fmla="*/ 85874 w 511176"/>
              <a:gd name="connsiteY6" fmla="*/ 478465 h 510363"/>
              <a:gd name="connsiteX7" fmla="*/ 245362 w 511176"/>
              <a:gd name="connsiteY7" fmla="*/ 510363 h 510363"/>
              <a:gd name="connsiteX8" fmla="*/ 383586 w 511176"/>
              <a:gd name="connsiteY8" fmla="*/ 499730 h 510363"/>
              <a:gd name="connsiteX9" fmla="*/ 426116 w 511176"/>
              <a:gd name="connsiteY9" fmla="*/ 467832 h 510363"/>
              <a:gd name="connsiteX10" fmla="*/ 458014 w 511176"/>
              <a:gd name="connsiteY10" fmla="*/ 457200 h 510363"/>
              <a:gd name="connsiteX11" fmla="*/ 479279 w 511176"/>
              <a:gd name="connsiteY11" fmla="*/ 425302 h 510363"/>
              <a:gd name="connsiteX12" fmla="*/ 511176 w 511176"/>
              <a:gd name="connsiteY12" fmla="*/ 340242 h 510363"/>
              <a:gd name="connsiteX13" fmla="*/ 500544 w 511176"/>
              <a:gd name="connsiteY13" fmla="*/ 212651 h 510363"/>
              <a:gd name="connsiteX14" fmla="*/ 489911 w 511176"/>
              <a:gd name="connsiteY14" fmla="*/ 170121 h 510363"/>
              <a:gd name="connsiteX15" fmla="*/ 447381 w 511176"/>
              <a:gd name="connsiteY15" fmla="*/ 138223 h 510363"/>
              <a:gd name="connsiteX16" fmla="*/ 383586 w 511176"/>
              <a:gd name="connsiteY16" fmla="*/ 85060 h 510363"/>
              <a:gd name="connsiteX17" fmla="*/ 351688 w 511176"/>
              <a:gd name="connsiteY17" fmla="*/ 74428 h 510363"/>
              <a:gd name="connsiteX18" fmla="*/ 277260 w 511176"/>
              <a:gd name="connsiteY18" fmla="*/ 42530 h 510363"/>
              <a:gd name="connsiteX19" fmla="*/ 128404 w 511176"/>
              <a:gd name="connsiteY19" fmla="*/ 0 h 5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1176" h="510363">
                <a:moveTo>
                  <a:pt x="128404" y="0"/>
                </a:moveTo>
                <a:lnTo>
                  <a:pt x="128404" y="0"/>
                </a:lnTo>
                <a:cubicBezTo>
                  <a:pt x="103595" y="31898"/>
                  <a:pt x="73787" y="60473"/>
                  <a:pt x="53976" y="95693"/>
                </a:cubicBezTo>
                <a:cubicBezTo>
                  <a:pt x="41326" y="118181"/>
                  <a:pt x="41973" y="146039"/>
                  <a:pt x="32711" y="170121"/>
                </a:cubicBezTo>
                <a:cubicBezTo>
                  <a:pt x="24176" y="192311"/>
                  <a:pt x="11446" y="212651"/>
                  <a:pt x="814" y="233916"/>
                </a:cubicBezTo>
                <a:cubicBezTo>
                  <a:pt x="4358" y="294167"/>
                  <a:pt x="-8382" y="357664"/>
                  <a:pt x="11446" y="414670"/>
                </a:cubicBezTo>
                <a:cubicBezTo>
                  <a:pt x="22181" y="445532"/>
                  <a:pt x="58045" y="461340"/>
                  <a:pt x="85874" y="478465"/>
                </a:cubicBezTo>
                <a:cubicBezTo>
                  <a:pt x="127404" y="504022"/>
                  <a:pt x="202863" y="505641"/>
                  <a:pt x="245362" y="510363"/>
                </a:cubicBezTo>
                <a:cubicBezTo>
                  <a:pt x="291437" y="506819"/>
                  <a:pt x="338604" y="510314"/>
                  <a:pt x="383586" y="499730"/>
                </a:cubicBezTo>
                <a:cubicBezTo>
                  <a:pt x="400836" y="495671"/>
                  <a:pt x="410730" y="476624"/>
                  <a:pt x="426116" y="467832"/>
                </a:cubicBezTo>
                <a:cubicBezTo>
                  <a:pt x="435847" y="462271"/>
                  <a:pt x="447381" y="460744"/>
                  <a:pt x="458014" y="457200"/>
                </a:cubicBezTo>
                <a:cubicBezTo>
                  <a:pt x="465102" y="446567"/>
                  <a:pt x="473564" y="436732"/>
                  <a:pt x="479279" y="425302"/>
                </a:cubicBezTo>
                <a:cubicBezTo>
                  <a:pt x="491994" y="399873"/>
                  <a:pt x="501974" y="367850"/>
                  <a:pt x="511176" y="340242"/>
                </a:cubicBezTo>
                <a:cubicBezTo>
                  <a:pt x="507632" y="297712"/>
                  <a:pt x="505837" y="254999"/>
                  <a:pt x="500544" y="212651"/>
                </a:cubicBezTo>
                <a:cubicBezTo>
                  <a:pt x="498731" y="198151"/>
                  <a:pt x="498405" y="182012"/>
                  <a:pt x="489911" y="170121"/>
                </a:cubicBezTo>
                <a:cubicBezTo>
                  <a:pt x="479611" y="155701"/>
                  <a:pt x="460836" y="149756"/>
                  <a:pt x="447381" y="138223"/>
                </a:cubicBezTo>
                <a:cubicBezTo>
                  <a:pt x="414463" y="110008"/>
                  <a:pt x="421182" y="103858"/>
                  <a:pt x="383586" y="85060"/>
                </a:cubicBezTo>
                <a:cubicBezTo>
                  <a:pt x="373561" y="80048"/>
                  <a:pt x="361990" y="78843"/>
                  <a:pt x="351688" y="74428"/>
                </a:cubicBezTo>
                <a:cubicBezTo>
                  <a:pt x="338260" y="68673"/>
                  <a:pt x="296527" y="43663"/>
                  <a:pt x="277260" y="42530"/>
                </a:cubicBezTo>
                <a:cubicBezTo>
                  <a:pt x="227727" y="39616"/>
                  <a:pt x="153213" y="7088"/>
                  <a:pt x="128404" y="0"/>
                </a:cubicBez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Shape 117">
            <a:extLst>
              <a:ext uri="{FF2B5EF4-FFF2-40B4-BE49-F238E27FC236}">
                <a16:creationId xmlns:a16="http://schemas.microsoft.com/office/drawing/2014/main" id="{99FF1367-0FFB-7E24-F527-6ADD2015DABA}"/>
              </a:ext>
            </a:extLst>
          </p:cNvPr>
          <p:cNvSpPr/>
          <p:nvPr/>
        </p:nvSpPr>
        <p:spPr>
          <a:xfrm>
            <a:off x="9867565" y="6296442"/>
            <a:ext cx="309220" cy="308728"/>
          </a:xfrm>
          <a:custGeom>
            <a:avLst/>
            <a:gdLst>
              <a:gd name="connsiteX0" fmla="*/ 128404 w 511176"/>
              <a:gd name="connsiteY0" fmla="*/ 0 h 510363"/>
              <a:gd name="connsiteX1" fmla="*/ 128404 w 511176"/>
              <a:gd name="connsiteY1" fmla="*/ 0 h 510363"/>
              <a:gd name="connsiteX2" fmla="*/ 53976 w 511176"/>
              <a:gd name="connsiteY2" fmla="*/ 95693 h 510363"/>
              <a:gd name="connsiteX3" fmla="*/ 32711 w 511176"/>
              <a:gd name="connsiteY3" fmla="*/ 170121 h 510363"/>
              <a:gd name="connsiteX4" fmla="*/ 814 w 511176"/>
              <a:gd name="connsiteY4" fmla="*/ 233916 h 510363"/>
              <a:gd name="connsiteX5" fmla="*/ 11446 w 511176"/>
              <a:gd name="connsiteY5" fmla="*/ 414670 h 510363"/>
              <a:gd name="connsiteX6" fmla="*/ 85874 w 511176"/>
              <a:gd name="connsiteY6" fmla="*/ 478465 h 510363"/>
              <a:gd name="connsiteX7" fmla="*/ 245362 w 511176"/>
              <a:gd name="connsiteY7" fmla="*/ 510363 h 510363"/>
              <a:gd name="connsiteX8" fmla="*/ 383586 w 511176"/>
              <a:gd name="connsiteY8" fmla="*/ 499730 h 510363"/>
              <a:gd name="connsiteX9" fmla="*/ 426116 w 511176"/>
              <a:gd name="connsiteY9" fmla="*/ 467832 h 510363"/>
              <a:gd name="connsiteX10" fmla="*/ 458014 w 511176"/>
              <a:gd name="connsiteY10" fmla="*/ 457200 h 510363"/>
              <a:gd name="connsiteX11" fmla="*/ 479279 w 511176"/>
              <a:gd name="connsiteY11" fmla="*/ 425302 h 510363"/>
              <a:gd name="connsiteX12" fmla="*/ 511176 w 511176"/>
              <a:gd name="connsiteY12" fmla="*/ 340242 h 510363"/>
              <a:gd name="connsiteX13" fmla="*/ 500544 w 511176"/>
              <a:gd name="connsiteY13" fmla="*/ 212651 h 510363"/>
              <a:gd name="connsiteX14" fmla="*/ 489911 w 511176"/>
              <a:gd name="connsiteY14" fmla="*/ 170121 h 510363"/>
              <a:gd name="connsiteX15" fmla="*/ 447381 w 511176"/>
              <a:gd name="connsiteY15" fmla="*/ 138223 h 510363"/>
              <a:gd name="connsiteX16" fmla="*/ 383586 w 511176"/>
              <a:gd name="connsiteY16" fmla="*/ 85060 h 510363"/>
              <a:gd name="connsiteX17" fmla="*/ 351688 w 511176"/>
              <a:gd name="connsiteY17" fmla="*/ 74428 h 510363"/>
              <a:gd name="connsiteX18" fmla="*/ 277260 w 511176"/>
              <a:gd name="connsiteY18" fmla="*/ 42530 h 510363"/>
              <a:gd name="connsiteX19" fmla="*/ 128404 w 511176"/>
              <a:gd name="connsiteY19" fmla="*/ 0 h 5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1176" h="510363">
                <a:moveTo>
                  <a:pt x="128404" y="0"/>
                </a:moveTo>
                <a:lnTo>
                  <a:pt x="128404" y="0"/>
                </a:lnTo>
                <a:cubicBezTo>
                  <a:pt x="103595" y="31898"/>
                  <a:pt x="73787" y="60473"/>
                  <a:pt x="53976" y="95693"/>
                </a:cubicBezTo>
                <a:cubicBezTo>
                  <a:pt x="41326" y="118181"/>
                  <a:pt x="41973" y="146039"/>
                  <a:pt x="32711" y="170121"/>
                </a:cubicBezTo>
                <a:cubicBezTo>
                  <a:pt x="24176" y="192311"/>
                  <a:pt x="11446" y="212651"/>
                  <a:pt x="814" y="233916"/>
                </a:cubicBezTo>
                <a:cubicBezTo>
                  <a:pt x="4358" y="294167"/>
                  <a:pt x="-8382" y="357664"/>
                  <a:pt x="11446" y="414670"/>
                </a:cubicBezTo>
                <a:cubicBezTo>
                  <a:pt x="22181" y="445532"/>
                  <a:pt x="58045" y="461340"/>
                  <a:pt x="85874" y="478465"/>
                </a:cubicBezTo>
                <a:cubicBezTo>
                  <a:pt x="127404" y="504022"/>
                  <a:pt x="202863" y="505641"/>
                  <a:pt x="245362" y="510363"/>
                </a:cubicBezTo>
                <a:cubicBezTo>
                  <a:pt x="291437" y="506819"/>
                  <a:pt x="338604" y="510314"/>
                  <a:pt x="383586" y="499730"/>
                </a:cubicBezTo>
                <a:cubicBezTo>
                  <a:pt x="400836" y="495671"/>
                  <a:pt x="410730" y="476624"/>
                  <a:pt x="426116" y="467832"/>
                </a:cubicBezTo>
                <a:cubicBezTo>
                  <a:pt x="435847" y="462271"/>
                  <a:pt x="447381" y="460744"/>
                  <a:pt x="458014" y="457200"/>
                </a:cubicBezTo>
                <a:cubicBezTo>
                  <a:pt x="465102" y="446567"/>
                  <a:pt x="473564" y="436732"/>
                  <a:pt x="479279" y="425302"/>
                </a:cubicBezTo>
                <a:cubicBezTo>
                  <a:pt x="491994" y="399873"/>
                  <a:pt x="501974" y="367850"/>
                  <a:pt x="511176" y="340242"/>
                </a:cubicBezTo>
                <a:cubicBezTo>
                  <a:pt x="507632" y="297712"/>
                  <a:pt x="505837" y="254999"/>
                  <a:pt x="500544" y="212651"/>
                </a:cubicBezTo>
                <a:cubicBezTo>
                  <a:pt x="498731" y="198151"/>
                  <a:pt x="498405" y="182012"/>
                  <a:pt x="489911" y="170121"/>
                </a:cubicBezTo>
                <a:cubicBezTo>
                  <a:pt x="479611" y="155701"/>
                  <a:pt x="460836" y="149756"/>
                  <a:pt x="447381" y="138223"/>
                </a:cubicBezTo>
                <a:cubicBezTo>
                  <a:pt x="414463" y="110008"/>
                  <a:pt x="421182" y="103858"/>
                  <a:pt x="383586" y="85060"/>
                </a:cubicBezTo>
                <a:cubicBezTo>
                  <a:pt x="373561" y="80048"/>
                  <a:pt x="361990" y="78843"/>
                  <a:pt x="351688" y="74428"/>
                </a:cubicBezTo>
                <a:cubicBezTo>
                  <a:pt x="338260" y="68673"/>
                  <a:pt x="296527" y="43663"/>
                  <a:pt x="277260" y="42530"/>
                </a:cubicBezTo>
                <a:cubicBezTo>
                  <a:pt x="227727" y="39616"/>
                  <a:pt x="153213" y="7088"/>
                  <a:pt x="128404" y="0"/>
                </a:cubicBez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Shape 118">
            <a:extLst>
              <a:ext uri="{FF2B5EF4-FFF2-40B4-BE49-F238E27FC236}">
                <a16:creationId xmlns:a16="http://schemas.microsoft.com/office/drawing/2014/main" id="{41A421F3-9713-589B-20E3-54BDA13C189C}"/>
              </a:ext>
            </a:extLst>
          </p:cNvPr>
          <p:cNvSpPr/>
          <p:nvPr/>
        </p:nvSpPr>
        <p:spPr>
          <a:xfrm rot="8034125">
            <a:off x="10141572" y="6321364"/>
            <a:ext cx="473230" cy="474883"/>
          </a:xfrm>
          <a:custGeom>
            <a:avLst/>
            <a:gdLst>
              <a:gd name="connsiteX0" fmla="*/ 128404 w 511176"/>
              <a:gd name="connsiteY0" fmla="*/ 0 h 510363"/>
              <a:gd name="connsiteX1" fmla="*/ 128404 w 511176"/>
              <a:gd name="connsiteY1" fmla="*/ 0 h 510363"/>
              <a:gd name="connsiteX2" fmla="*/ 53976 w 511176"/>
              <a:gd name="connsiteY2" fmla="*/ 95693 h 510363"/>
              <a:gd name="connsiteX3" fmla="*/ 32711 w 511176"/>
              <a:gd name="connsiteY3" fmla="*/ 170121 h 510363"/>
              <a:gd name="connsiteX4" fmla="*/ 814 w 511176"/>
              <a:gd name="connsiteY4" fmla="*/ 233916 h 510363"/>
              <a:gd name="connsiteX5" fmla="*/ 11446 w 511176"/>
              <a:gd name="connsiteY5" fmla="*/ 414670 h 510363"/>
              <a:gd name="connsiteX6" fmla="*/ 85874 w 511176"/>
              <a:gd name="connsiteY6" fmla="*/ 478465 h 510363"/>
              <a:gd name="connsiteX7" fmla="*/ 245362 w 511176"/>
              <a:gd name="connsiteY7" fmla="*/ 510363 h 510363"/>
              <a:gd name="connsiteX8" fmla="*/ 383586 w 511176"/>
              <a:gd name="connsiteY8" fmla="*/ 499730 h 510363"/>
              <a:gd name="connsiteX9" fmla="*/ 426116 w 511176"/>
              <a:gd name="connsiteY9" fmla="*/ 467832 h 510363"/>
              <a:gd name="connsiteX10" fmla="*/ 458014 w 511176"/>
              <a:gd name="connsiteY10" fmla="*/ 457200 h 510363"/>
              <a:gd name="connsiteX11" fmla="*/ 479279 w 511176"/>
              <a:gd name="connsiteY11" fmla="*/ 425302 h 510363"/>
              <a:gd name="connsiteX12" fmla="*/ 511176 w 511176"/>
              <a:gd name="connsiteY12" fmla="*/ 340242 h 510363"/>
              <a:gd name="connsiteX13" fmla="*/ 500544 w 511176"/>
              <a:gd name="connsiteY13" fmla="*/ 212651 h 510363"/>
              <a:gd name="connsiteX14" fmla="*/ 489911 w 511176"/>
              <a:gd name="connsiteY14" fmla="*/ 170121 h 510363"/>
              <a:gd name="connsiteX15" fmla="*/ 447381 w 511176"/>
              <a:gd name="connsiteY15" fmla="*/ 138223 h 510363"/>
              <a:gd name="connsiteX16" fmla="*/ 383586 w 511176"/>
              <a:gd name="connsiteY16" fmla="*/ 85060 h 510363"/>
              <a:gd name="connsiteX17" fmla="*/ 351688 w 511176"/>
              <a:gd name="connsiteY17" fmla="*/ 74428 h 510363"/>
              <a:gd name="connsiteX18" fmla="*/ 277260 w 511176"/>
              <a:gd name="connsiteY18" fmla="*/ 42530 h 510363"/>
              <a:gd name="connsiteX19" fmla="*/ 128404 w 511176"/>
              <a:gd name="connsiteY19" fmla="*/ 0 h 5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1176" h="510363">
                <a:moveTo>
                  <a:pt x="128404" y="0"/>
                </a:moveTo>
                <a:lnTo>
                  <a:pt x="128404" y="0"/>
                </a:lnTo>
                <a:cubicBezTo>
                  <a:pt x="103595" y="31898"/>
                  <a:pt x="73787" y="60473"/>
                  <a:pt x="53976" y="95693"/>
                </a:cubicBezTo>
                <a:cubicBezTo>
                  <a:pt x="41326" y="118181"/>
                  <a:pt x="41973" y="146039"/>
                  <a:pt x="32711" y="170121"/>
                </a:cubicBezTo>
                <a:cubicBezTo>
                  <a:pt x="24176" y="192311"/>
                  <a:pt x="11446" y="212651"/>
                  <a:pt x="814" y="233916"/>
                </a:cubicBezTo>
                <a:cubicBezTo>
                  <a:pt x="4358" y="294167"/>
                  <a:pt x="-8382" y="357664"/>
                  <a:pt x="11446" y="414670"/>
                </a:cubicBezTo>
                <a:cubicBezTo>
                  <a:pt x="22181" y="445532"/>
                  <a:pt x="58045" y="461340"/>
                  <a:pt x="85874" y="478465"/>
                </a:cubicBezTo>
                <a:cubicBezTo>
                  <a:pt x="127404" y="504022"/>
                  <a:pt x="202863" y="505641"/>
                  <a:pt x="245362" y="510363"/>
                </a:cubicBezTo>
                <a:cubicBezTo>
                  <a:pt x="291437" y="506819"/>
                  <a:pt x="338604" y="510314"/>
                  <a:pt x="383586" y="499730"/>
                </a:cubicBezTo>
                <a:cubicBezTo>
                  <a:pt x="400836" y="495671"/>
                  <a:pt x="410730" y="476624"/>
                  <a:pt x="426116" y="467832"/>
                </a:cubicBezTo>
                <a:cubicBezTo>
                  <a:pt x="435847" y="462271"/>
                  <a:pt x="447381" y="460744"/>
                  <a:pt x="458014" y="457200"/>
                </a:cubicBezTo>
                <a:cubicBezTo>
                  <a:pt x="465102" y="446567"/>
                  <a:pt x="473564" y="436732"/>
                  <a:pt x="479279" y="425302"/>
                </a:cubicBezTo>
                <a:cubicBezTo>
                  <a:pt x="491994" y="399873"/>
                  <a:pt x="501974" y="367850"/>
                  <a:pt x="511176" y="340242"/>
                </a:cubicBezTo>
                <a:cubicBezTo>
                  <a:pt x="507632" y="297712"/>
                  <a:pt x="505837" y="254999"/>
                  <a:pt x="500544" y="212651"/>
                </a:cubicBezTo>
                <a:cubicBezTo>
                  <a:pt x="498731" y="198151"/>
                  <a:pt x="498405" y="182012"/>
                  <a:pt x="489911" y="170121"/>
                </a:cubicBezTo>
                <a:cubicBezTo>
                  <a:pt x="479611" y="155701"/>
                  <a:pt x="460836" y="149756"/>
                  <a:pt x="447381" y="138223"/>
                </a:cubicBezTo>
                <a:cubicBezTo>
                  <a:pt x="414463" y="110008"/>
                  <a:pt x="421182" y="103858"/>
                  <a:pt x="383586" y="85060"/>
                </a:cubicBezTo>
                <a:cubicBezTo>
                  <a:pt x="373561" y="80048"/>
                  <a:pt x="361990" y="78843"/>
                  <a:pt x="351688" y="74428"/>
                </a:cubicBezTo>
                <a:cubicBezTo>
                  <a:pt x="338260" y="68673"/>
                  <a:pt x="296527" y="43663"/>
                  <a:pt x="277260" y="42530"/>
                </a:cubicBezTo>
                <a:cubicBezTo>
                  <a:pt x="227727" y="39616"/>
                  <a:pt x="153213" y="7088"/>
                  <a:pt x="128404" y="0"/>
                </a:cubicBez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Shape 119">
            <a:extLst>
              <a:ext uri="{FF2B5EF4-FFF2-40B4-BE49-F238E27FC236}">
                <a16:creationId xmlns:a16="http://schemas.microsoft.com/office/drawing/2014/main" id="{EF12FFEA-CF03-3DD5-097E-2B035520CBD4}"/>
              </a:ext>
            </a:extLst>
          </p:cNvPr>
          <p:cNvSpPr/>
          <p:nvPr/>
        </p:nvSpPr>
        <p:spPr>
          <a:xfrm>
            <a:off x="10457758" y="6326880"/>
            <a:ext cx="511176" cy="510363"/>
          </a:xfrm>
          <a:custGeom>
            <a:avLst/>
            <a:gdLst>
              <a:gd name="connsiteX0" fmla="*/ 128404 w 511176"/>
              <a:gd name="connsiteY0" fmla="*/ 0 h 510363"/>
              <a:gd name="connsiteX1" fmla="*/ 128404 w 511176"/>
              <a:gd name="connsiteY1" fmla="*/ 0 h 510363"/>
              <a:gd name="connsiteX2" fmla="*/ 53976 w 511176"/>
              <a:gd name="connsiteY2" fmla="*/ 95693 h 510363"/>
              <a:gd name="connsiteX3" fmla="*/ 32711 w 511176"/>
              <a:gd name="connsiteY3" fmla="*/ 170121 h 510363"/>
              <a:gd name="connsiteX4" fmla="*/ 814 w 511176"/>
              <a:gd name="connsiteY4" fmla="*/ 233916 h 510363"/>
              <a:gd name="connsiteX5" fmla="*/ 11446 w 511176"/>
              <a:gd name="connsiteY5" fmla="*/ 414670 h 510363"/>
              <a:gd name="connsiteX6" fmla="*/ 85874 w 511176"/>
              <a:gd name="connsiteY6" fmla="*/ 478465 h 510363"/>
              <a:gd name="connsiteX7" fmla="*/ 245362 w 511176"/>
              <a:gd name="connsiteY7" fmla="*/ 510363 h 510363"/>
              <a:gd name="connsiteX8" fmla="*/ 383586 w 511176"/>
              <a:gd name="connsiteY8" fmla="*/ 499730 h 510363"/>
              <a:gd name="connsiteX9" fmla="*/ 426116 w 511176"/>
              <a:gd name="connsiteY9" fmla="*/ 467832 h 510363"/>
              <a:gd name="connsiteX10" fmla="*/ 458014 w 511176"/>
              <a:gd name="connsiteY10" fmla="*/ 457200 h 510363"/>
              <a:gd name="connsiteX11" fmla="*/ 479279 w 511176"/>
              <a:gd name="connsiteY11" fmla="*/ 425302 h 510363"/>
              <a:gd name="connsiteX12" fmla="*/ 511176 w 511176"/>
              <a:gd name="connsiteY12" fmla="*/ 340242 h 510363"/>
              <a:gd name="connsiteX13" fmla="*/ 500544 w 511176"/>
              <a:gd name="connsiteY13" fmla="*/ 212651 h 510363"/>
              <a:gd name="connsiteX14" fmla="*/ 489911 w 511176"/>
              <a:gd name="connsiteY14" fmla="*/ 170121 h 510363"/>
              <a:gd name="connsiteX15" fmla="*/ 447381 w 511176"/>
              <a:gd name="connsiteY15" fmla="*/ 138223 h 510363"/>
              <a:gd name="connsiteX16" fmla="*/ 383586 w 511176"/>
              <a:gd name="connsiteY16" fmla="*/ 85060 h 510363"/>
              <a:gd name="connsiteX17" fmla="*/ 351688 w 511176"/>
              <a:gd name="connsiteY17" fmla="*/ 74428 h 510363"/>
              <a:gd name="connsiteX18" fmla="*/ 277260 w 511176"/>
              <a:gd name="connsiteY18" fmla="*/ 42530 h 510363"/>
              <a:gd name="connsiteX19" fmla="*/ 128404 w 511176"/>
              <a:gd name="connsiteY19" fmla="*/ 0 h 5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1176" h="510363">
                <a:moveTo>
                  <a:pt x="128404" y="0"/>
                </a:moveTo>
                <a:lnTo>
                  <a:pt x="128404" y="0"/>
                </a:lnTo>
                <a:cubicBezTo>
                  <a:pt x="103595" y="31898"/>
                  <a:pt x="73787" y="60473"/>
                  <a:pt x="53976" y="95693"/>
                </a:cubicBezTo>
                <a:cubicBezTo>
                  <a:pt x="41326" y="118181"/>
                  <a:pt x="41973" y="146039"/>
                  <a:pt x="32711" y="170121"/>
                </a:cubicBezTo>
                <a:cubicBezTo>
                  <a:pt x="24176" y="192311"/>
                  <a:pt x="11446" y="212651"/>
                  <a:pt x="814" y="233916"/>
                </a:cubicBezTo>
                <a:cubicBezTo>
                  <a:pt x="4358" y="294167"/>
                  <a:pt x="-8382" y="357664"/>
                  <a:pt x="11446" y="414670"/>
                </a:cubicBezTo>
                <a:cubicBezTo>
                  <a:pt x="22181" y="445532"/>
                  <a:pt x="58045" y="461340"/>
                  <a:pt x="85874" y="478465"/>
                </a:cubicBezTo>
                <a:cubicBezTo>
                  <a:pt x="127404" y="504022"/>
                  <a:pt x="202863" y="505641"/>
                  <a:pt x="245362" y="510363"/>
                </a:cubicBezTo>
                <a:cubicBezTo>
                  <a:pt x="291437" y="506819"/>
                  <a:pt x="338604" y="510314"/>
                  <a:pt x="383586" y="499730"/>
                </a:cubicBezTo>
                <a:cubicBezTo>
                  <a:pt x="400836" y="495671"/>
                  <a:pt x="410730" y="476624"/>
                  <a:pt x="426116" y="467832"/>
                </a:cubicBezTo>
                <a:cubicBezTo>
                  <a:pt x="435847" y="462271"/>
                  <a:pt x="447381" y="460744"/>
                  <a:pt x="458014" y="457200"/>
                </a:cubicBezTo>
                <a:cubicBezTo>
                  <a:pt x="465102" y="446567"/>
                  <a:pt x="473564" y="436732"/>
                  <a:pt x="479279" y="425302"/>
                </a:cubicBezTo>
                <a:cubicBezTo>
                  <a:pt x="491994" y="399873"/>
                  <a:pt x="501974" y="367850"/>
                  <a:pt x="511176" y="340242"/>
                </a:cubicBezTo>
                <a:cubicBezTo>
                  <a:pt x="507632" y="297712"/>
                  <a:pt x="505837" y="254999"/>
                  <a:pt x="500544" y="212651"/>
                </a:cubicBezTo>
                <a:cubicBezTo>
                  <a:pt x="498731" y="198151"/>
                  <a:pt x="498405" y="182012"/>
                  <a:pt x="489911" y="170121"/>
                </a:cubicBezTo>
                <a:cubicBezTo>
                  <a:pt x="479611" y="155701"/>
                  <a:pt x="460836" y="149756"/>
                  <a:pt x="447381" y="138223"/>
                </a:cubicBezTo>
                <a:cubicBezTo>
                  <a:pt x="414463" y="110008"/>
                  <a:pt x="421182" y="103858"/>
                  <a:pt x="383586" y="85060"/>
                </a:cubicBezTo>
                <a:cubicBezTo>
                  <a:pt x="373561" y="80048"/>
                  <a:pt x="361990" y="78843"/>
                  <a:pt x="351688" y="74428"/>
                </a:cubicBezTo>
                <a:cubicBezTo>
                  <a:pt x="338260" y="68673"/>
                  <a:pt x="296527" y="43663"/>
                  <a:pt x="277260" y="42530"/>
                </a:cubicBezTo>
                <a:cubicBezTo>
                  <a:pt x="227727" y="39616"/>
                  <a:pt x="153213" y="7088"/>
                  <a:pt x="128404" y="0"/>
                </a:cubicBez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Shape 120">
            <a:extLst>
              <a:ext uri="{FF2B5EF4-FFF2-40B4-BE49-F238E27FC236}">
                <a16:creationId xmlns:a16="http://schemas.microsoft.com/office/drawing/2014/main" id="{C0D51A6C-4D2E-168A-D0F8-737EEF4D158D}"/>
              </a:ext>
            </a:extLst>
          </p:cNvPr>
          <p:cNvSpPr/>
          <p:nvPr/>
        </p:nvSpPr>
        <p:spPr>
          <a:xfrm>
            <a:off x="10854751" y="6416106"/>
            <a:ext cx="309220" cy="308728"/>
          </a:xfrm>
          <a:custGeom>
            <a:avLst/>
            <a:gdLst>
              <a:gd name="connsiteX0" fmla="*/ 128404 w 511176"/>
              <a:gd name="connsiteY0" fmla="*/ 0 h 510363"/>
              <a:gd name="connsiteX1" fmla="*/ 128404 w 511176"/>
              <a:gd name="connsiteY1" fmla="*/ 0 h 510363"/>
              <a:gd name="connsiteX2" fmla="*/ 53976 w 511176"/>
              <a:gd name="connsiteY2" fmla="*/ 95693 h 510363"/>
              <a:gd name="connsiteX3" fmla="*/ 32711 w 511176"/>
              <a:gd name="connsiteY3" fmla="*/ 170121 h 510363"/>
              <a:gd name="connsiteX4" fmla="*/ 814 w 511176"/>
              <a:gd name="connsiteY4" fmla="*/ 233916 h 510363"/>
              <a:gd name="connsiteX5" fmla="*/ 11446 w 511176"/>
              <a:gd name="connsiteY5" fmla="*/ 414670 h 510363"/>
              <a:gd name="connsiteX6" fmla="*/ 85874 w 511176"/>
              <a:gd name="connsiteY6" fmla="*/ 478465 h 510363"/>
              <a:gd name="connsiteX7" fmla="*/ 245362 w 511176"/>
              <a:gd name="connsiteY7" fmla="*/ 510363 h 510363"/>
              <a:gd name="connsiteX8" fmla="*/ 383586 w 511176"/>
              <a:gd name="connsiteY8" fmla="*/ 499730 h 510363"/>
              <a:gd name="connsiteX9" fmla="*/ 426116 w 511176"/>
              <a:gd name="connsiteY9" fmla="*/ 467832 h 510363"/>
              <a:gd name="connsiteX10" fmla="*/ 458014 w 511176"/>
              <a:gd name="connsiteY10" fmla="*/ 457200 h 510363"/>
              <a:gd name="connsiteX11" fmla="*/ 479279 w 511176"/>
              <a:gd name="connsiteY11" fmla="*/ 425302 h 510363"/>
              <a:gd name="connsiteX12" fmla="*/ 511176 w 511176"/>
              <a:gd name="connsiteY12" fmla="*/ 340242 h 510363"/>
              <a:gd name="connsiteX13" fmla="*/ 500544 w 511176"/>
              <a:gd name="connsiteY13" fmla="*/ 212651 h 510363"/>
              <a:gd name="connsiteX14" fmla="*/ 489911 w 511176"/>
              <a:gd name="connsiteY14" fmla="*/ 170121 h 510363"/>
              <a:gd name="connsiteX15" fmla="*/ 447381 w 511176"/>
              <a:gd name="connsiteY15" fmla="*/ 138223 h 510363"/>
              <a:gd name="connsiteX16" fmla="*/ 383586 w 511176"/>
              <a:gd name="connsiteY16" fmla="*/ 85060 h 510363"/>
              <a:gd name="connsiteX17" fmla="*/ 351688 w 511176"/>
              <a:gd name="connsiteY17" fmla="*/ 74428 h 510363"/>
              <a:gd name="connsiteX18" fmla="*/ 277260 w 511176"/>
              <a:gd name="connsiteY18" fmla="*/ 42530 h 510363"/>
              <a:gd name="connsiteX19" fmla="*/ 128404 w 511176"/>
              <a:gd name="connsiteY19" fmla="*/ 0 h 5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1176" h="510363">
                <a:moveTo>
                  <a:pt x="128404" y="0"/>
                </a:moveTo>
                <a:lnTo>
                  <a:pt x="128404" y="0"/>
                </a:lnTo>
                <a:cubicBezTo>
                  <a:pt x="103595" y="31898"/>
                  <a:pt x="73787" y="60473"/>
                  <a:pt x="53976" y="95693"/>
                </a:cubicBezTo>
                <a:cubicBezTo>
                  <a:pt x="41326" y="118181"/>
                  <a:pt x="41973" y="146039"/>
                  <a:pt x="32711" y="170121"/>
                </a:cubicBezTo>
                <a:cubicBezTo>
                  <a:pt x="24176" y="192311"/>
                  <a:pt x="11446" y="212651"/>
                  <a:pt x="814" y="233916"/>
                </a:cubicBezTo>
                <a:cubicBezTo>
                  <a:pt x="4358" y="294167"/>
                  <a:pt x="-8382" y="357664"/>
                  <a:pt x="11446" y="414670"/>
                </a:cubicBezTo>
                <a:cubicBezTo>
                  <a:pt x="22181" y="445532"/>
                  <a:pt x="58045" y="461340"/>
                  <a:pt x="85874" y="478465"/>
                </a:cubicBezTo>
                <a:cubicBezTo>
                  <a:pt x="127404" y="504022"/>
                  <a:pt x="202863" y="505641"/>
                  <a:pt x="245362" y="510363"/>
                </a:cubicBezTo>
                <a:cubicBezTo>
                  <a:pt x="291437" y="506819"/>
                  <a:pt x="338604" y="510314"/>
                  <a:pt x="383586" y="499730"/>
                </a:cubicBezTo>
                <a:cubicBezTo>
                  <a:pt x="400836" y="495671"/>
                  <a:pt x="410730" y="476624"/>
                  <a:pt x="426116" y="467832"/>
                </a:cubicBezTo>
                <a:cubicBezTo>
                  <a:pt x="435847" y="462271"/>
                  <a:pt x="447381" y="460744"/>
                  <a:pt x="458014" y="457200"/>
                </a:cubicBezTo>
                <a:cubicBezTo>
                  <a:pt x="465102" y="446567"/>
                  <a:pt x="473564" y="436732"/>
                  <a:pt x="479279" y="425302"/>
                </a:cubicBezTo>
                <a:cubicBezTo>
                  <a:pt x="491994" y="399873"/>
                  <a:pt x="501974" y="367850"/>
                  <a:pt x="511176" y="340242"/>
                </a:cubicBezTo>
                <a:cubicBezTo>
                  <a:pt x="507632" y="297712"/>
                  <a:pt x="505837" y="254999"/>
                  <a:pt x="500544" y="212651"/>
                </a:cubicBezTo>
                <a:cubicBezTo>
                  <a:pt x="498731" y="198151"/>
                  <a:pt x="498405" y="182012"/>
                  <a:pt x="489911" y="170121"/>
                </a:cubicBezTo>
                <a:cubicBezTo>
                  <a:pt x="479611" y="155701"/>
                  <a:pt x="460836" y="149756"/>
                  <a:pt x="447381" y="138223"/>
                </a:cubicBezTo>
                <a:cubicBezTo>
                  <a:pt x="414463" y="110008"/>
                  <a:pt x="421182" y="103858"/>
                  <a:pt x="383586" y="85060"/>
                </a:cubicBezTo>
                <a:cubicBezTo>
                  <a:pt x="373561" y="80048"/>
                  <a:pt x="361990" y="78843"/>
                  <a:pt x="351688" y="74428"/>
                </a:cubicBezTo>
                <a:cubicBezTo>
                  <a:pt x="338260" y="68673"/>
                  <a:pt x="296527" y="43663"/>
                  <a:pt x="277260" y="42530"/>
                </a:cubicBezTo>
                <a:cubicBezTo>
                  <a:pt x="227727" y="39616"/>
                  <a:pt x="153213" y="7088"/>
                  <a:pt x="128404" y="0"/>
                </a:cubicBez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Shape 121">
            <a:extLst>
              <a:ext uri="{FF2B5EF4-FFF2-40B4-BE49-F238E27FC236}">
                <a16:creationId xmlns:a16="http://schemas.microsoft.com/office/drawing/2014/main" id="{6CF4DEAE-77E7-0E49-396E-3547A1AF2C42}"/>
              </a:ext>
            </a:extLst>
          </p:cNvPr>
          <p:cNvSpPr/>
          <p:nvPr/>
        </p:nvSpPr>
        <p:spPr>
          <a:xfrm rot="8034125">
            <a:off x="11128758" y="6441028"/>
            <a:ext cx="473230" cy="474883"/>
          </a:xfrm>
          <a:custGeom>
            <a:avLst/>
            <a:gdLst>
              <a:gd name="connsiteX0" fmla="*/ 128404 w 511176"/>
              <a:gd name="connsiteY0" fmla="*/ 0 h 510363"/>
              <a:gd name="connsiteX1" fmla="*/ 128404 w 511176"/>
              <a:gd name="connsiteY1" fmla="*/ 0 h 510363"/>
              <a:gd name="connsiteX2" fmla="*/ 53976 w 511176"/>
              <a:gd name="connsiteY2" fmla="*/ 95693 h 510363"/>
              <a:gd name="connsiteX3" fmla="*/ 32711 w 511176"/>
              <a:gd name="connsiteY3" fmla="*/ 170121 h 510363"/>
              <a:gd name="connsiteX4" fmla="*/ 814 w 511176"/>
              <a:gd name="connsiteY4" fmla="*/ 233916 h 510363"/>
              <a:gd name="connsiteX5" fmla="*/ 11446 w 511176"/>
              <a:gd name="connsiteY5" fmla="*/ 414670 h 510363"/>
              <a:gd name="connsiteX6" fmla="*/ 85874 w 511176"/>
              <a:gd name="connsiteY6" fmla="*/ 478465 h 510363"/>
              <a:gd name="connsiteX7" fmla="*/ 245362 w 511176"/>
              <a:gd name="connsiteY7" fmla="*/ 510363 h 510363"/>
              <a:gd name="connsiteX8" fmla="*/ 383586 w 511176"/>
              <a:gd name="connsiteY8" fmla="*/ 499730 h 510363"/>
              <a:gd name="connsiteX9" fmla="*/ 426116 w 511176"/>
              <a:gd name="connsiteY9" fmla="*/ 467832 h 510363"/>
              <a:gd name="connsiteX10" fmla="*/ 458014 w 511176"/>
              <a:gd name="connsiteY10" fmla="*/ 457200 h 510363"/>
              <a:gd name="connsiteX11" fmla="*/ 479279 w 511176"/>
              <a:gd name="connsiteY11" fmla="*/ 425302 h 510363"/>
              <a:gd name="connsiteX12" fmla="*/ 511176 w 511176"/>
              <a:gd name="connsiteY12" fmla="*/ 340242 h 510363"/>
              <a:gd name="connsiteX13" fmla="*/ 500544 w 511176"/>
              <a:gd name="connsiteY13" fmla="*/ 212651 h 510363"/>
              <a:gd name="connsiteX14" fmla="*/ 489911 w 511176"/>
              <a:gd name="connsiteY14" fmla="*/ 170121 h 510363"/>
              <a:gd name="connsiteX15" fmla="*/ 447381 w 511176"/>
              <a:gd name="connsiteY15" fmla="*/ 138223 h 510363"/>
              <a:gd name="connsiteX16" fmla="*/ 383586 w 511176"/>
              <a:gd name="connsiteY16" fmla="*/ 85060 h 510363"/>
              <a:gd name="connsiteX17" fmla="*/ 351688 w 511176"/>
              <a:gd name="connsiteY17" fmla="*/ 74428 h 510363"/>
              <a:gd name="connsiteX18" fmla="*/ 277260 w 511176"/>
              <a:gd name="connsiteY18" fmla="*/ 42530 h 510363"/>
              <a:gd name="connsiteX19" fmla="*/ 128404 w 511176"/>
              <a:gd name="connsiteY19" fmla="*/ 0 h 5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1176" h="510363">
                <a:moveTo>
                  <a:pt x="128404" y="0"/>
                </a:moveTo>
                <a:lnTo>
                  <a:pt x="128404" y="0"/>
                </a:lnTo>
                <a:cubicBezTo>
                  <a:pt x="103595" y="31898"/>
                  <a:pt x="73787" y="60473"/>
                  <a:pt x="53976" y="95693"/>
                </a:cubicBezTo>
                <a:cubicBezTo>
                  <a:pt x="41326" y="118181"/>
                  <a:pt x="41973" y="146039"/>
                  <a:pt x="32711" y="170121"/>
                </a:cubicBezTo>
                <a:cubicBezTo>
                  <a:pt x="24176" y="192311"/>
                  <a:pt x="11446" y="212651"/>
                  <a:pt x="814" y="233916"/>
                </a:cubicBezTo>
                <a:cubicBezTo>
                  <a:pt x="4358" y="294167"/>
                  <a:pt x="-8382" y="357664"/>
                  <a:pt x="11446" y="414670"/>
                </a:cubicBezTo>
                <a:cubicBezTo>
                  <a:pt x="22181" y="445532"/>
                  <a:pt x="58045" y="461340"/>
                  <a:pt x="85874" y="478465"/>
                </a:cubicBezTo>
                <a:cubicBezTo>
                  <a:pt x="127404" y="504022"/>
                  <a:pt x="202863" y="505641"/>
                  <a:pt x="245362" y="510363"/>
                </a:cubicBezTo>
                <a:cubicBezTo>
                  <a:pt x="291437" y="506819"/>
                  <a:pt x="338604" y="510314"/>
                  <a:pt x="383586" y="499730"/>
                </a:cubicBezTo>
                <a:cubicBezTo>
                  <a:pt x="400836" y="495671"/>
                  <a:pt x="410730" y="476624"/>
                  <a:pt x="426116" y="467832"/>
                </a:cubicBezTo>
                <a:cubicBezTo>
                  <a:pt x="435847" y="462271"/>
                  <a:pt x="447381" y="460744"/>
                  <a:pt x="458014" y="457200"/>
                </a:cubicBezTo>
                <a:cubicBezTo>
                  <a:pt x="465102" y="446567"/>
                  <a:pt x="473564" y="436732"/>
                  <a:pt x="479279" y="425302"/>
                </a:cubicBezTo>
                <a:cubicBezTo>
                  <a:pt x="491994" y="399873"/>
                  <a:pt x="501974" y="367850"/>
                  <a:pt x="511176" y="340242"/>
                </a:cubicBezTo>
                <a:cubicBezTo>
                  <a:pt x="507632" y="297712"/>
                  <a:pt x="505837" y="254999"/>
                  <a:pt x="500544" y="212651"/>
                </a:cubicBezTo>
                <a:cubicBezTo>
                  <a:pt x="498731" y="198151"/>
                  <a:pt x="498405" y="182012"/>
                  <a:pt x="489911" y="170121"/>
                </a:cubicBezTo>
                <a:cubicBezTo>
                  <a:pt x="479611" y="155701"/>
                  <a:pt x="460836" y="149756"/>
                  <a:pt x="447381" y="138223"/>
                </a:cubicBezTo>
                <a:cubicBezTo>
                  <a:pt x="414463" y="110008"/>
                  <a:pt x="421182" y="103858"/>
                  <a:pt x="383586" y="85060"/>
                </a:cubicBezTo>
                <a:cubicBezTo>
                  <a:pt x="373561" y="80048"/>
                  <a:pt x="361990" y="78843"/>
                  <a:pt x="351688" y="74428"/>
                </a:cubicBezTo>
                <a:cubicBezTo>
                  <a:pt x="338260" y="68673"/>
                  <a:pt x="296527" y="43663"/>
                  <a:pt x="277260" y="42530"/>
                </a:cubicBezTo>
                <a:cubicBezTo>
                  <a:pt x="227727" y="39616"/>
                  <a:pt x="153213" y="7088"/>
                  <a:pt x="128404" y="0"/>
                </a:cubicBez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Shape 122">
            <a:extLst>
              <a:ext uri="{FF2B5EF4-FFF2-40B4-BE49-F238E27FC236}">
                <a16:creationId xmlns:a16="http://schemas.microsoft.com/office/drawing/2014/main" id="{EA9A8F51-9391-AE87-CEB7-C21569096583}"/>
              </a:ext>
            </a:extLst>
          </p:cNvPr>
          <p:cNvSpPr/>
          <p:nvPr/>
        </p:nvSpPr>
        <p:spPr>
          <a:xfrm>
            <a:off x="10910115" y="6101083"/>
            <a:ext cx="511176" cy="510363"/>
          </a:xfrm>
          <a:custGeom>
            <a:avLst/>
            <a:gdLst>
              <a:gd name="connsiteX0" fmla="*/ 128404 w 511176"/>
              <a:gd name="connsiteY0" fmla="*/ 0 h 510363"/>
              <a:gd name="connsiteX1" fmla="*/ 128404 w 511176"/>
              <a:gd name="connsiteY1" fmla="*/ 0 h 510363"/>
              <a:gd name="connsiteX2" fmla="*/ 53976 w 511176"/>
              <a:gd name="connsiteY2" fmla="*/ 95693 h 510363"/>
              <a:gd name="connsiteX3" fmla="*/ 32711 w 511176"/>
              <a:gd name="connsiteY3" fmla="*/ 170121 h 510363"/>
              <a:gd name="connsiteX4" fmla="*/ 814 w 511176"/>
              <a:gd name="connsiteY4" fmla="*/ 233916 h 510363"/>
              <a:gd name="connsiteX5" fmla="*/ 11446 w 511176"/>
              <a:gd name="connsiteY5" fmla="*/ 414670 h 510363"/>
              <a:gd name="connsiteX6" fmla="*/ 85874 w 511176"/>
              <a:gd name="connsiteY6" fmla="*/ 478465 h 510363"/>
              <a:gd name="connsiteX7" fmla="*/ 245362 w 511176"/>
              <a:gd name="connsiteY7" fmla="*/ 510363 h 510363"/>
              <a:gd name="connsiteX8" fmla="*/ 383586 w 511176"/>
              <a:gd name="connsiteY8" fmla="*/ 499730 h 510363"/>
              <a:gd name="connsiteX9" fmla="*/ 426116 w 511176"/>
              <a:gd name="connsiteY9" fmla="*/ 467832 h 510363"/>
              <a:gd name="connsiteX10" fmla="*/ 458014 w 511176"/>
              <a:gd name="connsiteY10" fmla="*/ 457200 h 510363"/>
              <a:gd name="connsiteX11" fmla="*/ 479279 w 511176"/>
              <a:gd name="connsiteY11" fmla="*/ 425302 h 510363"/>
              <a:gd name="connsiteX12" fmla="*/ 511176 w 511176"/>
              <a:gd name="connsiteY12" fmla="*/ 340242 h 510363"/>
              <a:gd name="connsiteX13" fmla="*/ 500544 w 511176"/>
              <a:gd name="connsiteY13" fmla="*/ 212651 h 510363"/>
              <a:gd name="connsiteX14" fmla="*/ 489911 w 511176"/>
              <a:gd name="connsiteY14" fmla="*/ 170121 h 510363"/>
              <a:gd name="connsiteX15" fmla="*/ 447381 w 511176"/>
              <a:gd name="connsiteY15" fmla="*/ 138223 h 510363"/>
              <a:gd name="connsiteX16" fmla="*/ 383586 w 511176"/>
              <a:gd name="connsiteY16" fmla="*/ 85060 h 510363"/>
              <a:gd name="connsiteX17" fmla="*/ 351688 w 511176"/>
              <a:gd name="connsiteY17" fmla="*/ 74428 h 510363"/>
              <a:gd name="connsiteX18" fmla="*/ 277260 w 511176"/>
              <a:gd name="connsiteY18" fmla="*/ 42530 h 510363"/>
              <a:gd name="connsiteX19" fmla="*/ 128404 w 511176"/>
              <a:gd name="connsiteY19" fmla="*/ 0 h 5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1176" h="510363">
                <a:moveTo>
                  <a:pt x="128404" y="0"/>
                </a:moveTo>
                <a:lnTo>
                  <a:pt x="128404" y="0"/>
                </a:lnTo>
                <a:cubicBezTo>
                  <a:pt x="103595" y="31898"/>
                  <a:pt x="73787" y="60473"/>
                  <a:pt x="53976" y="95693"/>
                </a:cubicBezTo>
                <a:cubicBezTo>
                  <a:pt x="41326" y="118181"/>
                  <a:pt x="41973" y="146039"/>
                  <a:pt x="32711" y="170121"/>
                </a:cubicBezTo>
                <a:cubicBezTo>
                  <a:pt x="24176" y="192311"/>
                  <a:pt x="11446" y="212651"/>
                  <a:pt x="814" y="233916"/>
                </a:cubicBezTo>
                <a:cubicBezTo>
                  <a:pt x="4358" y="294167"/>
                  <a:pt x="-8382" y="357664"/>
                  <a:pt x="11446" y="414670"/>
                </a:cubicBezTo>
                <a:cubicBezTo>
                  <a:pt x="22181" y="445532"/>
                  <a:pt x="58045" y="461340"/>
                  <a:pt x="85874" y="478465"/>
                </a:cubicBezTo>
                <a:cubicBezTo>
                  <a:pt x="127404" y="504022"/>
                  <a:pt x="202863" y="505641"/>
                  <a:pt x="245362" y="510363"/>
                </a:cubicBezTo>
                <a:cubicBezTo>
                  <a:pt x="291437" y="506819"/>
                  <a:pt x="338604" y="510314"/>
                  <a:pt x="383586" y="499730"/>
                </a:cubicBezTo>
                <a:cubicBezTo>
                  <a:pt x="400836" y="495671"/>
                  <a:pt x="410730" y="476624"/>
                  <a:pt x="426116" y="467832"/>
                </a:cubicBezTo>
                <a:cubicBezTo>
                  <a:pt x="435847" y="462271"/>
                  <a:pt x="447381" y="460744"/>
                  <a:pt x="458014" y="457200"/>
                </a:cubicBezTo>
                <a:cubicBezTo>
                  <a:pt x="465102" y="446567"/>
                  <a:pt x="473564" y="436732"/>
                  <a:pt x="479279" y="425302"/>
                </a:cubicBezTo>
                <a:cubicBezTo>
                  <a:pt x="491994" y="399873"/>
                  <a:pt x="501974" y="367850"/>
                  <a:pt x="511176" y="340242"/>
                </a:cubicBezTo>
                <a:cubicBezTo>
                  <a:pt x="507632" y="297712"/>
                  <a:pt x="505837" y="254999"/>
                  <a:pt x="500544" y="212651"/>
                </a:cubicBezTo>
                <a:cubicBezTo>
                  <a:pt x="498731" y="198151"/>
                  <a:pt x="498405" y="182012"/>
                  <a:pt x="489911" y="170121"/>
                </a:cubicBezTo>
                <a:cubicBezTo>
                  <a:pt x="479611" y="155701"/>
                  <a:pt x="460836" y="149756"/>
                  <a:pt x="447381" y="138223"/>
                </a:cubicBezTo>
                <a:cubicBezTo>
                  <a:pt x="414463" y="110008"/>
                  <a:pt x="421182" y="103858"/>
                  <a:pt x="383586" y="85060"/>
                </a:cubicBezTo>
                <a:cubicBezTo>
                  <a:pt x="373561" y="80048"/>
                  <a:pt x="361990" y="78843"/>
                  <a:pt x="351688" y="74428"/>
                </a:cubicBezTo>
                <a:cubicBezTo>
                  <a:pt x="338260" y="68673"/>
                  <a:pt x="296527" y="43663"/>
                  <a:pt x="277260" y="42530"/>
                </a:cubicBezTo>
                <a:cubicBezTo>
                  <a:pt x="227727" y="39616"/>
                  <a:pt x="153213" y="7088"/>
                  <a:pt x="128404" y="0"/>
                </a:cubicBez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Shape 123">
            <a:extLst>
              <a:ext uri="{FF2B5EF4-FFF2-40B4-BE49-F238E27FC236}">
                <a16:creationId xmlns:a16="http://schemas.microsoft.com/office/drawing/2014/main" id="{C58B1253-EC26-7A1B-7CD4-DF30BB2E3D76}"/>
              </a:ext>
            </a:extLst>
          </p:cNvPr>
          <p:cNvSpPr/>
          <p:nvPr/>
        </p:nvSpPr>
        <p:spPr>
          <a:xfrm>
            <a:off x="11307108" y="6190309"/>
            <a:ext cx="309220" cy="308728"/>
          </a:xfrm>
          <a:custGeom>
            <a:avLst/>
            <a:gdLst>
              <a:gd name="connsiteX0" fmla="*/ 128404 w 511176"/>
              <a:gd name="connsiteY0" fmla="*/ 0 h 510363"/>
              <a:gd name="connsiteX1" fmla="*/ 128404 w 511176"/>
              <a:gd name="connsiteY1" fmla="*/ 0 h 510363"/>
              <a:gd name="connsiteX2" fmla="*/ 53976 w 511176"/>
              <a:gd name="connsiteY2" fmla="*/ 95693 h 510363"/>
              <a:gd name="connsiteX3" fmla="*/ 32711 w 511176"/>
              <a:gd name="connsiteY3" fmla="*/ 170121 h 510363"/>
              <a:gd name="connsiteX4" fmla="*/ 814 w 511176"/>
              <a:gd name="connsiteY4" fmla="*/ 233916 h 510363"/>
              <a:gd name="connsiteX5" fmla="*/ 11446 w 511176"/>
              <a:gd name="connsiteY5" fmla="*/ 414670 h 510363"/>
              <a:gd name="connsiteX6" fmla="*/ 85874 w 511176"/>
              <a:gd name="connsiteY6" fmla="*/ 478465 h 510363"/>
              <a:gd name="connsiteX7" fmla="*/ 245362 w 511176"/>
              <a:gd name="connsiteY7" fmla="*/ 510363 h 510363"/>
              <a:gd name="connsiteX8" fmla="*/ 383586 w 511176"/>
              <a:gd name="connsiteY8" fmla="*/ 499730 h 510363"/>
              <a:gd name="connsiteX9" fmla="*/ 426116 w 511176"/>
              <a:gd name="connsiteY9" fmla="*/ 467832 h 510363"/>
              <a:gd name="connsiteX10" fmla="*/ 458014 w 511176"/>
              <a:gd name="connsiteY10" fmla="*/ 457200 h 510363"/>
              <a:gd name="connsiteX11" fmla="*/ 479279 w 511176"/>
              <a:gd name="connsiteY11" fmla="*/ 425302 h 510363"/>
              <a:gd name="connsiteX12" fmla="*/ 511176 w 511176"/>
              <a:gd name="connsiteY12" fmla="*/ 340242 h 510363"/>
              <a:gd name="connsiteX13" fmla="*/ 500544 w 511176"/>
              <a:gd name="connsiteY13" fmla="*/ 212651 h 510363"/>
              <a:gd name="connsiteX14" fmla="*/ 489911 w 511176"/>
              <a:gd name="connsiteY14" fmla="*/ 170121 h 510363"/>
              <a:gd name="connsiteX15" fmla="*/ 447381 w 511176"/>
              <a:gd name="connsiteY15" fmla="*/ 138223 h 510363"/>
              <a:gd name="connsiteX16" fmla="*/ 383586 w 511176"/>
              <a:gd name="connsiteY16" fmla="*/ 85060 h 510363"/>
              <a:gd name="connsiteX17" fmla="*/ 351688 w 511176"/>
              <a:gd name="connsiteY17" fmla="*/ 74428 h 510363"/>
              <a:gd name="connsiteX18" fmla="*/ 277260 w 511176"/>
              <a:gd name="connsiteY18" fmla="*/ 42530 h 510363"/>
              <a:gd name="connsiteX19" fmla="*/ 128404 w 511176"/>
              <a:gd name="connsiteY19" fmla="*/ 0 h 5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1176" h="510363">
                <a:moveTo>
                  <a:pt x="128404" y="0"/>
                </a:moveTo>
                <a:lnTo>
                  <a:pt x="128404" y="0"/>
                </a:lnTo>
                <a:cubicBezTo>
                  <a:pt x="103595" y="31898"/>
                  <a:pt x="73787" y="60473"/>
                  <a:pt x="53976" y="95693"/>
                </a:cubicBezTo>
                <a:cubicBezTo>
                  <a:pt x="41326" y="118181"/>
                  <a:pt x="41973" y="146039"/>
                  <a:pt x="32711" y="170121"/>
                </a:cubicBezTo>
                <a:cubicBezTo>
                  <a:pt x="24176" y="192311"/>
                  <a:pt x="11446" y="212651"/>
                  <a:pt x="814" y="233916"/>
                </a:cubicBezTo>
                <a:cubicBezTo>
                  <a:pt x="4358" y="294167"/>
                  <a:pt x="-8382" y="357664"/>
                  <a:pt x="11446" y="414670"/>
                </a:cubicBezTo>
                <a:cubicBezTo>
                  <a:pt x="22181" y="445532"/>
                  <a:pt x="58045" y="461340"/>
                  <a:pt x="85874" y="478465"/>
                </a:cubicBezTo>
                <a:cubicBezTo>
                  <a:pt x="127404" y="504022"/>
                  <a:pt x="202863" y="505641"/>
                  <a:pt x="245362" y="510363"/>
                </a:cubicBezTo>
                <a:cubicBezTo>
                  <a:pt x="291437" y="506819"/>
                  <a:pt x="338604" y="510314"/>
                  <a:pt x="383586" y="499730"/>
                </a:cubicBezTo>
                <a:cubicBezTo>
                  <a:pt x="400836" y="495671"/>
                  <a:pt x="410730" y="476624"/>
                  <a:pt x="426116" y="467832"/>
                </a:cubicBezTo>
                <a:cubicBezTo>
                  <a:pt x="435847" y="462271"/>
                  <a:pt x="447381" y="460744"/>
                  <a:pt x="458014" y="457200"/>
                </a:cubicBezTo>
                <a:cubicBezTo>
                  <a:pt x="465102" y="446567"/>
                  <a:pt x="473564" y="436732"/>
                  <a:pt x="479279" y="425302"/>
                </a:cubicBezTo>
                <a:cubicBezTo>
                  <a:pt x="491994" y="399873"/>
                  <a:pt x="501974" y="367850"/>
                  <a:pt x="511176" y="340242"/>
                </a:cubicBezTo>
                <a:cubicBezTo>
                  <a:pt x="507632" y="297712"/>
                  <a:pt x="505837" y="254999"/>
                  <a:pt x="500544" y="212651"/>
                </a:cubicBezTo>
                <a:cubicBezTo>
                  <a:pt x="498731" y="198151"/>
                  <a:pt x="498405" y="182012"/>
                  <a:pt x="489911" y="170121"/>
                </a:cubicBezTo>
                <a:cubicBezTo>
                  <a:pt x="479611" y="155701"/>
                  <a:pt x="460836" y="149756"/>
                  <a:pt x="447381" y="138223"/>
                </a:cubicBezTo>
                <a:cubicBezTo>
                  <a:pt x="414463" y="110008"/>
                  <a:pt x="421182" y="103858"/>
                  <a:pt x="383586" y="85060"/>
                </a:cubicBezTo>
                <a:cubicBezTo>
                  <a:pt x="373561" y="80048"/>
                  <a:pt x="361990" y="78843"/>
                  <a:pt x="351688" y="74428"/>
                </a:cubicBezTo>
                <a:cubicBezTo>
                  <a:pt x="338260" y="68673"/>
                  <a:pt x="296527" y="43663"/>
                  <a:pt x="277260" y="42530"/>
                </a:cubicBezTo>
                <a:cubicBezTo>
                  <a:pt x="227727" y="39616"/>
                  <a:pt x="153213" y="7088"/>
                  <a:pt x="128404" y="0"/>
                </a:cubicBez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Shape 124">
            <a:extLst>
              <a:ext uri="{FF2B5EF4-FFF2-40B4-BE49-F238E27FC236}">
                <a16:creationId xmlns:a16="http://schemas.microsoft.com/office/drawing/2014/main" id="{50B490D0-5336-6591-E581-81BC10892C2A}"/>
              </a:ext>
            </a:extLst>
          </p:cNvPr>
          <p:cNvSpPr/>
          <p:nvPr/>
        </p:nvSpPr>
        <p:spPr>
          <a:xfrm rot="8034125">
            <a:off x="11581115" y="6215231"/>
            <a:ext cx="473230" cy="474883"/>
          </a:xfrm>
          <a:custGeom>
            <a:avLst/>
            <a:gdLst>
              <a:gd name="connsiteX0" fmla="*/ 128404 w 511176"/>
              <a:gd name="connsiteY0" fmla="*/ 0 h 510363"/>
              <a:gd name="connsiteX1" fmla="*/ 128404 w 511176"/>
              <a:gd name="connsiteY1" fmla="*/ 0 h 510363"/>
              <a:gd name="connsiteX2" fmla="*/ 53976 w 511176"/>
              <a:gd name="connsiteY2" fmla="*/ 95693 h 510363"/>
              <a:gd name="connsiteX3" fmla="*/ 32711 w 511176"/>
              <a:gd name="connsiteY3" fmla="*/ 170121 h 510363"/>
              <a:gd name="connsiteX4" fmla="*/ 814 w 511176"/>
              <a:gd name="connsiteY4" fmla="*/ 233916 h 510363"/>
              <a:gd name="connsiteX5" fmla="*/ 11446 w 511176"/>
              <a:gd name="connsiteY5" fmla="*/ 414670 h 510363"/>
              <a:gd name="connsiteX6" fmla="*/ 85874 w 511176"/>
              <a:gd name="connsiteY6" fmla="*/ 478465 h 510363"/>
              <a:gd name="connsiteX7" fmla="*/ 245362 w 511176"/>
              <a:gd name="connsiteY7" fmla="*/ 510363 h 510363"/>
              <a:gd name="connsiteX8" fmla="*/ 383586 w 511176"/>
              <a:gd name="connsiteY8" fmla="*/ 499730 h 510363"/>
              <a:gd name="connsiteX9" fmla="*/ 426116 w 511176"/>
              <a:gd name="connsiteY9" fmla="*/ 467832 h 510363"/>
              <a:gd name="connsiteX10" fmla="*/ 458014 w 511176"/>
              <a:gd name="connsiteY10" fmla="*/ 457200 h 510363"/>
              <a:gd name="connsiteX11" fmla="*/ 479279 w 511176"/>
              <a:gd name="connsiteY11" fmla="*/ 425302 h 510363"/>
              <a:gd name="connsiteX12" fmla="*/ 511176 w 511176"/>
              <a:gd name="connsiteY12" fmla="*/ 340242 h 510363"/>
              <a:gd name="connsiteX13" fmla="*/ 500544 w 511176"/>
              <a:gd name="connsiteY13" fmla="*/ 212651 h 510363"/>
              <a:gd name="connsiteX14" fmla="*/ 489911 w 511176"/>
              <a:gd name="connsiteY14" fmla="*/ 170121 h 510363"/>
              <a:gd name="connsiteX15" fmla="*/ 447381 w 511176"/>
              <a:gd name="connsiteY15" fmla="*/ 138223 h 510363"/>
              <a:gd name="connsiteX16" fmla="*/ 383586 w 511176"/>
              <a:gd name="connsiteY16" fmla="*/ 85060 h 510363"/>
              <a:gd name="connsiteX17" fmla="*/ 351688 w 511176"/>
              <a:gd name="connsiteY17" fmla="*/ 74428 h 510363"/>
              <a:gd name="connsiteX18" fmla="*/ 277260 w 511176"/>
              <a:gd name="connsiteY18" fmla="*/ 42530 h 510363"/>
              <a:gd name="connsiteX19" fmla="*/ 128404 w 511176"/>
              <a:gd name="connsiteY19" fmla="*/ 0 h 5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1176" h="510363">
                <a:moveTo>
                  <a:pt x="128404" y="0"/>
                </a:moveTo>
                <a:lnTo>
                  <a:pt x="128404" y="0"/>
                </a:lnTo>
                <a:cubicBezTo>
                  <a:pt x="103595" y="31898"/>
                  <a:pt x="73787" y="60473"/>
                  <a:pt x="53976" y="95693"/>
                </a:cubicBezTo>
                <a:cubicBezTo>
                  <a:pt x="41326" y="118181"/>
                  <a:pt x="41973" y="146039"/>
                  <a:pt x="32711" y="170121"/>
                </a:cubicBezTo>
                <a:cubicBezTo>
                  <a:pt x="24176" y="192311"/>
                  <a:pt x="11446" y="212651"/>
                  <a:pt x="814" y="233916"/>
                </a:cubicBezTo>
                <a:cubicBezTo>
                  <a:pt x="4358" y="294167"/>
                  <a:pt x="-8382" y="357664"/>
                  <a:pt x="11446" y="414670"/>
                </a:cubicBezTo>
                <a:cubicBezTo>
                  <a:pt x="22181" y="445532"/>
                  <a:pt x="58045" y="461340"/>
                  <a:pt x="85874" y="478465"/>
                </a:cubicBezTo>
                <a:cubicBezTo>
                  <a:pt x="127404" y="504022"/>
                  <a:pt x="202863" y="505641"/>
                  <a:pt x="245362" y="510363"/>
                </a:cubicBezTo>
                <a:cubicBezTo>
                  <a:pt x="291437" y="506819"/>
                  <a:pt x="338604" y="510314"/>
                  <a:pt x="383586" y="499730"/>
                </a:cubicBezTo>
                <a:cubicBezTo>
                  <a:pt x="400836" y="495671"/>
                  <a:pt x="410730" y="476624"/>
                  <a:pt x="426116" y="467832"/>
                </a:cubicBezTo>
                <a:cubicBezTo>
                  <a:pt x="435847" y="462271"/>
                  <a:pt x="447381" y="460744"/>
                  <a:pt x="458014" y="457200"/>
                </a:cubicBezTo>
                <a:cubicBezTo>
                  <a:pt x="465102" y="446567"/>
                  <a:pt x="473564" y="436732"/>
                  <a:pt x="479279" y="425302"/>
                </a:cubicBezTo>
                <a:cubicBezTo>
                  <a:pt x="491994" y="399873"/>
                  <a:pt x="501974" y="367850"/>
                  <a:pt x="511176" y="340242"/>
                </a:cubicBezTo>
                <a:cubicBezTo>
                  <a:pt x="507632" y="297712"/>
                  <a:pt x="505837" y="254999"/>
                  <a:pt x="500544" y="212651"/>
                </a:cubicBezTo>
                <a:cubicBezTo>
                  <a:pt x="498731" y="198151"/>
                  <a:pt x="498405" y="182012"/>
                  <a:pt x="489911" y="170121"/>
                </a:cubicBezTo>
                <a:cubicBezTo>
                  <a:pt x="479611" y="155701"/>
                  <a:pt x="460836" y="149756"/>
                  <a:pt x="447381" y="138223"/>
                </a:cubicBezTo>
                <a:cubicBezTo>
                  <a:pt x="414463" y="110008"/>
                  <a:pt x="421182" y="103858"/>
                  <a:pt x="383586" y="85060"/>
                </a:cubicBezTo>
                <a:cubicBezTo>
                  <a:pt x="373561" y="80048"/>
                  <a:pt x="361990" y="78843"/>
                  <a:pt x="351688" y="74428"/>
                </a:cubicBezTo>
                <a:cubicBezTo>
                  <a:pt x="338260" y="68673"/>
                  <a:pt x="296527" y="43663"/>
                  <a:pt x="277260" y="42530"/>
                </a:cubicBezTo>
                <a:cubicBezTo>
                  <a:pt x="227727" y="39616"/>
                  <a:pt x="153213" y="7088"/>
                  <a:pt x="128404" y="0"/>
                </a:cubicBez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F454D8E-518D-6F73-D557-B8821ABFE70D}"/>
              </a:ext>
            </a:extLst>
          </p:cNvPr>
          <p:cNvGrpSpPr/>
          <p:nvPr/>
        </p:nvGrpSpPr>
        <p:grpSpPr>
          <a:xfrm>
            <a:off x="7271503" y="2971568"/>
            <a:ext cx="1977013" cy="3761859"/>
            <a:chOff x="3796672" y="1143000"/>
            <a:chExt cx="1842128" cy="3505200"/>
          </a:xfrm>
        </p:grpSpPr>
        <p:sp>
          <p:nvSpPr>
            <p:cNvPr id="27" name="Donut 2">
              <a:extLst>
                <a:ext uri="{FF2B5EF4-FFF2-40B4-BE49-F238E27FC236}">
                  <a16:creationId xmlns:a16="http://schemas.microsoft.com/office/drawing/2014/main" id="{4B57544A-6EC6-BC72-639A-D5796CECC439}"/>
                </a:ext>
              </a:extLst>
            </p:cNvPr>
            <p:cNvSpPr/>
            <p:nvPr/>
          </p:nvSpPr>
          <p:spPr>
            <a:xfrm>
              <a:off x="5105400" y="3276600"/>
              <a:ext cx="457200" cy="838200"/>
            </a:xfrm>
            <a:prstGeom prst="donut">
              <a:avLst/>
            </a:prstGeom>
            <a:solidFill>
              <a:srgbClr val="C6B9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id="{002F13EA-DD21-A8A3-086D-2740DCF9E68D}"/>
                </a:ext>
              </a:extLst>
            </p:cNvPr>
            <p:cNvSpPr/>
            <p:nvPr/>
          </p:nvSpPr>
          <p:spPr>
            <a:xfrm rot="2749164" flipH="1">
              <a:off x="4910963" y="3115503"/>
              <a:ext cx="536928" cy="322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915A67D-4F6B-E1AC-1427-9426E128D991}"/>
                </a:ext>
              </a:extLst>
            </p:cNvPr>
            <p:cNvSpPr/>
            <p:nvPr/>
          </p:nvSpPr>
          <p:spPr>
            <a:xfrm rot="18850836">
              <a:off x="3689305" y="3115503"/>
              <a:ext cx="536928" cy="322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a:extLst>
                <a:ext uri="{FF2B5EF4-FFF2-40B4-BE49-F238E27FC236}">
                  <a16:creationId xmlns:a16="http://schemas.microsoft.com/office/drawing/2014/main" id="{4156C553-67E5-32EC-C423-3577ED0C6802}"/>
                </a:ext>
              </a:extLst>
            </p:cNvPr>
            <p:cNvSpPr/>
            <p:nvPr/>
          </p:nvSpPr>
          <p:spPr>
            <a:xfrm rot="5016333">
              <a:off x="4562978" y="1605394"/>
              <a:ext cx="898205" cy="47830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a:extLst>
                <a:ext uri="{FF2B5EF4-FFF2-40B4-BE49-F238E27FC236}">
                  <a16:creationId xmlns:a16="http://schemas.microsoft.com/office/drawing/2014/main" id="{D22A2F2D-335C-3B4D-FEC2-1E5490E22EF4}"/>
                </a:ext>
              </a:extLst>
            </p:cNvPr>
            <p:cNvSpPr/>
            <p:nvPr/>
          </p:nvSpPr>
          <p:spPr>
            <a:xfrm rot="6017849">
              <a:off x="3630837" y="1689334"/>
              <a:ext cx="983422" cy="404404"/>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0E85FCD4-E0E2-12FA-8973-49F2DC6A2801}"/>
                </a:ext>
              </a:extLst>
            </p:cNvPr>
            <p:cNvSpPr/>
            <p:nvPr/>
          </p:nvSpPr>
          <p:spPr>
            <a:xfrm>
              <a:off x="4038600" y="2209800"/>
              <a:ext cx="1066800" cy="2133600"/>
            </a:xfrm>
            <a:prstGeom prst="trapezoid">
              <a:avLst>
                <a:gd name="adj" fmla="val 40126"/>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F6939FF5-78F1-E39B-273B-245B0E38DD90}"/>
                </a:ext>
              </a:extLst>
            </p:cNvPr>
            <p:cNvSpPr/>
            <p:nvPr/>
          </p:nvSpPr>
          <p:spPr>
            <a:xfrm rot="10800000">
              <a:off x="4344838" y="2297502"/>
              <a:ext cx="457200" cy="457200"/>
            </a:xfrm>
            <a:prstGeom prst="trapezoid">
              <a:avLst>
                <a:gd name="adj" fmla="val 40126"/>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a:extLst>
                <a:ext uri="{FF2B5EF4-FFF2-40B4-BE49-F238E27FC236}">
                  <a16:creationId xmlns:a16="http://schemas.microsoft.com/office/drawing/2014/main" id="{1AD5802E-0004-22BE-79ED-349DF73A1741}"/>
                </a:ext>
              </a:extLst>
            </p:cNvPr>
            <p:cNvSpPr/>
            <p:nvPr/>
          </p:nvSpPr>
          <p:spPr>
            <a:xfrm rot="1569358">
              <a:off x="3930530" y="2329692"/>
              <a:ext cx="443574" cy="1056133"/>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a:extLst>
                <a:ext uri="{FF2B5EF4-FFF2-40B4-BE49-F238E27FC236}">
                  <a16:creationId xmlns:a16="http://schemas.microsoft.com/office/drawing/2014/main" id="{5857621B-9EE6-8BFC-0151-07285F2822D7}"/>
                </a:ext>
              </a:extLst>
            </p:cNvPr>
            <p:cNvSpPr/>
            <p:nvPr/>
          </p:nvSpPr>
          <p:spPr>
            <a:xfrm rot="20030642" flipH="1">
              <a:off x="4772358" y="2332976"/>
              <a:ext cx="458474" cy="1056133"/>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FE6742B-EABD-CEAD-4429-1D6E92EED625}"/>
                </a:ext>
              </a:extLst>
            </p:cNvPr>
            <p:cNvSpPr/>
            <p:nvPr/>
          </p:nvSpPr>
          <p:spPr>
            <a:xfrm>
              <a:off x="4114800" y="1219200"/>
              <a:ext cx="9144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loud 36">
              <a:extLst>
                <a:ext uri="{FF2B5EF4-FFF2-40B4-BE49-F238E27FC236}">
                  <a16:creationId xmlns:a16="http://schemas.microsoft.com/office/drawing/2014/main" id="{8B4EF61F-DEFC-94AA-36B8-EFD14A721FC1}"/>
                </a:ext>
              </a:extLst>
            </p:cNvPr>
            <p:cNvSpPr/>
            <p:nvPr/>
          </p:nvSpPr>
          <p:spPr>
            <a:xfrm>
              <a:off x="4038600" y="1143000"/>
              <a:ext cx="1066800" cy="762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13">
              <a:extLst>
                <a:ext uri="{FF2B5EF4-FFF2-40B4-BE49-F238E27FC236}">
                  <a16:creationId xmlns:a16="http://schemas.microsoft.com/office/drawing/2014/main" id="{964C357D-6217-2C20-CC3D-6D06FCCA5C37}"/>
                </a:ext>
              </a:extLst>
            </p:cNvPr>
            <p:cNvSpPr/>
            <p:nvPr/>
          </p:nvSpPr>
          <p:spPr>
            <a:xfrm>
              <a:off x="3962400" y="1600200"/>
              <a:ext cx="1219200" cy="1524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a:extLst>
                <a:ext uri="{FF2B5EF4-FFF2-40B4-BE49-F238E27FC236}">
                  <a16:creationId xmlns:a16="http://schemas.microsoft.com/office/drawing/2014/main" id="{EDCFC730-407F-05B9-F9BC-636EA103F875}"/>
                </a:ext>
              </a:extLst>
            </p:cNvPr>
            <p:cNvSpPr/>
            <p:nvPr/>
          </p:nvSpPr>
          <p:spPr>
            <a:xfrm>
              <a:off x="4038600" y="3276600"/>
              <a:ext cx="1066800" cy="685800"/>
            </a:xfrm>
            <a:prstGeom prst="trapezoid">
              <a:avLst>
                <a:gd name="adj" fmla="val 33067"/>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a:extLst>
                <a:ext uri="{FF2B5EF4-FFF2-40B4-BE49-F238E27FC236}">
                  <a16:creationId xmlns:a16="http://schemas.microsoft.com/office/drawing/2014/main" id="{94944CD0-26B6-3B8D-3EF6-2F3DB9261CD4}"/>
                </a:ext>
              </a:extLst>
            </p:cNvPr>
            <p:cNvSpPr/>
            <p:nvPr/>
          </p:nvSpPr>
          <p:spPr>
            <a:xfrm>
              <a:off x="4114800" y="3962400"/>
              <a:ext cx="457200" cy="381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a:extLst>
                <a:ext uri="{FF2B5EF4-FFF2-40B4-BE49-F238E27FC236}">
                  <a16:creationId xmlns:a16="http://schemas.microsoft.com/office/drawing/2014/main" id="{944805AF-9AAB-F37F-A50D-54B514C05BEE}"/>
                </a:ext>
              </a:extLst>
            </p:cNvPr>
            <p:cNvSpPr/>
            <p:nvPr/>
          </p:nvSpPr>
          <p:spPr>
            <a:xfrm>
              <a:off x="4572000" y="3962400"/>
              <a:ext cx="457200" cy="381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421629A-062C-38F4-DD0A-ABCFAF76950A}"/>
                </a:ext>
              </a:extLst>
            </p:cNvPr>
            <p:cNvSpPr/>
            <p:nvPr/>
          </p:nvSpPr>
          <p:spPr>
            <a:xfrm>
              <a:off x="4038600" y="426720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8D49D1E-891D-FEB7-CC56-0B711FA77581}"/>
                </a:ext>
              </a:extLst>
            </p:cNvPr>
            <p:cNvSpPr/>
            <p:nvPr/>
          </p:nvSpPr>
          <p:spPr>
            <a:xfrm>
              <a:off x="4572000" y="426720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19">
              <a:extLst>
                <a:ext uri="{FF2B5EF4-FFF2-40B4-BE49-F238E27FC236}">
                  <a16:creationId xmlns:a16="http://schemas.microsoft.com/office/drawing/2014/main" id="{2A5D9DBD-6AB7-1DA6-F9C8-632EF4FECEAA}"/>
                </a:ext>
              </a:extLst>
            </p:cNvPr>
            <p:cNvSpPr/>
            <p:nvPr/>
          </p:nvSpPr>
          <p:spPr>
            <a:xfrm>
              <a:off x="5029200" y="3810000"/>
              <a:ext cx="609600" cy="609600"/>
            </a:xfrm>
            <a:prstGeom prst="roundRect">
              <a:avLst/>
            </a:prstGeom>
            <a:solidFill>
              <a:srgbClr val="C6B9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84188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4AB2C0-8DD2-B087-5F93-B194533268D4}"/>
              </a:ext>
            </a:extLst>
          </p:cNvPr>
          <p:cNvSpPr/>
          <p:nvPr/>
        </p:nvSpPr>
        <p:spPr>
          <a:xfrm>
            <a:off x="0" y="0"/>
            <a:ext cx="12192000" cy="6858000"/>
          </a:xfrm>
          <a:prstGeom prst="rect">
            <a:avLst/>
          </a:prstGeom>
          <a:gradFill flip="none" rotWithShape="1">
            <a:gsLst>
              <a:gs pos="0">
                <a:schemeClr val="bg1">
                  <a:lumMod val="75000"/>
                </a:schemeClr>
              </a:gs>
              <a:gs pos="100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reload">
            <a:extLst>
              <a:ext uri="{FF2B5EF4-FFF2-40B4-BE49-F238E27FC236}">
                <a16:creationId xmlns:a16="http://schemas.microsoft.com/office/drawing/2014/main" id="{EDDD1F75-F78F-568B-C29A-A66CBF3E7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35" y="871869"/>
            <a:ext cx="5507665" cy="55076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oad">
            <a:extLst>
              <a:ext uri="{FF2B5EF4-FFF2-40B4-BE49-F238E27FC236}">
                <a16:creationId xmlns:a16="http://schemas.microsoft.com/office/drawing/2014/main" id="{CBE40031-F395-9BF5-FD16-300CF4DD4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827568"/>
            <a:ext cx="3776330" cy="37763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4CC3EB-CB88-4F4C-AD42-7F8103027EDE}"/>
              </a:ext>
            </a:extLst>
          </p:cNvPr>
          <p:cNvSpPr txBox="1"/>
          <p:nvPr/>
        </p:nvSpPr>
        <p:spPr>
          <a:xfrm>
            <a:off x="6507125" y="4827182"/>
            <a:ext cx="3956197" cy="1631216"/>
          </a:xfrm>
          <a:prstGeom prst="rect">
            <a:avLst/>
          </a:prstGeom>
          <a:noFill/>
        </p:spPr>
        <p:txBody>
          <a:bodyPr wrap="square">
            <a:spAutoFit/>
          </a:bodyPr>
          <a:lstStyle/>
          <a:p>
            <a:r>
              <a:rPr lang="en-US" sz="2000" dirty="0">
                <a:solidFill>
                  <a:schemeClr val="bg1"/>
                </a:solidFill>
              </a:rPr>
              <a:t>Nimrod</a:t>
            </a:r>
            <a:r>
              <a:rPr lang="en-US" sz="2000" b="0" i="0" dirty="0">
                <a:solidFill>
                  <a:schemeClr val="bg1"/>
                </a:solidFill>
                <a:effectLst/>
              </a:rPr>
              <a:t> was the son of Cush, grandson of Ham, and great-grandson of Noah; and as "a mighty one in the earth" and "a mighty hunter before the Lord</a:t>
            </a:r>
            <a:endParaRPr lang="en-US" sz="2000" dirty="0">
              <a:solidFill>
                <a:schemeClr val="bg1"/>
              </a:solidFill>
            </a:endParaRPr>
          </a:p>
        </p:txBody>
      </p:sp>
      <p:sp>
        <p:nvSpPr>
          <p:cNvPr id="5" name="TextBox 4">
            <a:extLst>
              <a:ext uri="{FF2B5EF4-FFF2-40B4-BE49-F238E27FC236}">
                <a16:creationId xmlns:a16="http://schemas.microsoft.com/office/drawing/2014/main" id="{43F514C6-67D7-D8B5-DAF7-01C4801FB0F7}"/>
              </a:ext>
            </a:extLst>
          </p:cNvPr>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AngsanaUPC" pitchFamily="18" charset="-34"/>
                <a:cs typeface="AngsanaUPC" pitchFamily="18" charset="-34"/>
              </a:rPr>
              <a:t>Nimrod and the Great Tower</a:t>
            </a:r>
          </a:p>
        </p:txBody>
      </p:sp>
    </p:spTree>
    <p:extLst>
      <p:ext uri="{BB962C8B-B14F-4D97-AF65-F5344CB8AC3E}">
        <p14:creationId xmlns:p14="http://schemas.microsoft.com/office/powerpoint/2010/main" val="2840655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3113E9-E668-46A4-B9E8-4B9D59D0A94C}"/>
              </a:ext>
            </a:extLst>
          </p:cNvPr>
          <p:cNvSpPr/>
          <p:nvPr/>
        </p:nvSpPr>
        <p:spPr>
          <a:xfrm>
            <a:off x="0" y="0"/>
            <a:ext cx="12192000" cy="6858000"/>
          </a:xfrm>
          <a:prstGeom prst="rect">
            <a:avLst/>
          </a:prstGeom>
          <a:gradFill flip="none" rotWithShape="1">
            <a:gsLst>
              <a:gs pos="0">
                <a:schemeClr val="bg1">
                  <a:lumMod val="75000"/>
                </a:schemeClr>
              </a:gs>
              <a:gs pos="4600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59324" y="718621"/>
            <a:ext cx="3733800" cy="1323439"/>
          </a:xfrm>
          <a:prstGeom prst="rect">
            <a:avLst/>
          </a:prstGeom>
        </p:spPr>
        <p:txBody>
          <a:bodyPr wrap="square">
            <a:spAutoFit/>
          </a:bodyPr>
          <a:lstStyle/>
          <a:p>
            <a:r>
              <a:rPr lang="en-US" sz="2000" dirty="0">
                <a:solidFill>
                  <a:schemeClr val="bg1"/>
                </a:solidFill>
              </a:rPr>
              <a:t>“But behold, I give not the full account, but a part of the account I give, from the tower down until they were destroyed.”</a:t>
            </a:r>
          </a:p>
        </p:txBody>
      </p:sp>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AngsanaUPC" pitchFamily="18" charset="-34"/>
                <a:cs typeface="AngsanaUPC" pitchFamily="18" charset="-34"/>
              </a:rPr>
              <a:t>The Tower of Babel</a:t>
            </a:r>
          </a:p>
        </p:txBody>
      </p:sp>
      <p:sp>
        <p:nvSpPr>
          <p:cNvPr id="9" name="Rectangle 8"/>
          <p:cNvSpPr/>
          <p:nvPr/>
        </p:nvSpPr>
        <p:spPr>
          <a:xfrm>
            <a:off x="740074" y="5280915"/>
            <a:ext cx="3425952" cy="1323439"/>
          </a:xfrm>
          <a:prstGeom prst="rect">
            <a:avLst/>
          </a:prstGeom>
        </p:spPr>
        <p:txBody>
          <a:bodyPr wrap="square">
            <a:spAutoFit/>
          </a:bodyPr>
          <a:lstStyle/>
          <a:p>
            <a:r>
              <a:rPr lang="en-US" sz="2000" dirty="0">
                <a:solidFill>
                  <a:schemeClr val="bg1"/>
                </a:solidFill>
              </a:rPr>
              <a:t>Jared and his family lived during this time</a:t>
            </a:r>
          </a:p>
          <a:p>
            <a:r>
              <a:rPr lang="en-US" sz="2000" dirty="0">
                <a:solidFill>
                  <a:schemeClr val="bg1"/>
                </a:solidFill>
              </a:rPr>
              <a:t>Somewhere around 2000 years before the birth of the Savior</a:t>
            </a:r>
          </a:p>
        </p:txBody>
      </p:sp>
      <p:sp>
        <p:nvSpPr>
          <p:cNvPr id="10" name="Rectangle 9"/>
          <p:cNvSpPr/>
          <p:nvPr/>
        </p:nvSpPr>
        <p:spPr>
          <a:xfrm>
            <a:off x="5593756" y="923330"/>
            <a:ext cx="6526845" cy="2862322"/>
          </a:xfrm>
          <a:prstGeom prst="rect">
            <a:avLst/>
          </a:prstGeom>
        </p:spPr>
        <p:txBody>
          <a:bodyPr wrap="square">
            <a:spAutoFit/>
          </a:bodyPr>
          <a:lstStyle/>
          <a:p>
            <a:r>
              <a:rPr lang="en-US" sz="2000" dirty="0">
                <a:solidFill>
                  <a:schemeClr val="bg1"/>
                </a:solidFill>
              </a:rPr>
              <a:t>Babel was founded by Nimrod and was one of the oldest cities in the land of Mesopotamia, or Shinar (Gen. 10:8–10). The Lord confounded the languages at the time the people were building the Tower of Babel (Gen. 11:1–9; Ether 1:3–5, 33–35). Babylon later became Nebuchadnezzar’s capital. He built an enormous city of which the ruins still remain. Babylon became a very wicked city and has since come to symbolize the wickedness of the world.</a:t>
            </a:r>
          </a:p>
          <a:p>
            <a:r>
              <a:rPr lang="en-US" sz="2000" dirty="0">
                <a:solidFill>
                  <a:schemeClr val="bg1"/>
                </a:solidFill>
              </a:rPr>
              <a:t>Bible Dictionary</a:t>
            </a:r>
          </a:p>
        </p:txBody>
      </p:sp>
      <p:pic>
        <p:nvPicPr>
          <p:cNvPr id="14" name="Picture 13">
            <a:extLst>
              <a:ext uri="{FF2B5EF4-FFF2-40B4-BE49-F238E27FC236}">
                <a16:creationId xmlns:a16="http://schemas.microsoft.com/office/drawing/2014/main" id="{9C608142-144A-48EA-9B54-A10A8E27C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182" y="2159407"/>
            <a:ext cx="2051266" cy="2917356"/>
          </a:xfrm>
          <a:prstGeom prst="rect">
            <a:avLst/>
          </a:prstGeom>
        </p:spPr>
      </p:pic>
      <p:pic>
        <p:nvPicPr>
          <p:cNvPr id="16" name="Picture 15">
            <a:extLst>
              <a:ext uri="{FF2B5EF4-FFF2-40B4-BE49-F238E27FC236}">
                <a16:creationId xmlns:a16="http://schemas.microsoft.com/office/drawing/2014/main" id="{F291D31B-0927-4ADE-974A-35CC5BB2F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1687" y="3943367"/>
            <a:ext cx="5486401" cy="2756917"/>
          </a:xfrm>
          <a:prstGeom prst="rect">
            <a:avLst/>
          </a:prstGeom>
        </p:spPr>
      </p:pic>
      <p:pic>
        <p:nvPicPr>
          <p:cNvPr id="18" name="Picture 17">
            <a:extLst>
              <a:ext uri="{FF2B5EF4-FFF2-40B4-BE49-F238E27FC236}">
                <a16:creationId xmlns:a16="http://schemas.microsoft.com/office/drawing/2014/main" id="{4A37A197-5CEE-4944-A8CD-9332B2D2B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050" y="2413890"/>
            <a:ext cx="1905000" cy="2867025"/>
          </a:xfrm>
          <a:prstGeom prst="rect">
            <a:avLst/>
          </a:prstGeom>
        </p:spPr>
      </p:pic>
    </p:spTree>
    <p:extLst>
      <p:ext uri="{BB962C8B-B14F-4D97-AF65-F5344CB8AC3E}">
        <p14:creationId xmlns:p14="http://schemas.microsoft.com/office/powerpoint/2010/main" val="314916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94BBAA0-2ED7-46BA-BCAB-09A3B916F742}"/>
              </a:ext>
            </a:extLst>
          </p:cNvPr>
          <p:cNvSpPr/>
          <p:nvPr/>
        </p:nvSpPr>
        <p:spPr>
          <a:xfrm>
            <a:off x="0" y="0"/>
            <a:ext cx="12192000" cy="6858000"/>
          </a:xfrm>
          <a:prstGeom prst="rect">
            <a:avLst/>
          </a:prstGeom>
          <a:gradFill flip="none" rotWithShape="1">
            <a:gsLst>
              <a:gs pos="0">
                <a:schemeClr val="bg1">
                  <a:lumMod val="75000"/>
                </a:schemeClr>
              </a:gs>
              <a:gs pos="4600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204777" y="838199"/>
            <a:ext cx="6238331" cy="2308324"/>
          </a:xfrm>
          <a:prstGeom prst="rect">
            <a:avLst/>
          </a:prstGeom>
        </p:spPr>
        <p:txBody>
          <a:bodyPr wrap="square">
            <a:spAutoFit/>
          </a:bodyPr>
          <a:lstStyle/>
          <a:p>
            <a:pPr fontAlgn="base"/>
            <a:r>
              <a:rPr lang="en-US" dirty="0">
                <a:solidFill>
                  <a:schemeClr val="bg1"/>
                </a:solidFill>
              </a:rPr>
              <a:t>“And they said, Go to, let us build us a city and a tower, whose top </a:t>
            </a:r>
            <a:r>
              <a:rPr lang="en-US" i="1" dirty="0">
                <a:solidFill>
                  <a:schemeClr val="bg1"/>
                </a:solidFill>
              </a:rPr>
              <a:t>may reach</a:t>
            </a:r>
            <a:r>
              <a:rPr lang="en-US" dirty="0">
                <a:solidFill>
                  <a:schemeClr val="bg1"/>
                </a:solidFill>
              </a:rPr>
              <a:t> unto heaven; and let us make us a name, lest we be scattered abroad upon the face of the whole earth.</a:t>
            </a:r>
          </a:p>
          <a:p>
            <a:pPr fontAlgn="base"/>
            <a:r>
              <a:rPr lang="en-US" dirty="0">
                <a:solidFill>
                  <a:schemeClr val="bg1"/>
                </a:solidFill>
              </a:rPr>
              <a:t>And the </a:t>
            </a:r>
            <a:r>
              <a:rPr lang="en-US" cap="small" dirty="0">
                <a:solidFill>
                  <a:schemeClr val="bg1"/>
                </a:solidFill>
              </a:rPr>
              <a:t>Lord</a:t>
            </a:r>
            <a:r>
              <a:rPr lang="en-US" dirty="0">
                <a:solidFill>
                  <a:schemeClr val="bg1"/>
                </a:solidFill>
              </a:rPr>
              <a:t> came down to see the city and the tower, which the children of men </a:t>
            </a:r>
            <a:r>
              <a:rPr lang="en-US" dirty="0" err="1">
                <a:solidFill>
                  <a:schemeClr val="bg1"/>
                </a:solidFill>
              </a:rPr>
              <a:t>builded</a:t>
            </a:r>
            <a:r>
              <a:rPr lang="en-US" dirty="0">
                <a:solidFill>
                  <a:schemeClr val="bg1"/>
                </a:solidFill>
              </a:rPr>
              <a:t>.</a:t>
            </a:r>
          </a:p>
          <a:p>
            <a:pPr fontAlgn="base"/>
            <a:r>
              <a:rPr lang="en-US" dirty="0">
                <a:solidFill>
                  <a:schemeClr val="bg1"/>
                </a:solidFill>
              </a:rPr>
              <a:t>And the </a:t>
            </a:r>
            <a:r>
              <a:rPr lang="en-US" cap="small" dirty="0">
                <a:solidFill>
                  <a:schemeClr val="bg1"/>
                </a:solidFill>
              </a:rPr>
              <a:t>Lord</a:t>
            </a:r>
            <a:r>
              <a:rPr lang="en-US" dirty="0">
                <a:solidFill>
                  <a:schemeClr val="bg1"/>
                </a:solidFill>
              </a:rPr>
              <a:t> said, Behold, the people </a:t>
            </a:r>
            <a:r>
              <a:rPr lang="en-US" i="1" dirty="0">
                <a:solidFill>
                  <a:schemeClr val="bg1"/>
                </a:solidFill>
              </a:rPr>
              <a:t>is</a:t>
            </a:r>
            <a:r>
              <a:rPr lang="en-US" dirty="0">
                <a:solidFill>
                  <a:schemeClr val="bg1"/>
                </a:solidFill>
              </a:rPr>
              <a:t> one, and they have all one language; and this they begin to do: and now nothing will be restrained from them, which they have imagined to do.</a:t>
            </a:r>
          </a:p>
        </p:txBody>
      </p:sp>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AngsanaUPC" pitchFamily="18" charset="-34"/>
                <a:cs typeface="AngsanaUPC" pitchFamily="18" charset="-34"/>
              </a:rPr>
              <a:t>Scattered and Confounding the Language</a:t>
            </a:r>
          </a:p>
        </p:txBody>
      </p:sp>
      <p:sp>
        <p:nvSpPr>
          <p:cNvPr id="9" name="Rectangle 8"/>
          <p:cNvSpPr/>
          <p:nvPr/>
        </p:nvSpPr>
        <p:spPr>
          <a:xfrm>
            <a:off x="6096000" y="3352800"/>
            <a:ext cx="5224272" cy="3139321"/>
          </a:xfrm>
          <a:prstGeom prst="rect">
            <a:avLst/>
          </a:prstGeom>
        </p:spPr>
        <p:txBody>
          <a:bodyPr wrap="square">
            <a:spAutoFit/>
          </a:bodyPr>
          <a:lstStyle/>
          <a:p>
            <a:pPr fontAlgn="base"/>
            <a:r>
              <a:rPr lang="en-US" dirty="0">
                <a:solidFill>
                  <a:schemeClr val="bg1"/>
                </a:solidFill>
              </a:rPr>
              <a:t>Go to, let us go down, and there confound their language, that they may not understand one another’s speech.</a:t>
            </a:r>
          </a:p>
          <a:p>
            <a:pPr fontAlgn="base"/>
            <a:r>
              <a:rPr lang="en-US" dirty="0">
                <a:solidFill>
                  <a:schemeClr val="bg1"/>
                </a:solidFill>
              </a:rPr>
              <a:t>So the </a:t>
            </a:r>
            <a:r>
              <a:rPr lang="en-US" cap="small" dirty="0">
                <a:solidFill>
                  <a:schemeClr val="bg1"/>
                </a:solidFill>
              </a:rPr>
              <a:t>Lord</a:t>
            </a:r>
            <a:r>
              <a:rPr lang="en-US" dirty="0">
                <a:solidFill>
                  <a:schemeClr val="bg1"/>
                </a:solidFill>
              </a:rPr>
              <a:t> scattered them abroad from thence upon the face of all the earth: and they left off to build the city.</a:t>
            </a:r>
          </a:p>
          <a:p>
            <a:pPr fontAlgn="base"/>
            <a:r>
              <a:rPr lang="en-US" dirty="0">
                <a:solidFill>
                  <a:schemeClr val="bg1"/>
                </a:solidFill>
              </a:rPr>
              <a:t>Therefore is the name of it called Babel; because the </a:t>
            </a:r>
            <a:r>
              <a:rPr lang="en-US" cap="small" dirty="0">
                <a:solidFill>
                  <a:schemeClr val="bg1"/>
                </a:solidFill>
              </a:rPr>
              <a:t>Lord</a:t>
            </a:r>
            <a:r>
              <a:rPr lang="en-US" dirty="0">
                <a:solidFill>
                  <a:schemeClr val="bg1"/>
                </a:solidFill>
              </a:rPr>
              <a:t> did there confound the language of all the earth: and from thence did the </a:t>
            </a:r>
            <a:r>
              <a:rPr lang="en-US" cap="small" dirty="0">
                <a:solidFill>
                  <a:schemeClr val="bg1"/>
                </a:solidFill>
              </a:rPr>
              <a:t>Lord</a:t>
            </a:r>
            <a:r>
              <a:rPr lang="en-US" dirty="0">
                <a:solidFill>
                  <a:schemeClr val="bg1"/>
                </a:solidFill>
              </a:rPr>
              <a:t> scatter them abroad upon the face of all the earth.”</a:t>
            </a:r>
          </a:p>
        </p:txBody>
      </p:sp>
      <p:sp>
        <p:nvSpPr>
          <p:cNvPr id="10" name="TextBox 9"/>
          <p:cNvSpPr txBox="1"/>
          <p:nvPr/>
        </p:nvSpPr>
        <p:spPr>
          <a:xfrm>
            <a:off x="152400" y="6432044"/>
            <a:ext cx="2743200" cy="369332"/>
          </a:xfrm>
          <a:prstGeom prst="rect">
            <a:avLst/>
          </a:prstGeom>
          <a:noFill/>
        </p:spPr>
        <p:txBody>
          <a:bodyPr wrap="square" rtlCol="0">
            <a:spAutoFit/>
          </a:bodyPr>
          <a:lstStyle/>
          <a:p>
            <a:r>
              <a:rPr lang="en-US" dirty="0">
                <a:solidFill>
                  <a:schemeClr val="bg1"/>
                </a:solidFill>
              </a:rPr>
              <a:t>Genesis 11:4-9</a:t>
            </a:r>
          </a:p>
        </p:txBody>
      </p:sp>
      <p:pic>
        <p:nvPicPr>
          <p:cNvPr id="6" name="Picture 5">
            <a:extLst>
              <a:ext uri="{FF2B5EF4-FFF2-40B4-BE49-F238E27FC236}">
                <a16:creationId xmlns:a16="http://schemas.microsoft.com/office/drawing/2014/main" id="{E527CAF5-F876-41F3-AB0E-9A0FC9B04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701" y="1072267"/>
            <a:ext cx="2743200" cy="1819275"/>
          </a:xfrm>
          <a:prstGeom prst="rect">
            <a:avLst/>
          </a:prstGeom>
        </p:spPr>
      </p:pic>
      <p:pic>
        <p:nvPicPr>
          <p:cNvPr id="12" name="Picture 11">
            <a:extLst>
              <a:ext uri="{FF2B5EF4-FFF2-40B4-BE49-F238E27FC236}">
                <a16:creationId xmlns:a16="http://schemas.microsoft.com/office/drawing/2014/main" id="{A0397203-CAED-4DA2-BA3C-333E3F928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295460"/>
            <a:ext cx="3848426" cy="3274238"/>
          </a:xfrm>
          <a:prstGeom prst="rect">
            <a:avLst/>
          </a:prstGeom>
        </p:spPr>
      </p:pic>
      <p:pic>
        <p:nvPicPr>
          <p:cNvPr id="2" name="Picture 2" descr="reload">
            <a:extLst>
              <a:ext uri="{FF2B5EF4-FFF2-40B4-BE49-F238E27FC236}">
                <a16:creationId xmlns:a16="http://schemas.microsoft.com/office/drawing/2014/main" id="{A61E98AB-A757-67A5-668A-B3BE133C0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3984" y="874217"/>
            <a:ext cx="2236289" cy="2236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33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7E4A7C-6775-466E-9238-14CA2310F3DE}"/>
              </a:ext>
            </a:extLst>
          </p:cNvPr>
          <p:cNvSpPr/>
          <p:nvPr/>
        </p:nvSpPr>
        <p:spPr>
          <a:xfrm>
            <a:off x="0" y="0"/>
            <a:ext cx="12192000" cy="6858000"/>
          </a:xfrm>
          <a:prstGeom prst="rect">
            <a:avLst/>
          </a:prstGeom>
          <a:gradFill flip="none" rotWithShape="1">
            <a:gsLst>
              <a:gs pos="0">
                <a:schemeClr val="bg1">
                  <a:lumMod val="75000"/>
                </a:schemeClr>
              </a:gs>
              <a:gs pos="4600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24000" y="0"/>
            <a:ext cx="6400800" cy="7294305"/>
          </a:xfrm>
          <a:prstGeom prst="rect">
            <a:avLst/>
          </a:prstGeom>
          <a:noFill/>
        </p:spPr>
        <p:txBody>
          <a:bodyPr wrap="square" rtlCol="0">
            <a:spAutoFit/>
          </a:bodyPr>
          <a:lstStyle/>
          <a:p>
            <a:r>
              <a:rPr lang="en-US" dirty="0">
                <a:solidFill>
                  <a:schemeClr val="bg1"/>
                </a:solidFill>
              </a:rPr>
              <a:t>Jared</a:t>
            </a:r>
          </a:p>
          <a:p>
            <a:r>
              <a:rPr lang="en-US" dirty="0">
                <a:solidFill>
                  <a:schemeClr val="bg1"/>
                </a:solidFill>
              </a:rPr>
              <a:t>   </a:t>
            </a:r>
            <a:r>
              <a:rPr lang="en-US" dirty="0" err="1">
                <a:solidFill>
                  <a:schemeClr val="bg1"/>
                </a:solidFill>
              </a:rPr>
              <a:t>Orihah</a:t>
            </a:r>
            <a:endParaRPr lang="en-US" dirty="0">
              <a:solidFill>
                <a:schemeClr val="bg1"/>
              </a:solidFill>
            </a:endParaRPr>
          </a:p>
          <a:p>
            <a:r>
              <a:rPr lang="en-US" dirty="0">
                <a:solidFill>
                  <a:schemeClr val="bg1"/>
                </a:solidFill>
              </a:rPr>
              <a:t>      </a:t>
            </a:r>
            <a:r>
              <a:rPr lang="en-US" dirty="0" err="1">
                <a:solidFill>
                  <a:schemeClr val="bg1"/>
                </a:solidFill>
              </a:rPr>
              <a:t>Kib</a:t>
            </a:r>
            <a:endParaRPr lang="en-US" dirty="0">
              <a:solidFill>
                <a:schemeClr val="bg1"/>
              </a:solidFill>
            </a:endParaRPr>
          </a:p>
          <a:p>
            <a:r>
              <a:rPr lang="en-US" dirty="0">
                <a:solidFill>
                  <a:schemeClr val="bg1"/>
                </a:solidFill>
              </a:rPr>
              <a:t>         </a:t>
            </a:r>
            <a:r>
              <a:rPr lang="en-US" dirty="0" err="1">
                <a:solidFill>
                  <a:schemeClr val="bg1"/>
                </a:solidFill>
              </a:rPr>
              <a:t>Sule</a:t>
            </a:r>
            <a:endParaRPr lang="en-US" dirty="0">
              <a:solidFill>
                <a:schemeClr val="bg1"/>
              </a:solidFill>
            </a:endParaRPr>
          </a:p>
          <a:p>
            <a:r>
              <a:rPr lang="en-US" dirty="0">
                <a:solidFill>
                  <a:schemeClr val="bg1"/>
                </a:solidFill>
              </a:rPr>
              <a:t>            Omer</a:t>
            </a:r>
          </a:p>
          <a:p>
            <a:r>
              <a:rPr lang="en-US" dirty="0">
                <a:solidFill>
                  <a:schemeClr val="bg1"/>
                </a:solidFill>
              </a:rPr>
              <a:t>	</a:t>
            </a:r>
            <a:r>
              <a:rPr lang="en-US" dirty="0" err="1">
                <a:solidFill>
                  <a:schemeClr val="bg1"/>
                </a:solidFill>
              </a:rPr>
              <a:t>Emer</a:t>
            </a:r>
            <a:endParaRPr lang="en-US" dirty="0">
              <a:solidFill>
                <a:schemeClr val="bg1"/>
              </a:solidFill>
            </a:endParaRPr>
          </a:p>
          <a:p>
            <a:r>
              <a:rPr lang="en-US" dirty="0">
                <a:solidFill>
                  <a:schemeClr val="bg1"/>
                </a:solidFill>
              </a:rPr>
              <a:t>	   </a:t>
            </a:r>
            <a:r>
              <a:rPr lang="en-US" dirty="0" err="1">
                <a:solidFill>
                  <a:schemeClr val="bg1"/>
                </a:solidFill>
              </a:rPr>
              <a:t>Coriantum</a:t>
            </a:r>
            <a:endParaRPr lang="en-US" dirty="0">
              <a:solidFill>
                <a:schemeClr val="bg1"/>
              </a:solidFill>
            </a:endParaRPr>
          </a:p>
          <a:p>
            <a:r>
              <a:rPr lang="en-US" dirty="0">
                <a:solidFill>
                  <a:schemeClr val="bg1"/>
                </a:solidFill>
              </a:rPr>
              <a:t>	      Com</a:t>
            </a:r>
          </a:p>
          <a:p>
            <a:r>
              <a:rPr lang="en-US" dirty="0">
                <a:solidFill>
                  <a:schemeClr val="bg1"/>
                </a:solidFill>
              </a:rPr>
              <a:t>	         </a:t>
            </a:r>
            <a:r>
              <a:rPr lang="en-US" dirty="0" err="1">
                <a:solidFill>
                  <a:schemeClr val="bg1"/>
                </a:solidFill>
              </a:rPr>
              <a:t>Heth</a:t>
            </a:r>
            <a:endParaRPr lang="en-US" dirty="0">
              <a:solidFill>
                <a:schemeClr val="bg1"/>
              </a:solidFill>
            </a:endParaRPr>
          </a:p>
          <a:p>
            <a:r>
              <a:rPr lang="en-US" dirty="0">
                <a:solidFill>
                  <a:schemeClr val="bg1"/>
                </a:solidFill>
              </a:rPr>
              <a:t>	            </a:t>
            </a:r>
            <a:r>
              <a:rPr lang="en-US" dirty="0" err="1">
                <a:solidFill>
                  <a:schemeClr val="bg1"/>
                </a:solidFill>
              </a:rPr>
              <a:t>Shez</a:t>
            </a:r>
            <a:endParaRPr lang="en-US" dirty="0">
              <a:solidFill>
                <a:schemeClr val="bg1"/>
              </a:solidFill>
            </a:endParaRPr>
          </a:p>
          <a:p>
            <a:r>
              <a:rPr lang="en-US" dirty="0">
                <a:solidFill>
                  <a:schemeClr val="bg1"/>
                </a:solidFill>
              </a:rPr>
              <a:t>	               </a:t>
            </a:r>
            <a:r>
              <a:rPr lang="en-US" dirty="0" err="1">
                <a:solidFill>
                  <a:schemeClr val="bg1"/>
                </a:solidFill>
              </a:rPr>
              <a:t>Riplakish</a:t>
            </a:r>
            <a:endParaRPr lang="en-US" dirty="0">
              <a:solidFill>
                <a:schemeClr val="bg1"/>
              </a:solidFill>
            </a:endParaRPr>
          </a:p>
          <a:p>
            <a:r>
              <a:rPr lang="en-US" dirty="0">
                <a:solidFill>
                  <a:schemeClr val="bg1"/>
                </a:solidFill>
              </a:rPr>
              <a:t>		</a:t>
            </a:r>
            <a:r>
              <a:rPr lang="en-US" dirty="0" err="1">
                <a:solidFill>
                  <a:schemeClr val="bg1"/>
                </a:solidFill>
              </a:rPr>
              <a:t>Morianton</a:t>
            </a:r>
            <a:r>
              <a:rPr lang="en-US" dirty="0">
                <a:solidFill>
                  <a:schemeClr val="bg1"/>
                </a:solidFill>
              </a:rPr>
              <a:t> (descendant of)</a:t>
            </a:r>
          </a:p>
          <a:p>
            <a:r>
              <a:rPr lang="en-US" dirty="0">
                <a:solidFill>
                  <a:schemeClr val="bg1"/>
                </a:solidFill>
              </a:rPr>
              <a:t>		    Kim</a:t>
            </a:r>
          </a:p>
          <a:p>
            <a:r>
              <a:rPr lang="en-US" dirty="0">
                <a:solidFill>
                  <a:schemeClr val="bg1"/>
                </a:solidFill>
              </a:rPr>
              <a:t>		       Levi</a:t>
            </a:r>
          </a:p>
          <a:p>
            <a:r>
              <a:rPr lang="en-US" dirty="0">
                <a:solidFill>
                  <a:schemeClr val="bg1"/>
                </a:solidFill>
              </a:rPr>
              <a:t>		          </a:t>
            </a:r>
            <a:r>
              <a:rPr lang="en-US" dirty="0" err="1">
                <a:solidFill>
                  <a:schemeClr val="bg1"/>
                </a:solidFill>
              </a:rPr>
              <a:t>Corom</a:t>
            </a:r>
            <a:endParaRPr lang="en-US" dirty="0">
              <a:solidFill>
                <a:schemeClr val="bg1"/>
              </a:solidFill>
            </a:endParaRPr>
          </a:p>
          <a:p>
            <a:r>
              <a:rPr lang="en-US" dirty="0">
                <a:solidFill>
                  <a:schemeClr val="bg1"/>
                </a:solidFill>
              </a:rPr>
              <a:t>		             Kish</a:t>
            </a:r>
          </a:p>
          <a:p>
            <a:r>
              <a:rPr lang="en-US" dirty="0">
                <a:solidFill>
                  <a:schemeClr val="bg1"/>
                </a:solidFill>
              </a:rPr>
              <a:t>    		                Lib</a:t>
            </a:r>
          </a:p>
          <a:p>
            <a:r>
              <a:rPr lang="en-US" dirty="0">
                <a:solidFill>
                  <a:schemeClr val="bg1"/>
                </a:solidFill>
              </a:rPr>
              <a:t>                                                     </a:t>
            </a:r>
            <a:r>
              <a:rPr lang="en-US" dirty="0" err="1">
                <a:solidFill>
                  <a:schemeClr val="bg1"/>
                </a:solidFill>
              </a:rPr>
              <a:t>Hearthom</a:t>
            </a:r>
            <a:endParaRPr lang="en-US" dirty="0">
              <a:solidFill>
                <a:schemeClr val="bg1"/>
              </a:solidFill>
            </a:endParaRPr>
          </a:p>
          <a:p>
            <a:r>
              <a:rPr lang="en-US" dirty="0">
                <a:solidFill>
                  <a:schemeClr val="bg1"/>
                </a:solidFill>
              </a:rPr>
              <a:t>                                                         </a:t>
            </a:r>
            <a:r>
              <a:rPr lang="en-US" dirty="0" err="1">
                <a:solidFill>
                  <a:schemeClr val="bg1"/>
                </a:solidFill>
              </a:rPr>
              <a:t>Heth</a:t>
            </a:r>
            <a:endParaRPr lang="en-US" dirty="0">
              <a:solidFill>
                <a:schemeClr val="bg1"/>
              </a:solidFill>
            </a:endParaRPr>
          </a:p>
          <a:p>
            <a:r>
              <a:rPr lang="en-US" dirty="0">
                <a:solidFill>
                  <a:schemeClr val="bg1"/>
                </a:solidFill>
              </a:rPr>
              <a:t>		                          Aaron (descendant of)</a:t>
            </a:r>
          </a:p>
          <a:p>
            <a:r>
              <a:rPr lang="en-US" dirty="0">
                <a:solidFill>
                  <a:schemeClr val="bg1"/>
                </a:solidFill>
              </a:rPr>
              <a:t>			            </a:t>
            </a:r>
            <a:r>
              <a:rPr lang="en-US" dirty="0" err="1">
                <a:solidFill>
                  <a:schemeClr val="bg1"/>
                </a:solidFill>
              </a:rPr>
              <a:t>Amnigaddah</a:t>
            </a:r>
            <a:endParaRPr lang="en-US" dirty="0">
              <a:solidFill>
                <a:schemeClr val="bg1"/>
              </a:solidFill>
            </a:endParaRPr>
          </a:p>
          <a:p>
            <a:r>
              <a:rPr lang="en-US" dirty="0">
                <a:solidFill>
                  <a:schemeClr val="bg1"/>
                </a:solidFill>
              </a:rPr>
              <a:t>                                                                    </a:t>
            </a:r>
            <a:r>
              <a:rPr lang="en-US" dirty="0" err="1">
                <a:solidFill>
                  <a:schemeClr val="bg1"/>
                </a:solidFill>
              </a:rPr>
              <a:t>Coriantum</a:t>
            </a:r>
            <a:endParaRPr lang="en-US" dirty="0">
              <a:solidFill>
                <a:schemeClr val="bg1"/>
              </a:solidFill>
            </a:endParaRPr>
          </a:p>
          <a:p>
            <a:r>
              <a:rPr lang="en-US" dirty="0">
                <a:solidFill>
                  <a:schemeClr val="bg1"/>
                </a:solidFill>
              </a:rPr>
              <a:t>                                                                       Com</a:t>
            </a:r>
          </a:p>
          <a:p>
            <a:r>
              <a:rPr lang="en-US" dirty="0">
                <a:solidFill>
                  <a:schemeClr val="bg1"/>
                </a:solidFill>
              </a:rPr>
              <a:t>                                                                           </a:t>
            </a:r>
            <a:r>
              <a:rPr lang="en-US" dirty="0" err="1">
                <a:solidFill>
                  <a:schemeClr val="bg1"/>
                </a:solidFill>
              </a:rPr>
              <a:t>Shiblon</a:t>
            </a:r>
            <a:r>
              <a:rPr lang="en-US" dirty="0">
                <a:solidFill>
                  <a:schemeClr val="bg1"/>
                </a:solidFill>
              </a:rPr>
              <a:t>		</a:t>
            </a:r>
          </a:p>
        </p:txBody>
      </p:sp>
      <p:sp>
        <p:nvSpPr>
          <p:cNvPr id="4" name="TextBox 3"/>
          <p:cNvSpPr txBox="1"/>
          <p:nvPr/>
        </p:nvSpPr>
        <p:spPr>
          <a:xfrm>
            <a:off x="7467600" y="4572000"/>
            <a:ext cx="2514600" cy="1754326"/>
          </a:xfrm>
          <a:prstGeom prst="rect">
            <a:avLst/>
          </a:prstGeom>
          <a:noFill/>
        </p:spPr>
        <p:txBody>
          <a:bodyPr wrap="square" rtlCol="0">
            <a:spAutoFit/>
          </a:bodyPr>
          <a:lstStyle/>
          <a:p>
            <a:r>
              <a:rPr lang="en-US" dirty="0">
                <a:solidFill>
                  <a:schemeClr val="bg1"/>
                </a:solidFill>
              </a:rPr>
              <a:t>Seth</a:t>
            </a:r>
          </a:p>
          <a:p>
            <a:r>
              <a:rPr lang="en-US" dirty="0">
                <a:solidFill>
                  <a:schemeClr val="bg1"/>
                </a:solidFill>
              </a:rPr>
              <a:t>      </a:t>
            </a:r>
            <a:r>
              <a:rPr lang="en-US" dirty="0" err="1">
                <a:solidFill>
                  <a:schemeClr val="bg1"/>
                </a:solidFill>
              </a:rPr>
              <a:t>Ahah</a:t>
            </a:r>
            <a:endParaRPr lang="en-US" dirty="0">
              <a:solidFill>
                <a:schemeClr val="bg1"/>
              </a:solidFill>
            </a:endParaRPr>
          </a:p>
          <a:p>
            <a:r>
              <a:rPr lang="en-US" dirty="0">
                <a:solidFill>
                  <a:schemeClr val="bg1"/>
                </a:solidFill>
              </a:rPr>
              <a:t>         </a:t>
            </a:r>
            <a:r>
              <a:rPr lang="en-US" dirty="0" err="1">
                <a:solidFill>
                  <a:schemeClr val="bg1"/>
                </a:solidFill>
              </a:rPr>
              <a:t>Ethem</a:t>
            </a:r>
            <a:endParaRPr lang="en-US" dirty="0">
              <a:solidFill>
                <a:schemeClr val="bg1"/>
              </a:solidFill>
            </a:endParaRPr>
          </a:p>
          <a:p>
            <a:r>
              <a:rPr lang="en-US" dirty="0">
                <a:solidFill>
                  <a:schemeClr val="bg1"/>
                </a:solidFill>
              </a:rPr>
              <a:t>            Moron</a:t>
            </a:r>
          </a:p>
          <a:p>
            <a:r>
              <a:rPr lang="en-US" dirty="0">
                <a:solidFill>
                  <a:schemeClr val="bg1"/>
                </a:solidFill>
              </a:rPr>
              <a:t>                </a:t>
            </a:r>
            <a:r>
              <a:rPr lang="en-US" dirty="0" err="1">
                <a:solidFill>
                  <a:schemeClr val="bg1"/>
                </a:solidFill>
              </a:rPr>
              <a:t>Coriantor</a:t>
            </a:r>
            <a:endParaRPr lang="en-US" dirty="0">
              <a:solidFill>
                <a:schemeClr val="bg1"/>
              </a:solidFill>
            </a:endParaRPr>
          </a:p>
          <a:p>
            <a:r>
              <a:rPr lang="en-US" dirty="0">
                <a:solidFill>
                  <a:schemeClr val="bg1"/>
                </a:solidFill>
              </a:rPr>
              <a:t>                    Ether</a:t>
            </a:r>
          </a:p>
        </p:txBody>
      </p:sp>
      <p:sp>
        <p:nvSpPr>
          <p:cNvPr id="5" name="TextBox 4"/>
          <p:cNvSpPr txBox="1"/>
          <p:nvPr/>
        </p:nvSpPr>
        <p:spPr>
          <a:xfrm>
            <a:off x="5410200" y="381000"/>
            <a:ext cx="3962400" cy="1446550"/>
          </a:xfrm>
          <a:prstGeom prst="rect">
            <a:avLst/>
          </a:prstGeom>
          <a:noFill/>
        </p:spPr>
        <p:txBody>
          <a:bodyPr wrap="square" rtlCol="0">
            <a:spAutoFit/>
          </a:bodyPr>
          <a:lstStyle/>
          <a:p>
            <a:pPr algn="ctr"/>
            <a:r>
              <a:rPr lang="en-US" sz="4400" dirty="0">
                <a:solidFill>
                  <a:schemeClr val="bg1"/>
                </a:solidFill>
                <a:latin typeface="AngsanaUPC" pitchFamily="18" charset="-34"/>
                <a:cs typeface="AngsanaUPC" pitchFamily="18" charset="-34"/>
              </a:rPr>
              <a:t>Ether’s Genealogy</a:t>
            </a:r>
          </a:p>
          <a:p>
            <a:pPr algn="ctr"/>
            <a:r>
              <a:rPr lang="en-US" sz="4400" dirty="0">
                <a:solidFill>
                  <a:schemeClr val="bg1"/>
                </a:solidFill>
                <a:latin typeface="AngsanaUPC" pitchFamily="18" charset="-34"/>
                <a:cs typeface="AngsanaUPC" pitchFamily="18" charset="-34"/>
              </a:rPr>
              <a:t>Ether 1:6-32</a:t>
            </a:r>
          </a:p>
        </p:txBody>
      </p:sp>
      <p:cxnSp>
        <p:nvCxnSpPr>
          <p:cNvPr id="6" name="Straight Arrow Connector 5"/>
          <p:cNvCxnSpPr/>
          <p:nvPr/>
        </p:nvCxnSpPr>
        <p:spPr>
          <a:xfrm flipV="1">
            <a:off x="6629400" y="5029200"/>
            <a:ext cx="838200" cy="1295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ED160BE-0111-5876-B895-6EDFEABBCC2A}"/>
              </a:ext>
            </a:extLst>
          </p:cNvPr>
          <p:cNvGrpSpPr/>
          <p:nvPr/>
        </p:nvGrpSpPr>
        <p:grpSpPr>
          <a:xfrm>
            <a:off x="350875" y="383625"/>
            <a:ext cx="1366712" cy="2887849"/>
            <a:chOff x="475282" y="2362200"/>
            <a:chExt cx="1911320" cy="4038600"/>
          </a:xfrm>
        </p:grpSpPr>
        <p:sp>
          <p:nvSpPr>
            <p:cNvPr id="65" name="Oval 64">
              <a:extLst>
                <a:ext uri="{FF2B5EF4-FFF2-40B4-BE49-F238E27FC236}">
                  <a16:creationId xmlns:a16="http://schemas.microsoft.com/office/drawing/2014/main" id="{8BA6402B-002E-890B-E016-792C43EC4EDE}"/>
                </a:ext>
              </a:extLst>
            </p:cNvPr>
            <p:cNvSpPr/>
            <p:nvPr/>
          </p:nvSpPr>
          <p:spPr>
            <a:xfrm rot="2278251" flipH="1">
              <a:off x="1840718" y="5020338"/>
              <a:ext cx="545884" cy="2780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12997DED-0C75-E007-9F66-D3E06BE18DDA}"/>
                </a:ext>
              </a:extLst>
            </p:cNvPr>
            <p:cNvSpPr/>
            <p:nvPr/>
          </p:nvSpPr>
          <p:spPr>
            <a:xfrm rot="18823276">
              <a:off x="341381" y="4994149"/>
              <a:ext cx="545884" cy="2780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5FC0C5C9-06D4-E13C-59AE-7157CB77F000}"/>
                </a:ext>
              </a:extLst>
            </p:cNvPr>
            <p:cNvSpPr/>
            <p:nvPr/>
          </p:nvSpPr>
          <p:spPr>
            <a:xfrm rot="1217087" flipH="1">
              <a:off x="594000" y="3915804"/>
              <a:ext cx="532246" cy="1250361"/>
            </a:xfrm>
            <a:prstGeom prst="trapezoid">
              <a:avLst/>
            </a:prstGeom>
            <a:solidFill>
              <a:srgbClr val="D6C3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200B4314-8574-5A98-1F82-A4EA5819F9B3}"/>
                </a:ext>
              </a:extLst>
            </p:cNvPr>
            <p:cNvSpPr/>
            <p:nvPr/>
          </p:nvSpPr>
          <p:spPr>
            <a:xfrm rot="20382913">
              <a:off x="1617946" y="3906297"/>
              <a:ext cx="488948" cy="1282627"/>
            </a:xfrm>
            <a:prstGeom prst="trapezoid">
              <a:avLst/>
            </a:prstGeom>
            <a:solidFill>
              <a:srgbClr val="D6C3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5FD7DCA-A599-BD78-01F3-593D3B61B459}"/>
                </a:ext>
              </a:extLst>
            </p:cNvPr>
            <p:cNvSpPr/>
            <p:nvPr/>
          </p:nvSpPr>
          <p:spPr>
            <a:xfrm rot="20950279">
              <a:off x="1315690" y="5988772"/>
              <a:ext cx="545884" cy="412027"/>
            </a:xfrm>
            <a:prstGeom prst="ellipse">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FB1AF133-85A7-ECA3-7D69-0C7B3B184638}"/>
                </a:ext>
              </a:extLst>
            </p:cNvPr>
            <p:cNvSpPr/>
            <p:nvPr/>
          </p:nvSpPr>
          <p:spPr>
            <a:xfrm rot="20950279">
              <a:off x="824083" y="5988773"/>
              <a:ext cx="545884" cy="412027"/>
            </a:xfrm>
            <a:prstGeom prst="ellipse">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CFD48B4B-5307-31DC-D675-1B56A9686EA4}"/>
                </a:ext>
              </a:extLst>
            </p:cNvPr>
            <p:cNvSpPr/>
            <p:nvPr/>
          </p:nvSpPr>
          <p:spPr>
            <a:xfrm>
              <a:off x="779479" y="3849978"/>
              <a:ext cx="1182866" cy="2284774"/>
            </a:xfrm>
            <a:prstGeom prst="trapezoid">
              <a:avLst/>
            </a:prstGeom>
            <a:solidFill>
              <a:srgbClr val="D6C3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4FB9D458-E740-48AC-7B50-B96C8C8F991A}"/>
                </a:ext>
              </a:extLst>
            </p:cNvPr>
            <p:cNvSpPr/>
            <p:nvPr/>
          </p:nvSpPr>
          <p:spPr>
            <a:xfrm rot="10800000">
              <a:off x="1026459" y="3842459"/>
              <a:ext cx="685800" cy="467857"/>
            </a:xfrm>
            <a:prstGeom prst="trapezoid">
              <a:avLst>
                <a:gd name="adj" fmla="val 4452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7E7A2EFC-40DA-AB1E-1706-AA965DE3438C}"/>
                </a:ext>
              </a:extLst>
            </p:cNvPr>
            <p:cNvSpPr/>
            <p:nvPr/>
          </p:nvSpPr>
          <p:spPr>
            <a:xfrm>
              <a:off x="796407" y="2539480"/>
              <a:ext cx="1182866" cy="16763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73">
              <a:extLst>
                <a:ext uri="{FF2B5EF4-FFF2-40B4-BE49-F238E27FC236}">
                  <a16:creationId xmlns:a16="http://schemas.microsoft.com/office/drawing/2014/main" id="{86FD22A6-CFEB-911A-FDA7-9CD2E60A52E0}"/>
                </a:ext>
              </a:extLst>
            </p:cNvPr>
            <p:cNvSpPr/>
            <p:nvPr/>
          </p:nvSpPr>
          <p:spPr>
            <a:xfrm rot="671737">
              <a:off x="692985" y="2652530"/>
              <a:ext cx="374921" cy="97854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24">
              <a:extLst>
                <a:ext uri="{FF2B5EF4-FFF2-40B4-BE49-F238E27FC236}">
                  <a16:creationId xmlns:a16="http://schemas.microsoft.com/office/drawing/2014/main" id="{7BDC8B52-C316-55F7-B6F9-5148CA6EEB50}"/>
                </a:ext>
              </a:extLst>
            </p:cNvPr>
            <p:cNvGrpSpPr/>
            <p:nvPr/>
          </p:nvGrpSpPr>
          <p:grpSpPr>
            <a:xfrm>
              <a:off x="790065" y="5032887"/>
              <a:ext cx="1031189" cy="1042219"/>
              <a:chOff x="7543801" y="3644154"/>
              <a:chExt cx="1066799" cy="1004047"/>
            </a:xfrm>
          </p:grpSpPr>
          <p:sp>
            <p:nvSpPr>
              <p:cNvPr id="96" name="Rounded Rectangle 17">
                <a:extLst>
                  <a:ext uri="{FF2B5EF4-FFF2-40B4-BE49-F238E27FC236}">
                    <a16:creationId xmlns:a16="http://schemas.microsoft.com/office/drawing/2014/main" id="{2F946F2D-47DC-838A-0A14-FB3FB2D86232}"/>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162">
                <a:extLst>
                  <a:ext uri="{FF2B5EF4-FFF2-40B4-BE49-F238E27FC236}">
                    <a16:creationId xmlns:a16="http://schemas.microsoft.com/office/drawing/2014/main" id="{903B89AA-5242-73BB-C22B-2670BE9B1BC7}"/>
                  </a:ext>
                </a:extLst>
              </p:cNvPr>
              <p:cNvGrpSpPr/>
              <p:nvPr/>
            </p:nvGrpSpPr>
            <p:grpSpPr>
              <a:xfrm>
                <a:off x="7543801" y="3644154"/>
                <a:ext cx="439270" cy="1004047"/>
                <a:chOff x="6827799" y="4920787"/>
                <a:chExt cx="834345" cy="1922990"/>
              </a:xfrm>
              <a:solidFill>
                <a:srgbClr val="D98A33"/>
              </a:solidFill>
            </p:grpSpPr>
            <p:sp>
              <p:nvSpPr>
                <p:cNvPr id="98" name="Double Wave 19">
                  <a:extLst>
                    <a:ext uri="{FF2B5EF4-FFF2-40B4-BE49-F238E27FC236}">
                      <a16:creationId xmlns:a16="http://schemas.microsoft.com/office/drawing/2014/main" id="{611B9D92-1C4F-1233-9381-7A76E8033CD6}"/>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ouble Wave 20">
                  <a:extLst>
                    <a:ext uri="{FF2B5EF4-FFF2-40B4-BE49-F238E27FC236}">
                      <a16:creationId xmlns:a16="http://schemas.microsoft.com/office/drawing/2014/main" id="{D8DE7557-787E-48FF-29C9-6BDEE0B0E230}"/>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21">
                  <a:extLst>
                    <a:ext uri="{FF2B5EF4-FFF2-40B4-BE49-F238E27FC236}">
                      <a16:creationId xmlns:a16="http://schemas.microsoft.com/office/drawing/2014/main" id="{E29FA53A-B045-0363-78CE-175AB260A799}"/>
                    </a:ext>
                  </a:extLst>
                </p:cNvPr>
                <p:cNvSpPr/>
                <p:nvPr/>
              </p:nvSpPr>
              <p:spPr>
                <a:xfrm>
                  <a:off x="7010401" y="4920787"/>
                  <a:ext cx="651743" cy="489413"/>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6" name="Cloud 75">
              <a:extLst>
                <a:ext uri="{FF2B5EF4-FFF2-40B4-BE49-F238E27FC236}">
                  <a16:creationId xmlns:a16="http://schemas.microsoft.com/office/drawing/2014/main" id="{5C645A53-A26E-A4E2-86FE-69B83170D2C6}"/>
                </a:ext>
              </a:extLst>
            </p:cNvPr>
            <p:cNvSpPr/>
            <p:nvPr/>
          </p:nvSpPr>
          <p:spPr>
            <a:xfrm rot="20696985">
              <a:off x="1690499" y="2593106"/>
              <a:ext cx="374921" cy="97854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oud 13">
              <a:extLst>
                <a:ext uri="{FF2B5EF4-FFF2-40B4-BE49-F238E27FC236}">
                  <a16:creationId xmlns:a16="http://schemas.microsoft.com/office/drawing/2014/main" id="{5AAF1B47-E903-058C-A867-1E416F8A7F89}"/>
                </a:ext>
              </a:extLst>
            </p:cNvPr>
            <p:cNvSpPr/>
            <p:nvPr/>
          </p:nvSpPr>
          <p:spPr>
            <a:xfrm rot="16200000" flipH="1">
              <a:off x="940676" y="2090273"/>
              <a:ext cx="911942" cy="1455796"/>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211">
              <a:extLst>
                <a:ext uri="{FF2B5EF4-FFF2-40B4-BE49-F238E27FC236}">
                  <a16:creationId xmlns:a16="http://schemas.microsoft.com/office/drawing/2014/main" id="{A613765F-2E50-770E-7E0B-BD2323B29E93}"/>
                </a:ext>
              </a:extLst>
            </p:cNvPr>
            <p:cNvGrpSpPr/>
            <p:nvPr/>
          </p:nvGrpSpPr>
          <p:grpSpPr>
            <a:xfrm>
              <a:off x="685800" y="2971800"/>
              <a:ext cx="1371600" cy="304800"/>
              <a:chOff x="990600" y="-304800"/>
              <a:chExt cx="3200400" cy="609600"/>
            </a:xfrm>
          </p:grpSpPr>
          <p:sp>
            <p:nvSpPr>
              <p:cNvPr id="88" name="Rectangle 87">
                <a:extLst>
                  <a:ext uri="{FF2B5EF4-FFF2-40B4-BE49-F238E27FC236}">
                    <a16:creationId xmlns:a16="http://schemas.microsoft.com/office/drawing/2014/main" id="{981F3BB7-4993-A116-BF27-C732CCBF8DA7}"/>
                  </a:ext>
                </a:extLst>
              </p:cNvPr>
              <p:cNvSpPr/>
              <p:nvPr/>
            </p:nvSpPr>
            <p:spPr>
              <a:xfrm>
                <a:off x="990600" y="-304800"/>
                <a:ext cx="3200400" cy="609600"/>
              </a:xfrm>
              <a:prstGeom prst="rect">
                <a:avLst/>
              </a:prstGeom>
              <a:solidFill>
                <a:srgbClr val="D6C3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9" name="Group 205">
                <a:extLst>
                  <a:ext uri="{FF2B5EF4-FFF2-40B4-BE49-F238E27FC236}">
                    <a16:creationId xmlns:a16="http://schemas.microsoft.com/office/drawing/2014/main" id="{43E24608-D90E-59BB-742B-5BEA60310918}"/>
                  </a:ext>
                </a:extLst>
              </p:cNvPr>
              <p:cNvGrpSpPr/>
              <p:nvPr/>
            </p:nvGrpSpPr>
            <p:grpSpPr>
              <a:xfrm>
                <a:off x="1066800" y="-266700"/>
                <a:ext cx="1447800" cy="533400"/>
                <a:chOff x="1066800" y="-266700"/>
                <a:chExt cx="1447800" cy="533400"/>
              </a:xfrm>
            </p:grpSpPr>
            <p:sp>
              <p:nvSpPr>
                <p:cNvPr id="94" name="Isosceles Triangle 93">
                  <a:extLst>
                    <a:ext uri="{FF2B5EF4-FFF2-40B4-BE49-F238E27FC236}">
                      <a16:creationId xmlns:a16="http://schemas.microsoft.com/office/drawing/2014/main" id="{503E8683-95BF-9D2C-5A4A-D70014EFE9D6}"/>
                    </a:ext>
                  </a:extLst>
                </p:cNvPr>
                <p:cNvSpPr/>
                <p:nvPr/>
              </p:nvSpPr>
              <p:spPr>
                <a:xfrm>
                  <a:off x="10668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94">
                  <a:extLst>
                    <a:ext uri="{FF2B5EF4-FFF2-40B4-BE49-F238E27FC236}">
                      <a16:creationId xmlns:a16="http://schemas.microsoft.com/office/drawing/2014/main" id="{F7F0D6D9-4DD4-636D-78E5-22CE62A2B974}"/>
                    </a:ext>
                  </a:extLst>
                </p:cNvPr>
                <p:cNvSpPr/>
                <p:nvPr/>
              </p:nvSpPr>
              <p:spPr>
                <a:xfrm rot="10800000" flipH="1">
                  <a:off x="1600200" y="-266700"/>
                  <a:ext cx="914400" cy="533400"/>
                </a:xfrm>
                <a:prstGeom prst="triangl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206">
                <a:extLst>
                  <a:ext uri="{FF2B5EF4-FFF2-40B4-BE49-F238E27FC236}">
                    <a16:creationId xmlns:a16="http://schemas.microsoft.com/office/drawing/2014/main" id="{3EE8C99F-7C00-3A72-3A2A-D77110D6E150}"/>
                  </a:ext>
                </a:extLst>
              </p:cNvPr>
              <p:cNvGrpSpPr/>
              <p:nvPr/>
            </p:nvGrpSpPr>
            <p:grpSpPr>
              <a:xfrm>
                <a:off x="2133600" y="-266700"/>
                <a:ext cx="1447800" cy="533400"/>
                <a:chOff x="1066800" y="-266700"/>
                <a:chExt cx="1447800" cy="533400"/>
              </a:xfrm>
            </p:grpSpPr>
            <p:sp>
              <p:nvSpPr>
                <p:cNvPr id="92" name="Isosceles Triangle 91">
                  <a:extLst>
                    <a:ext uri="{FF2B5EF4-FFF2-40B4-BE49-F238E27FC236}">
                      <a16:creationId xmlns:a16="http://schemas.microsoft.com/office/drawing/2014/main" id="{44FF62BC-2723-7A0C-2490-F7199A754593}"/>
                    </a:ext>
                  </a:extLst>
                </p:cNvPr>
                <p:cNvSpPr/>
                <p:nvPr/>
              </p:nvSpPr>
              <p:spPr>
                <a:xfrm>
                  <a:off x="10668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Isosceles Triangle 92">
                  <a:extLst>
                    <a:ext uri="{FF2B5EF4-FFF2-40B4-BE49-F238E27FC236}">
                      <a16:creationId xmlns:a16="http://schemas.microsoft.com/office/drawing/2014/main" id="{9386D5B8-8EFE-9BF4-B4FC-AC82B5A75431}"/>
                    </a:ext>
                  </a:extLst>
                </p:cNvPr>
                <p:cNvSpPr/>
                <p:nvPr/>
              </p:nvSpPr>
              <p:spPr>
                <a:xfrm rot="10800000" flipH="1">
                  <a:off x="1600200" y="-266700"/>
                  <a:ext cx="914400" cy="533400"/>
                </a:xfrm>
                <a:prstGeom prst="triangl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Isosceles Triangle 90">
                <a:extLst>
                  <a:ext uri="{FF2B5EF4-FFF2-40B4-BE49-F238E27FC236}">
                    <a16:creationId xmlns:a16="http://schemas.microsoft.com/office/drawing/2014/main" id="{D9618BC1-644A-767C-07A6-63D74BE55192}"/>
                  </a:ext>
                </a:extLst>
              </p:cNvPr>
              <p:cNvSpPr/>
              <p:nvPr/>
            </p:nvSpPr>
            <p:spPr>
              <a:xfrm>
                <a:off x="32004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211">
              <a:extLst>
                <a:ext uri="{FF2B5EF4-FFF2-40B4-BE49-F238E27FC236}">
                  <a16:creationId xmlns:a16="http://schemas.microsoft.com/office/drawing/2014/main" id="{84730694-94B9-759F-344C-5E29A2616326}"/>
                </a:ext>
              </a:extLst>
            </p:cNvPr>
            <p:cNvGrpSpPr/>
            <p:nvPr/>
          </p:nvGrpSpPr>
          <p:grpSpPr>
            <a:xfrm>
              <a:off x="1210235" y="5051612"/>
              <a:ext cx="609600" cy="152400"/>
              <a:chOff x="990600" y="-304800"/>
              <a:chExt cx="3200400" cy="609600"/>
            </a:xfrm>
          </p:grpSpPr>
          <p:sp>
            <p:nvSpPr>
              <p:cNvPr id="80" name="Rectangle 79">
                <a:extLst>
                  <a:ext uri="{FF2B5EF4-FFF2-40B4-BE49-F238E27FC236}">
                    <a16:creationId xmlns:a16="http://schemas.microsoft.com/office/drawing/2014/main" id="{0FF406D6-5BD9-AB72-9096-75B0339BB4DA}"/>
                  </a:ext>
                </a:extLst>
              </p:cNvPr>
              <p:cNvSpPr/>
              <p:nvPr/>
            </p:nvSpPr>
            <p:spPr>
              <a:xfrm>
                <a:off x="990600" y="-304800"/>
                <a:ext cx="32004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205">
                <a:extLst>
                  <a:ext uri="{FF2B5EF4-FFF2-40B4-BE49-F238E27FC236}">
                    <a16:creationId xmlns:a16="http://schemas.microsoft.com/office/drawing/2014/main" id="{84E68215-7E3D-B788-2609-B51DB5AF3795}"/>
                  </a:ext>
                </a:extLst>
              </p:cNvPr>
              <p:cNvGrpSpPr/>
              <p:nvPr/>
            </p:nvGrpSpPr>
            <p:grpSpPr>
              <a:xfrm>
                <a:off x="1066800" y="-266700"/>
                <a:ext cx="1447800" cy="533400"/>
                <a:chOff x="1066800" y="-266700"/>
                <a:chExt cx="1447800" cy="533400"/>
              </a:xfrm>
            </p:grpSpPr>
            <p:sp>
              <p:nvSpPr>
                <p:cNvPr id="86" name="Isosceles Triangle 85">
                  <a:extLst>
                    <a:ext uri="{FF2B5EF4-FFF2-40B4-BE49-F238E27FC236}">
                      <a16:creationId xmlns:a16="http://schemas.microsoft.com/office/drawing/2014/main" id="{8964D89C-7713-7CA8-E997-66E63849B686}"/>
                    </a:ext>
                  </a:extLst>
                </p:cNvPr>
                <p:cNvSpPr/>
                <p:nvPr/>
              </p:nvSpPr>
              <p:spPr>
                <a:xfrm>
                  <a:off x="10668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a:extLst>
                    <a:ext uri="{FF2B5EF4-FFF2-40B4-BE49-F238E27FC236}">
                      <a16:creationId xmlns:a16="http://schemas.microsoft.com/office/drawing/2014/main" id="{76007EF6-6A41-5405-071C-E39B0463F30E}"/>
                    </a:ext>
                  </a:extLst>
                </p:cNvPr>
                <p:cNvSpPr/>
                <p:nvPr/>
              </p:nvSpPr>
              <p:spPr>
                <a:xfrm rot="10800000" flipH="1">
                  <a:off x="1600200" y="-266700"/>
                  <a:ext cx="914400" cy="533400"/>
                </a:xfrm>
                <a:prstGeom prst="triangl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206">
                <a:extLst>
                  <a:ext uri="{FF2B5EF4-FFF2-40B4-BE49-F238E27FC236}">
                    <a16:creationId xmlns:a16="http://schemas.microsoft.com/office/drawing/2014/main" id="{C34C5F19-F2AD-A45C-23FC-56FB121F57C7}"/>
                  </a:ext>
                </a:extLst>
              </p:cNvPr>
              <p:cNvGrpSpPr/>
              <p:nvPr/>
            </p:nvGrpSpPr>
            <p:grpSpPr>
              <a:xfrm>
                <a:off x="2133600" y="-266700"/>
                <a:ext cx="1447800" cy="533400"/>
                <a:chOff x="1066800" y="-266700"/>
                <a:chExt cx="1447800" cy="533400"/>
              </a:xfrm>
            </p:grpSpPr>
            <p:sp>
              <p:nvSpPr>
                <p:cNvPr id="84" name="Isosceles Triangle 83">
                  <a:extLst>
                    <a:ext uri="{FF2B5EF4-FFF2-40B4-BE49-F238E27FC236}">
                      <a16:creationId xmlns:a16="http://schemas.microsoft.com/office/drawing/2014/main" id="{1C965716-63E8-696D-7E79-C15316779D58}"/>
                    </a:ext>
                  </a:extLst>
                </p:cNvPr>
                <p:cNvSpPr/>
                <p:nvPr/>
              </p:nvSpPr>
              <p:spPr>
                <a:xfrm>
                  <a:off x="10668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84">
                  <a:extLst>
                    <a:ext uri="{FF2B5EF4-FFF2-40B4-BE49-F238E27FC236}">
                      <a16:creationId xmlns:a16="http://schemas.microsoft.com/office/drawing/2014/main" id="{51C9DF35-A514-18F5-1B4E-90DAED482BD6}"/>
                    </a:ext>
                  </a:extLst>
                </p:cNvPr>
                <p:cNvSpPr/>
                <p:nvPr/>
              </p:nvSpPr>
              <p:spPr>
                <a:xfrm rot="10800000" flipH="1">
                  <a:off x="1600200" y="-266700"/>
                  <a:ext cx="914400" cy="533400"/>
                </a:xfrm>
                <a:prstGeom prst="triangl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Isosceles Triangle 82">
                <a:extLst>
                  <a:ext uri="{FF2B5EF4-FFF2-40B4-BE49-F238E27FC236}">
                    <a16:creationId xmlns:a16="http://schemas.microsoft.com/office/drawing/2014/main" id="{1ACBF026-2875-CFF7-DBEE-9700EFCACFD7}"/>
                  </a:ext>
                </a:extLst>
              </p:cNvPr>
              <p:cNvSpPr/>
              <p:nvPr/>
            </p:nvSpPr>
            <p:spPr>
              <a:xfrm>
                <a:off x="32004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1" name="Group 100">
            <a:extLst>
              <a:ext uri="{FF2B5EF4-FFF2-40B4-BE49-F238E27FC236}">
                <a16:creationId xmlns:a16="http://schemas.microsoft.com/office/drawing/2014/main" id="{37243658-0CF7-E352-525A-AAD4D0563476}"/>
              </a:ext>
            </a:extLst>
          </p:cNvPr>
          <p:cNvGrpSpPr/>
          <p:nvPr/>
        </p:nvGrpSpPr>
        <p:grpSpPr>
          <a:xfrm>
            <a:off x="10112129" y="3572203"/>
            <a:ext cx="1416541" cy="3086190"/>
            <a:chOff x="4728617" y="556734"/>
            <a:chExt cx="2698842" cy="5879910"/>
          </a:xfrm>
        </p:grpSpPr>
        <p:sp>
          <p:nvSpPr>
            <p:cNvPr id="102" name="Oval 101">
              <a:extLst>
                <a:ext uri="{FF2B5EF4-FFF2-40B4-BE49-F238E27FC236}">
                  <a16:creationId xmlns:a16="http://schemas.microsoft.com/office/drawing/2014/main" id="{AA1C493C-8E31-8CCD-9444-60E6A4F50A63}"/>
                </a:ext>
              </a:extLst>
            </p:cNvPr>
            <p:cNvSpPr/>
            <p:nvPr/>
          </p:nvSpPr>
          <p:spPr>
            <a:xfrm rot="19429142">
              <a:off x="7065431" y="4183843"/>
              <a:ext cx="362028" cy="5476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 name="Oval 102">
              <a:extLst>
                <a:ext uri="{FF2B5EF4-FFF2-40B4-BE49-F238E27FC236}">
                  <a16:creationId xmlns:a16="http://schemas.microsoft.com/office/drawing/2014/main" id="{EC3D8E08-3198-94E6-189C-87A9CCF6EBDE}"/>
                </a:ext>
              </a:extLst>
            </p:cNvPr>
            <p:cNvSpPr/>
            <p:nvPr/>
          </p:nvSpPr>
          <p:spPr>
            <a:xfrm rot="1398635">
              <a:off x="4728617" y="4128677"/>
              <a:ext cx="385391" cy="6579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 name="Flowchart: Manual Operation 103">
              <a:extLst>
                <a:ext uri="{FF2B5EF4-FFF2-40B4-BE49-F238E27FC236}">
                  <a16:creationId xmlns:a16="http://schemas.microsoft.com/office/drawing/2014/main" id="{FAF3F3E4-6E72-1C83-AD7A-26C8C1807BB6}"/>
                </a:ext>
              </a:extLst>
            </p:cNvPr>
            <p:cNvSpPr/>
            <p:nvPr/>
          </p:nvSpPr>
          <p:spPr>
            <a:xfrm rot="12217775">
              <a:off x="4947275" y="2513025"/>
              <a:ext cx="796721"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 name="Flowchart: Manual Operation 104">
              <a:extLst>
                <a:ext uri="{FF2B5EF4-FFF2-40B4-BE49-F238E27FC236}">
                  <a16:creationId xmlns:a16="http://schemas.microsoft.com/office/drawing/2014/main" id="{18D169B6-0B98-1643-4BAC-F4F10273F702}"/>
                </a:ext>
              </a:extLst>
            </p:cNvPr>
            <p:cNvSpPr/>
            <p:nvPr/>
          </p:nvSpPr>
          <p:spPr>
            <a:xfrm rot="9181948" flipH="1">
              <a:off x="6376128" y="2517184"/>
              <a:ext cx="801857"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 name="Oval 105">
              <a:extLst>
                <a:ext uri="{FF2B5EF4-FFF2-40B4-BE49-F238E27FC236}">
                  <a16:creationId xmlns:a16="http://schemas.microsoft.com/office/drawing/2014/main" id="{10B21F4D-AC2B-C8C7-706F-31ACB82524F2}"/>
                </a:ext>
              </a:extLst>
            </p:cNvPr>
            <p:cNvSpPr/>
            <p:nvPr/>
          </p:nvSpPr>
          <p:spPr>
            <a:xfrm>
              <a:off x="5288608"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 name="Oval 106">
              <a:extLst>
                <a:ext uri="{FF2B5EF4-FFF2-40B4-BE49-F238E27FC236}">
                  <a16:creationId xmlns:a16="http://schemas.microsoft.com/office/drawing/2014/main" id="{5D39EADD-529E-948A-5700-224B4AE75CEC}"/>
                </a:ext>
              </a:extLst>
            </p:cNvPr>
            <p:cNvSpPr/>
            <p:nvPr/>
          </p:nvSpPr>
          <p:spPr>
            <a:xfrm>
              <a:off x="5988597"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Cloud 107">
              <a:extLst>
                <a:ext uri="{FF2B5EF4-FFF2-40B4-BE49-F238E27FC236}">
                  <a16:creationId xmlns:a16="http://schemas.microsoft.com/office/drawing/2014/main" id="{10E9BED1-62DE-1076-BD63-02EED206C4AC}"/>
                </a:ext>
              </a:extLst>
            </p:cNvPr>
            <p:cNvSpPr/>
            <p:nvPr/>
          </p:nvSpPr>
          <p:spPr>
            <a:xfrm rot="20835976" flipH="1">
              <a:off x="6276361" y="1024313"/>
              <a:ext cx="1075823"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 name="Flowchart: Manual Operation 108">
              <a:extLst>
                <a:ext uri="{FF2B5EF4-FFF2-40B4-BE49-F238E27FC236}">
                  <a16:creationId xmlns:a16="http://schemas.microsoft.com/office/drawing/2014/main" id="{C1F4A011-356A-59FF-587E-CC044DCD7AB2}"/>
                </a:ext>
              </a:extLst>
            </p:cNvPr>
            <p:cNvSpPr/>
            <p:nvPr/>
          </p:nvSpPr>
          <p:spPr>
            <a:xfrm rot="10800000">
              <a:off x="5275522" y="2482053"/>
              <a:ext cx="1538391" cy="3338597"/>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 name="Rectangle 109">
              <a:extLst>
                <a:ext uri="{FF2B5EF4-FFF2-40B4-BE49-F238E27FC236}">
                  <a16:creationId xmlns:a16="http://schemas.microsoft.com/office/drawing/2014/main" id="{DF2E8321-A5F4-AB63-FFB7-01E7A8ED0664}"/>
                </a:ext>
              </a:extLst>
            </p:cNvPr>
            <p:cNvSpPr/>
            <p:nvPr/>
          </p:nvSpPr>
          <p:spPr>
            <a:xfrm>
              <a:off x="5275523" y="5768601"/>
              <a:ext cx="1528971" cy="316255"/>
            </a:xfrm>
            <a:prstGeom prst="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 name="Flowchart: Extract 110">
              <a:extLst>
                <a:ext uri="{FF2B5EF4-FFF2-40B4-BE49-F238E27FC236}">
                  <a16:creationId xmlns:a16="http://schemas.microsoft.com/office/drawing/2014/main" id="{DCE5FA09-BC1E-D8AA-576D-D42DA4EA6262}"/>
                </a:ext>
              </a:extLst>
            </p:cNvPr>
            <p:cNvSpPr/>
            <p:nvPr/>
          </p:nvSpPr>
          <p:spPr>
            <a:xfrm rot="10800000">
              <a:off x="5692088" y="2624701"/>
              <a:ext cx="674432" cy="725356"/>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112" name="Cloud 111">
              <a:extLst>
                <a:ext uri="{FF2B5EF4-FFF2-40B4-BE49-F238E27FC236}">
                  <a16:creationId xmlns:a16="http://schemas.microsoft.com/office/drawing/2014/main" id="{8425BE63-F635-2F43-EDB3-8CE6B88FF8C6}"/>
                </a:ext>
              </a:extLst>
            </p:cNvPr>
            <p:cNvSpPr/>
            <p:nvPr/>
          </p:nvSpPr>
          <p:spPr>
            <a:xfrm rot="764024">
              <a:off x="4744580" y="1034403"/>
              <a:ext cx="1165310"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 name="Oval 112">
              <a:extLst>
                <a:ext uri="{FF2B5EF4-FFF2-40B4-BE49-F238E27FC236}">
                  <a16:creationId xmlns:a16="http://schemas.microsoft.com/office/drawing/2014/main" id="{3DBBC04B-69E4-0B4A-8EE4-16510530CA4C}"/>
                </a:ext>
              </a:extLst>
            </p:cNvPr>
            <p:cNvSpPr/>
            <p:nvPr/>
          </p:nvSpPr>
          <p:spPr>
            <a:xfrm>
              <a:off x="5403049" y="1026729"/>
              <a:ext cx="1252512" cy="18658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 name="Cloud 113">
              <a:extLst>
                <a:ext uri="{FF2B5EF4-FFF2-40B4-BE49-F238E27FC236}">
                  <a16:creationId xmlns:a16="http://schemas.microsoft.com/office/drawing/2014/main" id="{6AB5C453-8E64-96C1-25D3-FC16EBF81947}"/>
                </a:ext>
              </a:extLst>
            </p:cNvPr>
            <p:cNvSpPr/>
            <p:nvPr/>
          </p:nvSpPr>
          <p:spPr>
            <a:xfrm rot="16200000" flipH="1">
              <a:off x="5607483" y="63253"/>
              <a:ext cx="939984" cy="1926945"/>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 name="Rounded Rectangle 146">
              <a:extLst>
                <a:ext uri="{FF2B5EF4-FFF2-40B4-BE49-F238E27FC236}">
                  <a16:creationId xmlns:a16="http://schemas.microsoft.com/office/drawing/2014/main" id="{ED59EA3B-FE45-CB9D-9AB0-C32C51CCDD6F}"/>
                </a:ext>
              </a:extLst>
            </p:cNvPr>
            <p:cNvSpPr/>
            <p:nvPr/>
          </p:nvSpPr>
          <p:spPr>
            <a:xfrm>
              <a:off x="5017658" y="1026726"/>
              <a:ext cx="2023292" cy="281994"/>
            </a:xfrm>
            <a:prstGeom prst="round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 name="Rounded Rectangle 147">
              <a:extLst>
                <a:ext uri="{FF2B5EF4-FFF2-40B4-BE49-F238E27FC236}">
                  <a16:creationId xmlns:a16="http://schemas.microsoft.com/office/drawing/2014/main" id="{E35470A7-8AD8-5F87-A50E-94B216A534AA}"/>
                </a:ext>
              </a:extLst>
            </p:cNvPr>
            <p:cNvSpPr/>
            <p:nvPr/>
          </p:nvSpPr>
          <p:spPr>
            <a:xfrm>
              <a:off x="5313581" y="4264976"/>
              <a:ext cx="1403917" cy="228729"/>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7" name="Group 116">
              <a:extLst>
                <a:ext uri="{FF2B5EF4-FFF2-40B4-BE49-F238E27FC236}">
                  <a16:creationId xmlns:a16="http://schemas.microsoft.com/office/drawing/2014/main" id="{9CAB2E05-7813-E922-B935-28FCB68C4BBD}"/>
                </a:ext>
              </a:extLst>
            </p:cNvPr>
            <p:cNvGrpSpPr/>
            <p:nvPr/>
          </p:nvGrpSpPr>
          <p:grpSpPr>
            <a:xfrm>
              <a:off x="6366534" y="4150613"/>
              <a:ext cx="837628" cy="2001179"/>
              <a:chOff x="5029205" y="1676401"/>
              <a:chExt cx="982013" cy="1407436"/>
            </a:xfrm>
            <a:solidFill>
              <a:srgbClr val="996633"/>
            </a:solidFill>
          </p:grpSpPr>
          <p:sp>
            <p:nvSpPr>
              <p:cNvPr id="118" name="Diagonal Stripe 117">
                <a:extLst>
                  <a:ext uri="{FF2B5EF4-FFF2-40B4-BE49-F238E27FC236}">
                    <a16:creationId xmlns:a16="http://schemas.microsoft.com/office/drawing/2014/main" id="{ED8E2EF4-EA03-F581-2D9A-1DB3F5087EBF}"/>
                  </a:ext>
                </a:extLst>
              </p:cNvPr>
              <p:cNvSpPr/>
              <p:nvPr/>
            </p:nvSpPr>
            <p:spPr>
              <a:xfrm rot="19468279">
                <a:off x="5401618" y="1834736"/>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19" name="Diagonal Stripe 118">
                <a:extLst>
                  <a:ext uri="{FF2B5EF4-FFF2-40B4-BE49-F238E27FC236}">
                    <a16:creationId xmlns:a16="http://schemas.microsoft.com/office/drawing/2014/main" id="{A5ACF302-90F2-F1C6-FD0B-F37E8563DAE4}"/>
                  </a:ext>
                </a:extLst>
              </p:cNvPr>
              <p:cNvSpPr/>
              <p:nvPr/>
            </p:nvSpPr>
            <p:spPr>
              <a:xfrm rot="20963615">
                <a:off x="5066204" y="1940837"/>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20" name="Rounded Rectangle 151">
                <a:extLst>
                  <a:ext uri="{FF2B5EF4-FFF2-40B4-BE49-F238E27FC236}">
                    <a16:creationId xmlns:a16="http://schemas.microsoft.com/office/drawing/2014/main" id="{DF70C5A6-E83B-83A1-2247-3D86BD43EB8D}"/>
                  </a:ext>
                </a:extLst>
              </p:cNvPr>
              <p:cNvSpPr/>
              <p:nvPr/>
            </p:nvSpPr>
            <p:spPr>
              <a:xfrm>
                <a:off x="5029205" y="1676401"/>
                <a:ext cx="548640" cy="33410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Tree>
    <p:extLst>
      <p:ext uri="{BB962C8B-B14F-4D97-AF65-F5344CB8AC3E}">
        <p14:creationId xmlns:p14="http://schemas.microsoft.com/office/powerpoint/2010/main" val="2705651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D87AA69-DFBF-41D7-8A5E-F9D6649200EF}"/>
              </a:ext>
            </a:extLst>
          </p:cNvPr>
          <p:cNvSpPr/>
          <p:nvPr/>
        </p:nvSpPr>
        <p:spPr>
          <a:xfrm>
            <a:off x="0" y="0"/>
            <a:ext cx="12192000" cy="6858000"/>
          </a:xfrm>
          <a:prstGeom prst="rect">
            <a:avLst/>
          </a:prstGeom>
          <a:gradFill flip="none" rotWithShape="1">
            <a:gsLst>
              <a:gs pos="0">
                <a:schemeClr val="bg1">
                  <a:lumMod val="75000"/>
                </a:schemeClr>
              </a:gs>
              <a:gs pos="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0"/>
            <a:ext cx="9144000" cy="769441"/>
          </a:xfrm>
          <a:prstGeom prst="rect">
            <a:avLst/>
          </a:prstGeom>
          <a:noFill/>
        </p:spPr>
        <p:txBody>
          <a:bodyPr wrap="square" rtlCol="0">
            <a:spAutoFit/>
          </a:bodyPr>
          <a:lstStyle/>
          <a:p>
            <a:pPr algn="ctr"/>
            <a:r>
              <a:rPr lang="en-US" sz="4400" dirty="0">
                <a:solidFill>
                  <a:schemeClr val="bg1"/>
                </a:solidFill>
                <a:latin typeface="AngsanaUPC" panose="02020603050405020304" pitchFamily="18" charset="-34"/>
                <a:cs typeface="AngsanaUPC" pitchFamily="18" charset="-34"/>
              </a:rPr>
              <a:t>Brother of Jared</a:t>
            </a:r>
          </a:p>
        </p:txBody>
      </p:sp>
      <p:sp>
        <p:nvSpPr>
          <p:cNvPr id="25" name="Rectangle 24"/>
          <p:cNvSpPr/>
          <p:nvPr/>
        </p:nvSpPr>
        <p:spPr>
          <a:xfrm>
            <a:off x="257914" y="671691"/>
            <a:ext cx="8139814" cy="6186309"/>
          </a:xfrm>
          <a:prstGeom prst="rect">
            <a:avLst/>
          </a:prstGeom>
        </p:spPr>
        <p:txBody>
          <a:bodyPr wrap="square">
            <a:spAutoFit/>
          </a:bodyPr>
          <a:lstStyle/>
          <a:p>
            <a:pPr fontAlgn="base"/>
            <a:r>
              <a:rPr lang="en-US" dirty="0">
                <a:solidFill>
                  <a:schemeClr val="bg1"/>
                </a:solidFill>
              </a:rPr>
              <a:t>He was a large and mighty man and highly favored of the Lord</a:t>
            </a:r>
          </a:p>
          <a:p>
            <a:pPr fontAlgn="base"/>
            <a:endParaRPr lang="en-US" dirty="0">
              <a:solidFill>
                <a:schemeClr val="bg1"/>
              </a:solidFill>
            </a:endParaRPr>
          </a:p>
          <a:p>
            <a:pPr fontAlgn="base"/>
            <a:r>
              <a:rPr lang="en-US" dirty="0">
                <a:solidFill>
                  <a:schemeClr val="bg1"/>
                </a:solidFill>
              </a:rPr>
              <a:t>He petitioned the Lord as to where his family and friends should go after the confounding of the languages during the time of the ‘Tower of Babel’</a:t>
            </a:r>
          </a:p>
          <a:p>
            <a:pPr fontAlgn="base"/>
            <a:endParaRPr lang="en-US" dirty="0">
              <a:solidFill>
                <a:schemeClr val="bg1"/>
              </a:solidFill>
            </a:endParaRPr>
          </a:p>
          <a:p>
            <a:pPr fontAlgn="base"/>
            <a:r>
              <a:rPr lang="en-US" dirty="0">
                <a:solidFill>
                  <a:schemeClr val="bg1"/>
                </a:solidFill>
              </a:rPr>
              <a:t>The Lord gave a promise to him that his seed and his brother’s seed will go to a great nation and build it up</a:t>
            </a:r>
          </a:p>
          <a:p>
            <a:pPr fontAlgn="base"/>
            <a:endParaRPr lang="en-US" dirty="0">
              <a:solidFill>
                <a:schemeClr val="bg1"/>
              </a:solidFill>
            </a:endParaRPr>
          </a:p>
          <a:p>
            <a:pPr fontAlgn="base"/>
            <a:r>
              <a:rPr lang="en-US" dirty="0">
                <a:solidFill>
                  <a:schemeClr val="bg1"/>
                </a:solidFill>
              </a:rPr>
              <a:t>He was chastened by the Lord for not preparing for their journey across the sea</a:t>
            </a:r>
          </a:p>
          <a:p>
            <a:pPr fontAlgn="base"/>
            <a:endParaRPr lang="en-US" dirty="0">
              <a:solidFill>
                <a:schemeClr val="bg1"/>
              </a:solidFill>
            </a:endParaRPr>
          </a:p>
          <a:p>
            <a:pPr fontAlgn="base"/>
            <a:r>
              <a:rPr lang="en-US" dirty="0">
                <a:solidFill>
                  <a:schemeClr val="bg1"/>
                </a:solidFill>
              </a:rPr>
              <a:t>He sought help in preparing the 8 barges that would carry them to another land </a:t>
            </a:r>
          </a:p>
          <a:p>
            <a:pPr fontAlgn="base"/>
            <a:endParaRPr lang="en-US" dirty="0">
              <a:solidFill>
                <a:schemeClr val="bg1"/>
              </a:solidFill>
            </a:endParaRPr>
          </a:p>
          <a:p>
            <a:pPr fontAlgn="base"/>
            <a:r>
              <a:rPr lang="en-US" dirty="0">
                <a:solidFill>
                  <a:schemeClr val="bg1"/>
                </a:solidFill>
              </a:rPr>
              <a:t>He spoke with the Lord for three hours </a:t>
            </a:r>
          </a:p>
          <a:p>
            <a:pPr fontAlgn="base"/>
            <a:endParaRPr lang="en-US" dirty="0">
              <a:solidFill>
                <a:schemeClr val="bg1"/>
              </a:solidFill>
            </a:endParaRPr>
          </a:p>
          <a:p>
            <a:pPr fontAlgn="base"/>
            <a:r>
              <a:rPr lang="en-US" dirty="0">
                <a:solidFill>
                  <a:schemeClr val="bg1"/>
                </a:solidFill>
              </a:rPr>
              <a:t>He gathered stones for the barges and the Lord extended his finger to impart radiance to the stones</a:t>
            </a:r>
          </a:p>
          <a:p>
            <a:pPr fontAlgn="base"/>
            <a:endParaRPr lang="en-US" dirty="0">
              <a:solidFill>
                <a:schemeClr val="bg1"/>
              </a:solidFill>
            </a:endParaRPr>
          </a:p>
          <a:p>
            <a:pPr fontAlgn="base"/>
            <a:r>
              <a:rPr lang="en-US" dirty="0">
                <a:solidFill>
                  <a:schemeClr val="bg1"/>
                </a:solidFill>
              </a:rPr>
              <a:t>The Lord showed him a vision of the divine plan for the immortality and eternal life of mankind, from the beginning to the end</a:t>
            </a:r>
          </a:p>
          <a:p>
            <a:pPr fontAlgn="base"/>
            <a:endParaRPr lang="en-US" dirty="0">
              <a:solidFill>
                <a:schemeClr val="bg1"/>
              </a:solidFill>
            </a:endParaRPr>
          </a:p>
          <a:p>
            <a:pPr fontAlgn="base"/>
            <a:r>
              <a:rPr lang="en-US" dirty="0">
                <a:solidFill>
                  <a:schemeClr val="bg1"/>
                </a:solidFill>
              </a:rPr>
              <a:t>He was commanded to keep a record and seal them up with 2 interpreting stones to come forth at a later time</a:t>
            </a:r>
          </a:p>
        </p:txBody>
      </p:sp>
      <p:sp>
        <p:nvSpPr>
          <p:cNvPr id="119" name="Rectangle 118"/>
          <p:cNvSpPr/>
          <p:nvPr/>
        </p:nvSpPr>
        <p:spPr>
          <a:xfrm>
            <a:off x="10758308" y="6466873"/>
            <a:ext cx="1268617" cy="369332"/>
          </a:xfrm>
          <a:prstGeom prst="rect">
            <a:avLst/>
          </a:prstGeom>
        </p:spPr>
        <p:txBody>
          <a:bodyPr wrap="none">
            <a:spAutoFit/>
          </a:bodyPr>
          <a:lstStyle/>
          <a:p>
            <a:r>
              <a:rPr lang="en-US" dirty="0">
                <a:solidFill>
                  <a:schemeClr val="bg1"/>
                </a:solidFill>
              </a:rPr>
              <a:t>Who’s Who</a:t>
            </a:r>
            <a:endParaRPr lang="en-US" dirty="0"/>
          </a:p>
        </p:txBody>
      </p:sp>
      <p:grpSp>
        <p:nvGrpSpPr>
          <p:cNvPr id="2" name="Group 1">
            <a:extLst>
              <a:ext uri="{FF2B5EF4-FFF2-40B4-BE49-F238E27FC236}">
                <a16:creationId xmlns:a16="http://schemas.microsoft.com/office/drawing/2014/main" id="{DD92962C-228B-9698-46C5-63D5DBC4F97F}"/>
              </a:ext>
            </a:extLst>
          </p:cNvPr>
          <p:cNvGrpSpPr/>
          <p:nvPr/>
        </p:nvGrpSpPr>
        <p:grpSpPr>
          <a:xfrm>
            <a:off x="9008615" y="1116418"/>
            <a:ext cx="2572498" cy="4894949"/>
            <a:chOff x="3796672" y="1143000"/>
            <a:chExt cx="1842128" cy="3505200"/>
          </a:xfrm>
        </p:grpSpPr>
        <p:sp>
          <p:nvSpPr>
            <p:cNvPr id="3" name="Donut 2">
              <a:extLst>
                <a:ext uri="{FF2B5EF4-FFF2-40B4-BE49-F238E27FC236}">
                  <a16:creationId xmlns:a16="http://schemas.microsoft.com/office/drawing/2014/main" id="{58E62FF0-D148-FBCB-D7DB-DBACE780C66F}"/>
                </a:ext>
              </a:extLst>
            </p:cNvPr>
            <p:cNvSpPr/>
            <p:nvPr/>
          </p:nvSpPr>
          <p:spPr>
            <a:xfrm>
              <a:off x="5105400" y="3276600"/>
              <a:ext cx="457200" cy="838200"/>
            </a:xfrm>
            <a:prstGeom prst="donut">
              <a:avLst/>
            </a:prstGeom>
            <a:solidFill>
              <a:srgbClr val="C6B9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a:extLst>
                <a:ext uri="{FF2B5EF4-FFF2-40B4-BE49-F238E27FC236}">
                  <a16:creationId xmlns:a16="http://schemas.microsoft.com/office/drawing/2014/main" id="{17652DD2-5DCC-64F3-CE3B-918F48D09ABB}"/>
                </a:ext>
              </a:extLst>
            </p:cNvPr>
            <p:cNvSpPr/>
            <p:nvPr/>
          </p:nvSpPr>
          <p:spPr>
            <a:xfrm rot="2749164" flipH="1">
              <a:off x="4910963" y="3115503"/>
              <a:ext cx="536928" cy="322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9538B41-F04E-3116-2AF6-026491C851F1}"/>
                </a:ext>
              </a:extLst>
            </p:cNvPr>
            <p:cNvSpPr/>
            <p:nvPr/>
          </p:nvSpPr>
          <p:spPr>
            <a:xfrm rot="18850836">
              <a:off x="3689305" y="3115503"/>
              <a:ext cx="536928" cy="322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3F1032DF-498D-38F1-F941-C31CDBCCB1A0}"/>
                </a:ext>
              </a:extLst>
            </p:cNvPr>
            <p:cNvSpPr/>
            <p:nvPr/>
          </p:nvSpPr>
          <p:spPr>
            <a:xfrm rot="5016333">
              <a:off x="4562978" y="1605394"/>
              <a:ext cx="898205" cy="47830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a:extLst>
                <a:ext uri="{FF2B5EF4-FFF2-40B4-BE49-F238E27FC236}">
                  <a16:creationId xmlns:a16="http://schemas.microsoft.com/office/drawing/2014/main" id="{C4FD7F60-C1B4-42E1-A97A-761A53FF3A8A}"/>
                </a:ext>
              </a:extLst>
            </p:cNvPr>
            <p:cNvSpPr/>
            <p:nvPr/>
          </p:nvSpPr>
          <p:spPr>
            <a:xfrm rot="6017849">
              <a:off x="3630837" y="1689334"/>
              <a:ext cx="983422" cy="404404"/>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ECE278C1-CF6F-6A3F-EFA3-5C4ED9B72171}"/>
                </a:ext>
              </a:extLst>
            </p:cNvPr>
            <p:cNvSpPr/>
            <p:nvPr/>
          </p:nvSpPr>
          <p:spPr>
            <a:xfrm>
              <a:off x="4038600" y="2209800"/>
              <a:ext cx="1066800" cy="2133600"/>
            </a:xfrm>
            <a:prstGeom prst="trapezoid">
              <a:avLst>
                <a:gd name="adj" fmla="val 40126"/>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C01169C7-BC86-22D3-5C8C-4523F150764D}"/>
                </a:ext>
              </a:extLst>
            </p:cNvPr>
            <p:cNvSpPr/>
            <p:nvPr/>
          </p:nvSpPr>
          <p:spPr>
            <a:xfrm rot="10800000">
              <a:off x="4344838" y="2297502"/>
              <a:ext cx="457200" cy="457200"/>
            </a:xfrm>
            <a:prstGeom prst="trapezoid">
              <a:avLst>
                <a:gd name="adj" fmla="val 40126"/>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FDB4760E-1AA8-BEB0-93B6-0948B97CB144}"/>
                </a:ext>
              </a:extLst>
            </p:cNvPr>
            <p:cNvSpPr/>
            <p:nvPr/>
          </p:nvSpPr>
          <p:spPr>
            <a:xfrm rot="1569358">
              <a:off x="3930530" y="2329692"/>
              <a:ext cx="443574" cy="1056133"/>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8D06181A-3A13-2F4A-01D6-E64EF1FE75E3}"/>
                </a:ext>
              </a:extLst>
            </p:cNvPr>
            <p:cNvSpPr/>
            <p:nvPr/>
          </p:nvSpPr>
          <p:spPr>
            <a:xfrm rot="20030642" flipH="1">
              <a:off x="4772358" y="2332976"/>
              <a:ext cx="458474" cy="1056133"/>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FF0E947-62B3-6661-2AC4-2B09B55BFE73}"/>
                </a:ext>
              </a:extLst>
            </p:cNvPr>
            <p:cNvSpPr/>
            <p:nvPr/>
          </p:nvSpPr>
          <p:spPr>
            <a:xfrm>
              <a:off x="4114800" y="1219200"/>
              <a:ext cx="9144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44597BEC-9A0E-6465-D432-FC2D8355C62F}"/>
                </a:ext>
              </a:extLst>
            </p:cNvPr>
            <p:cNvSpPr/>
            <p:nvPr/>
          </p:nvSpPr>
          <p:spPr>
            <a:xfrm>
              <a:off x="4038600" y="1143000"/>
              <a:ext cx="1066800" cy="762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3">
              <a:extLst>
                <a:ext uri="{FF2B5EF4-FFF2-40B4-BE49-F238E27FC236}">
                  <a16:creationId xmlns:a16="http://schemas.microsoft.com/office/drawing/2014/main" id="{7140AC2F-24A3-ACC3-5372-577E578A3A83}"/>
                </a:ext>
              </a:extLst>
            </p:cNvPr>
            <p:cNvSpPr/>
            <p:nvPr/>
          </p:nvSpPr>
          <p:spPr>
            <a:xfrm>
              <a:off x="3962400" y="1600200"/>
              <a:ext cx="1219200" cy="1524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DB61670D-4C29-B03B-51B0-7F728DA951AC}"/>
                </a:ext>
              </a:extLst>
            </p:cNvPr>
            <p:cNvSpPr/>
            <p:nvPr/>
          </p:nvSpPr>
          <p:spPr>
            <a:xfrm>
              <a:off x="4038600" y="3276600"/>
              <a:ext cx="1066800" cy="685800"/>
            </a:xfrm>
            <a:prstGeom prst="trapezoid">
              <a:avLst>
                <a:gd name="adj" fmla="val 33067"/>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D3F5813A-29A5-2D10-4585-54EA22191202}"/>
                </a:ext>
              </a:extLst>
            </p:cNvPr>
            <p:cNvSpPr/>
            <p:nvPr/>
          </p:nvSpPr>
          <p:spPr>
            <a:xfrm>
              <a:off x="4114800" y="3962400"/>
              <a:ext cx="457200" cy="381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74B472BF-F790-D22F-6A0B-1CDA8D3FCD0E}"/>
                </a:ext>
              </a:extLst>
            </p:cNvPr>
            <p:cNvSpPr/>
            <p:nvPr/>
          </p:nvSpPr>
          <p:spPr>
            <a:xfrm>
              <a:off x="4572000" y="3962400"/>
              <a:ext cx="457200" cy="381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0CBE481-F4E7-9801-7587-6B524430FCDB}"/>
                </a:ext>
              </a:extLst>
            </p:cNvPr>
            <p:cNvSpPr/>
            <p:nvPr/>
          </p:nvSpPr>
          <p:spPr>
            <a:xfrm>
              <a:off x="4038600" y="426720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C4F398D-BD94-2785-42FF-093D427D49C2}"/>
                </a:ext>
              </a:extLst>
            </p:cNvPr>
            <p:cNvSpPr/>
            <p:nvPr/>
          </p:nvSpPr>
          <p:spPr>
            <a:xfrm>
              <a:off x="4572000" y="426720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9">
              <a:extLst>
                <a:ext uri="{FF2B5EF4-FFF2-40B4-BE49-F238E27FC236}">
                  <a16:creationId xmlns:a16="http://schemas.microsoft.com/office/drawing/2014/main" id="{F08E1DB9-CACE-54E8-13A7-7BC0E94B2D26}"/>
                </a:ext>
              </a:extLst>
            </p:cNvPr>
            <p:cNvSpPr/>
            <p:nvPr/>
          </p:nvSpPr>
          <p:spPr>
            <a:xfrm>
              <a:off x="5029200" y="3810000"/>
              <a:ext cx="609600" cy="609600"/>
            </a:xfrm>
            <a:prstGeom prst="roundRect">
              <a:avLst/>
            </a:prstGeom>
            <a:solidFill>
              <a:srgbClr val="C6B9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350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3746E0-3958-4259-987C-1645D85F9EA7}"/>
              </a:ext>
            </a:extLst>
          </p:cNvPr>
          <p:cNvSpPr/>
          <p:nvPr/>
        </p:nvSpPr>
        <p:spPr>
          <a:xfrm>
            <a:off x="0" y="0"/>
            <a:ext cx="12192000" cy="6858000"/>
          </a:xfrm>
          <a:prstGeom prst="rect">
            <a:avLst/>
          </a:prstGeom>
          <a:gradFill flip="none" rotWithShape="1">
            <a:gsLst>
              <a:gs pos="0">
                <a:schemeClr val="bg1">
                  <a:lumMod val="75000"/>
                </a:schemeClr>
              </a:gs>
              <a:gs pos="4600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err="1">
                <a:solidFill>
                  <a:schemeClr val="bg1"/>
                </a:solidFill>
                <a:latin typeface="AngsanaUPC" pitchFamily="18" charset="-34"/>
                <a:cs typeface="AngsanaUPC" pitchFamily="18" charset="-34"/>
              </a:rPr>
              <a:t>Mahonri</a:t>
            </a:r>
            <a:r>
              <a:rPr lang="en-US" sz="5400" dirty="0">
                <a:solidFill>
                  <a:schemeClr val="bg1"/>
                </a:solidFill>
                <a:latin typeface="AngsanaUPC" pitchFamily="18" charset="-34"/>
                <a:cs typeface="AngsanaUPC" pitchFamily="18" charset="-34"/>
              </a:rPr>
              <a:t> </a:t>
            </a:r>
            <a:r>
              <a:rPr lang="en-US" sz="5400" dirty="0" err="1">
                <a:solidFill>
                  <a:schemeClr val="bg1"/>
                </a:solidFill>
                <a:latin typeface="AngsanaUPC" pitchFamily="18" charset="-34"/>
                <a:cs typeface="AngsanaUPC" pitchFamily="18" charset="-34"/>
              </a:rPr>
              <a:t>Moriancumer</a:t>
            </a:r>
            <a:endParaRPr lang="en-US" sz="5400" dirty="0">
              <a:solidFill>
                <a:schemeClr val="bg1"/>
              </a:solidFill>
              <a:latin typeface="AngsanaUPC" pitchFamily="18" charset="-34"/>
              <a:cs typeface="AngsanaUPC" pitchFamily="18" charset="-34"/>
            </a:endParaRPr>
          </a:p>
        </p:txBody>
      </p:sp>
      <p:sp>
        <p:nvSpPr>
          <p:cNvPr id="25" name="Rectangle 24"/>
          <p:cNvSpPr/>
          <p:nvPr/>
        </p:nvSpPr>
        <p:spPr>
          <a:xfrm>
            <a:off x="472440" y="1760395"/>
            <a:ext cx="6257544" cy="4708981"/>
          </a:xfrm>
          <a:prstGeom prst="rect">
            <a:avLst/>
          </a:prstGeom>
        </p:spPr>
        <p:txBody>
          <a:bodyPr wrap="square">
            <a:spAutoFit/>
          </a:bodyPr>
          <a:lstStyle/>
          <a:p>
            <a:r>
              <a:rPr lang="en-US" sz="2000" dirty="0">
                <a:solidFill>
                  <a:schemeClr val="bg1"/>
                </a:solidFill>
              </a:rPr>
              <a:t>“While residing in Kirtland Elder Reynolds Cahoon had a son born to him. One day when President Joseph Smith was passing his door, he called the Prophet in and asked him to bless and name the baby. Joseph did so and gave the boy the name of Mahonri </a:t>
            </a:r>
            <a:r>
              <a:rPr lang="en-US" sz="2000" dirty="0" err="1">
                <a:solidFill>
                  <a:schemeClr val="bg1"/>
                </a:solidFill>
              </a:rPr>
              <a:t>Moriancumer</a:t>
            </a:r>
            <a:r>
              <a:rPr lang="en-US" sz="2000" dirty="0">
                <a:solidFill>
                  <a:schemeClr val="bg1"/>
                </a:solidFill>
              </a:rPr>
              <a:t>. </a:t>
            </a:r>
          </a:p>
          <a:p>
            <a:endParaRPr lang="en-US" sz="2000" dirty="0">
              <a:solidFill>
                <a:schemeClr val="bg1"/>
              </a:solidFill>
            </a:endParaRPr>
          </a:p>
          <a:p>
            <a:r>
              <a:rPr lang="en-US" sz="2000" dirty="0">
                <a:solidFill>
                  <a:schemeClr val="bg1"/>
                </a:solidFill>
              </a:rPr>
              <a:t>When he had finished the blessing he laid the child on the bed, and turning to Elder Cahoon he said, ‘The name I have given your son is the name of the brother of Jared; the Lord has just shown [or revealed] it to me.’ Elder William F. Cahoon … heard the Prophet make this statement to his father; and this was the first time the name of the brother of Jared was known in the Church in this dispensation.” </a:t>
            </a:r>
          </a:p>
          <a:p>
            <a:r>
              <a:rPr lang="en-US" sz="2000" dirty="0">
                <a:solidFill>
                  <a:schemeClr val="bg1"/>
                </a:solidFill>
              </a:rPr>
              <a:t>George Reynolds</a:t>
            </a:r>
          </a:p>
        </p:txBody>
      </p:sp>
      <p:pic>
        <p:nvPicPr>
          <p:cNvPr id="8" name="Picture 7">
            <a:extLst>
              <a:ext uri="{FF2B5EF4-FFF2-40B4-BE49-F238E27FC236}">
                <a16:creationId xmlns:a16="http://schemas.microsoft.com/office/drawing/2014/main" id="{479E7961-4695-4C4A-8747-DC1D383C3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32" y="193639"/>
            <a:ext cx="1097279" cy="1459381"/>
          </a:xfrm>
          <a:prstGeom prst="rect">
            <a:avLst/>
          </a:prstGeom>
        </p:spPr>
      </p:pic>
      <p:sp>
        <p:nvSpPr>
          <p:cNvPr id="9" name="Rectangle 8">
            <a:extLst>
              <a:ext uri="{FF2B5EF4-FFF2-40B4-BE49-F238E27FC236}">
                <a16:creationId xmlns:a16="http://schemas.microsoft.com/office/drawing/2014/main" id="{959E833B-4CCC-4B9A-B388-D1F17728C1DC}"/>
              </a:ext>
            </a:extLst>
          </p:cNvPr>
          <p:cNvSpPr/>
          <p:nvPr/>
        </p:nvSpPr>
        <p:spPr>
          <a:xfrm>
            <a:off x="2917699" y="822023"/>
            <a:ext cx="6096000" cy="830997"/>
          </a:xfrm>
          <a:prstGeom prst="rect">
            <a:avLst/>
          </a:prstGeom>
        </p:spPr>
        <p:txBody>
          <a:bodyPr>
            <a:spAutoFit/>
          </a:bodyPr>
          <a:lstStyle/>
          <a:p>
            <a:pPr algn="ctr"/>
            <a:r>
              <a:rPr lang="en-US" sz="2400" b="1" dirty="0">
                <a:solidFill>
                  <a:srgbClr val="FFFF00"/>
                </a:solidFill>
              </a:rPr>
              <a:t>Although the brother of Jared is not identified by proper name in the Book of Mormon:</a:t>
            </a:r>
          </a:p>
        </p:txBody>
      </p:sp>
      <p:pic>
        <p:nvPicPr>
          <p:cNvPr id="2" name="Picture 2" descr="reload">
            <a:extLst>
              <a:ext uri="{FF2B5EF4-FFF2-40B4-BE49-F238E27FC236}">
                <a16:creationId xmlns:a16="http://schemas.microsoft.com/office/drawing/2014/main" id="{FE5BCABA-E061-924E-10CB-C220A9B3D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720" y="1859957"/>
            <a:ext cx="4509856" cy="45098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in a suit&#10;&#10;Description automatically generated">
            <a:extLst>
              <a:ext uri="{FF2B5EF4-FFF2-40B4-BE49-F238E27FC236}">
                <a16:creationId xmlns:a16="http://schemas.microsoft.com/office/drawing/2014/main" id="{141CD0D6-8541-ADCE-460B-C171D3EFB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231" y="160782"/>
            <a:ext cx="1014166" cy="1361323"/>
          </a:xfrm>
          <a:prstGeom prst="rect">
            <a:avLst/>
          </a:prstGeom>
        </p:spPr>
      </p:pic>
    </p:spTree>
    <p:extLst>
      <p:ext uri="{BB962C8B-B14F-4D97-AF65-F5344CB8AC3E}">
        <p14:creationId xmlns:p14="http://schemas.microsoft.com/office/powerpoint/2010/main" val="346569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5">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52004A2-2860-4591-A775-858BEB3C3657}"/>
              </a:ext>
            </a:extLst>
          </p:cNvPr>
          <p:cNvSpPr/>
          <p:nvPr/>
        </p:nvSpPr>
        <p:spPr>
          <a:xfrm>
            <a:off x="0" y="0"/>
            <a:ext cx="12192000" cy="6858000"/>
          </a:xfrm>
          <a:prstGeom prst="rect">
            <a:avLst/>
          </a:prstGeom>
          <a:gradFill flip="none" rotWithShape="1">
            <a:gsLst>
              <a:gs pos="0">
                <a:schemeClr val="bg1">
                  <a:lumMod val="75000"/>
                </a:schemeClr>
              </a:gs>
              <a:gs pos="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AngsanaUPC" pitchFamily="18" charset="-34"/>
                <a:cs typeface="AngsanaUPC" pitchFamily="18" charset="-34"/>
              </a:rPr>
              <a:t>Jared</a:t>
            </a:r>
          </a:p>
        </p:txBody>
      </p:sp>
      <p:sp>
        <p:nvSpPr>
          <p:cNvPr id="25" name="Rectangle 24"/>
          <p:cNvSpPr/>
          <p:nvPr/>
        </p:nvSpPr>
        <p:spPr>
          <a:xfrm>
            <a:off x="221846" y="923330"/>
            <a:ext cx="8723197" cy="5940088"/>
          </a:xfrm>
          <a:prstGeom prst="rect">
            <a:avLst/>
          </a:prstGeom>
        </p:spPr>
        <p:txBody>
          <a:bodyPr wrap="square">
            <a:spAutoFit/>
          </a:bodyPr>
          <a:lstStyle/>
          <a:p>
            <a:pPr fontAlgn="base"/>
            <a:r>
              <a:rPr lang="en-US" sz="2000" dirty="0">
                <a:solidFill>
                  <a:schemeClr val="bg1"/>
                </a:solidFill>
              </a:rPr>
              <a:t>He was the first leader associated with the civilization known as the “Jaredites”</a:t>
            </a:r>
          </a:p>
          <a:p>
            <a:pPr fontAlgn="base"/>
            <a:endParaRPr lang="en-US" sz="2000" dirty="0">
              <a:solidFill>
                <a:schemeClr val="bg1"/>
              </a:solidFill>
            </a:endParaRPr>
          </a:p>
          <a:p>
            <a:pPr fontAlgn="base"/>
            <a:r>
              <a:rPr lang="en-US" sz="2000" dirty="0">
                <a:solidFill>
                  <a:schemeClr val="bg1"/>
                </a:solidFill>
              </a:rPr>
              <a:t>He came forth with his brother and their families and others from the great tower at the time the Lord confounded the language of the people</a:t>
            </a:r>
          </a:p>
          <a:p>
            <a:pPr fontAlgn="base"/>
            <a:endParaRPr lang="en-US" sz="2000" dirty="0">
              <a:solidFill>
                <a:schemeClr val="bg1"/>
              </a:solidFill>
            </a:endParaRPr>
          </a:p>
          <a:p>
            <a:pPr fontAlgn="base"/>
            <a:r>
              <a:rPr lang="en-US" sz="2000" dirty="0">
                <a:solidFill>
                  <a:schemeClr val="bg1"/>
                </a:solidFill>
              </a:rPr>
              <a:t>Jared asked his brother to appeal to the Lord to spare their families and friends from the confounding of the languages</a:t>
            </a:r>
          </a:p>
          <a:p>
            <a:pPr fontAlgn="base"/>
            <a:endParaRPr lang="en-US" sz="2000" dirty="0">
              <a:solidFill>
                <a:schemeClr val="bg1"/>
              </a:solidFill>
            </a:endParaRPr>
          </a:p>
          <a:p>
            <a:pPr fontAlgn="base"/>
            <a:r>
              <a:rPr lang="en-US" sz="2000" dirty="0">
                <a:solidFill>
                  <a:schemeClr val="bg1"/>
                </a:solidFill>
              </a:rPr>
              <a:t>Jared asked his brother to petition the Lord in guidance concerning their journey and destination which they took provisions to a valley northward to wait for instructions</a:t>
            </a:r>
          </a:p>
          <a:p>
            <a:pPr fontAlgn="base"/>
            <a:endParaRPr lang="en-US" sz="2000" dirty="0">
              <a:solidFill>
                <a:schemeClr val="bg1"/>
              </a:solidFill>
            </a:endParaRPr>
          </a:p>
          <a:p>
            <a:pPr fontAlgn="base"/>
            <a:r>
              <a:rPr lang="en-US" sz="2000" dirty="0">
                <a:solidFill>
                  <a:schemeClr val="bg1"/>
                </a:solidFill>
              </a:rPr>
              <a:t>They were led by the Lord 344 days on the water until they reached the shores of the New World</a:t>
            </a:r>
          </a:p>
          <a:p>
            <a:pPr fontAlgn="base"/>
            <a:endParaRPr lang="en-US" sz="2000" dirty="0">
              <a:solidFill>
                <a:schemeClr val="bg1"/>
              </a:solidFill>
            </a:endParaRPr>
          </a:p>
          <a:p>
            <a:pPr fontAlgn="base"/>
            <a:r>
              <a:rPr lang="en-US" sz="2000" dirty="0">
                <a:solidFill>
                  <a:schemeClr val="bg1"/>
                </a:solidFill>
              </a:rPr>
              <a:t>Jared had four sons: </a:t>
            </a:r>
            <a:r>
              <a:rPr lang="en-US" sz="2000" dirty="0" err="1">
                <a:solidFill>
                  <a:schemeClr val="bg1"/>
                </a:solidFill>
              </a:rPr>
              <a:t>Jacom</a:t>
            </a:r>
            <a:r>
              <a:rPr lang="en-US" sz="2000" dirty="0">
                <a:solidFill>
                  <a:schemeClr val="bg1"/>
                </a:solidFill>
              </a:rPr>
              <a:t>, </a:t>
            </a:r>
            <a:r>
              <a:rPr lang="en-US" sz="2000" dirty="0" err="1">
                <a:solidFill>
                  <a:schemeClr val="bg1"/>
                </a:solidFill>
              </a:rPr>
              <a:t>Gilgah</a:t>
            </a:r>
            <a:r>
              <a:rPr lang="en-US" sz="2000" dirty="0">
                <a:solidFill>
                  <a:schemeClr val="bg1"/>
                </a:solidFill>
              </a:rPr>
              <a:t>, </a:t>
            </a:r>
            <a:r>
              <a:rPr lang="en-US" sz="2000" dirty="0" err="1">
                <a:solidFill>
                  <a:schemeClr val="bg1"/>
                </a:solidFill>
              </a:rPr>
              <a:t>Maha</a:t>
            </a:r>
            <a:r>
              <a:rPr lang="en-US" sz="2000" dirty="0">
                <a:solidFill>
                  <a:schemeClr val="bg1"/>
                </a:solidFill>
              </a:rPr>
              <a:t>, and </a:t>
            </a:r>
            <a:r>
              <a:rPr lang="en-US" sz="2000" dirty="0" err="1">
                <a:solidFill>
                  <a:schemeClr val="bg1"/>
                </a:solidFill>
              </a:rPr>
              <a:t>Orihah</a:t>
            </a:r>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Jared, in his old age, and his brother’s warning, he advised against having a king</a:t>
            </a:r>
          </a:p>
          <a:p>
            <a:pPr fontAlgn="base"/>
            <a:endParaRPr lang="en-US" sz="2000" dirty="0">
              <a:solidFill>
                <a:schemeClr val="bg1"/>
              </a:solidFill>
            </a:endParaRPr>
          </a:p>
        </p:txBody>
      </p:sp>
      <p:sp>
        <p:nvSpPr>
          <p:cNvPr id="42" name="Rectangle 41"/>
          <p:cNvSpPr/>
          <p:nvPr/>
        </p:nvSpPr>
        <p:spPr>
          <a:xfrm>
            <a:off x="10689021" y="6456686"/>
            <a:ext cx="1268617" cy="369332"/>
          </a:xfrm>
          <a:prstGeom prst="rect">
            <a:avLst/>
          </a:prstGeom>
        </p:spPr>
        <p:txBody>
          <a:bodyPr wrap="none">
            <a:spAutoFit/>
          </a:bodyPr>
          <a:lstStyle/>
          <a:p>
            <a:r>
              <a:rPr lang="en-US" dirty="0">
                <a:solidFill>
                  <a:schemeClr val="bg1"/>
                </a:solidFill>
              </a:rPr>
              <a:t>Who’s Who</a:t>
            </a:r>
            <a:endParaRPr lang="en-US" dirty="0"/>
          </a:p>
        </p:txBody>
      </p:sp>
      <p:grpSp>
        <p:nvGrpSpPr>
          <p:cNvPr id="5" name="Group 4">
            <a:extLst>
              <a:ext uri="{FF2B5EF4-FFF2-40B4-BE49-F238E27FC236}">
                <a16:creationId xmlns:a16="http://schemas.microsoft.com/office/drawing/2014/main" id="{3086F7C7-56D1-22AF-39F9-258FEF125688}"/>
              </a:ext>
            </a:extLst>
          </p:cNvPr>
          <p:cNvGrpSpPr/>
          <p:nvPr/>
        </p:nvGrpSpPr>
        <p:grpSpPr>
          <a:xfrm>
            <a:off x="9336933" y="852198"/>
            <a:ext cx="2264219" cy="4784272"/>
            <a:chOff x="475282" y="2362200"/>
            <a:chExt cx="1911320" cy="4038600"/>
          </a:xfrm>
        </p:grpSpPr>
        <p:sp>
          <p:nvSpPr>
            <p:cNvPr id="13" name="Oval 12">
              <a:extLst>
                <a:ext uri="{FF2B5EF4-FFF2-40B4-BE49-F238E27FC236}">
                  <a16:creationId xmlns:a16="http://schemas.microsoft.com/office/drawing/2014/main" id="{29D4101F-84F9-F74A-08A1-4A8643F8275C}"/>
                </a:ext>
              </a:extLst>
            </p:cNvPr>
            <p:cNvSpPr/>
            <p:nvPr/>
          </p:nvSpPr>
          <p:spPr>
            <a:xfrm rot="2278251" flipH="1">
              <a:off x="1840718" y="5020338"/>
              <a:ext cx="545884" cy="2780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8372E0-9F0F-E131-2DEE-82C621E84CEB}"/>
                </a:ext>
              </a:extLst>
            </p:cNvPr>
            <p:cNvSpPr/>
            <p:nvPr/>
          </p:nvSpPr>
          <p:spPr>
            <a:xfrm rot="18823276">
              <a:off x="341381" y="4994149"/>
              <a:ext cx="545884" cy="2780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45E94C88-2279-5C46-E783-F2214C2978FA}"/>
                </a:ext>
              </a:extLst>
            </p:cNvPr>
            <p:cNvSpPr/>
            <p:nvPr/>
          </p:nvSpPr>
          <p:spPr>
            <a:xfrm rot="1217087" flipH="1">
              <a:off x="594000" y="3915804"/>
              <a:ext cx="532246" cy="1250361"/>
            </a:xfrm>
            <a:prstGeom prst="trapezoid">
              <a:avLst/>
            </a:prstGeom>
            <a:solidFill>
              <a:srgbClr val="D6C3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EC542583-42E3-8626-54BA-4068F80C4E26}"/>
                </a:ext>
              </a:extLst>
            </p:cNvPr>
            <p:cNvSpPr/>
            <p:nvPr/>
          </p:nvSpPr>
          <p:spPr>
            <a:xfrm rot="20382913">
              <a:off x="1617946" y="3906297"/>
              <a:ext cx="488948" cy="1282627"/>
            </a:xfrm>
            <a:prstGeom prst="trapezoid">
              <a:avLst/>
            </a:prstGeom>
            <a:solidFill>
              <a:srgbClr val="D6C3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ED75A7D-2F44-D3FC-4FF1-0546E7499397}"/>
                </a:ext>
              </a:extLst>
            </p:cNvPr>
            <p:cNvSpPr/>
            <p:nvPr/>
          </p:nvSpPr>
          <p:spPr>
            <a:xfrm rot="20950279">
              <a:off x="1315690" y="5988772"/>
              <a:ext cx="545884" cy="412027"/>
            </a:xfrm>
            <a:prstGeom prst="ellipse">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D6D22BC-7F87-31F0-83AE-0928EA0F49FF}"/>
                </a:ext>
              </a:extLst>
            </p:cNvPr>
            <p:cNvSpPr/>
            <p:nvPr/>
          </p:nvSpPr>
          <p:spPr>
            <a:xfrm rot="20950279">
              <a:off x="824083" y="5988773"/>
              <a:ext cx="545884" cy="412027"/>
            </a:xfrm>
            <a:prstGeom prst="ellipse">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B6567E26-0919-4F4B-557B-3A1206CC0E1F}"/>
                </a:ext>
              </a:extLst>
            </p:cNvPr>
            <p:cNvSpPr/>
            <p:nvPr/>
          </p:nvSpPr>
          <p:spPr>
            <a:xfrm>
              <a:off x="779479" y="3849978"/>
              <a:ext cx="1182866" cy="2284774"/>
            </a:xfrm>
            <a:prstGeom prst="trapezoid">
              <a:avLst/>
            </a:prstGeom>
            <a:solidFill>
              <a:srgbClr val="D6C3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F108A5DC-C941-E74F-4470-FF7C3B5E4BAB}"/>
                </a:ext>
              </a:extLst>
            </p:cNvPr>
            <p:cNvSpPr/>
            <p:nvPr/>
          </p:nvSpPr>
          <p:spPr>
            <a:xfrm rot="10800000">
              <a:off x="1026459" y="3842459"/>
              <a:ext cx="685800" cy="467857"/>
            </a:xfrm>
            <a:prstGeom prst="trapezoid">
              <a:avLst>
                <a:gd name="adj" fmla="val 4452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A30542D-6634-DED0-60FF-A014F5F1C59F}"/>
                </a:ext>
              </a:extLst>
            </p:cNvPr>
            <p:cNvSpPr/>
            <p:nvPr/>
          </p:nvSpPr>
          <p:spPr>
            <a:xfrm>
              <a:off x="796407" y="2539480"/>
              <a:ext cx="1182866" cy="16763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79E8B938-CF51-7DBB-2B2A-8A1DF161EDEE}"/>
                </a:ext>
              </a:extLst>
            </p:cNvPr>
            <p:cNvSpPr/>
            <p:nvPr/>
          </p:nvSpPr>
          <p:spPr>
            <a:xfrm rot="671737">
              <a:off x="692985" y="2652530"/>
              <a:ext cx="374921" cy="97854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4">
              <a:extLst>
                <a:ext uri="{FF2B5EF4-FFF2-40B4-BE49-F238E27FC236}">
                  <a16:creationId xmlns:a16="http://schemas.microsoft.com/office/drawing/2014/main" id="{A4909350-2829-838C-A847-2AEA179835BC}"/>
                </a:ext>
              </a:extLst>
            </p:cNvPr>
            <p:cNvGrpSpPr/>
            <p:nvPr/>
          </p:nvGrpSpPr>
          <p:grpSpPr>
            <a:xfrm>
              <a:off x="790065" y="5032887"/>
              <a:ext cx="1031189" cy="1042219"/>
              <a:chOff x="7543801" y="3644154"/>
              <a:chExt cx="1066799" cy="1004047"/>
            </a:xfrm>
          </p:grpSpPr>
          <p:sp>
            <p:nvSpPr>
              <p:cNvPr id="47" name="Rounded Rectangle 17">
                <a:extLst>
                  <a:ext uri="{FF2B5EF4-FFF2-40B4-BE49-F238E27FC236}">
                    <a16:creationId xmlns:a16="http://schemas.microsoft.com/office/drawing/2014/main" id="{CC15390F-D95A-1F8B-694D-7DFCFEC61D26}"/>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162">
                <a:extLst>
                  <a:ext uri="{FF2B5EF4-FFF2-40B4-BE49-F238E27FC236}">
                    <a16:creationId xmlns:a16="http://schemas.microsoft.com/office/drawing/2014/main" id="{6C489B35-2313-045B-B794-C332A5854668}"/>
                  </a:ext>
                </a:extLst>
              </p:cNvPr>
              <p:cNvGrpSpPr/>
              <p:nvPr/>
            </p:nvGrpSpPr>
            <p:grpSpPr>
              <a:xfrm>
                <a:off x="7543801" y="3644154"/>
                <a:ext cx="439270" cy="1004047"/>
                <a:chOff x="6827799" y="4920787"/>
                <a:chExt cx="834345" cy="1922990"/>
              </a:xfrm>
              <a:solidFill>
                <a:srgbClr val="D98A33"/>
              </a:solidFill>
            </p:grpSpPr>
            <p:sp>
              <p:nvSpPr>
                <p:cNvPr id="49" name="Double Wave 19">
                  <a:extLst>
                    <a:ext uri="{FF2B5EF4-FFF2-40B4-BE49-F238E27FC236}">
                      <a16:creationId xmlns:a16="http://schemas.microsoft.com/office/drawing/2014/main" id="{B6C07EE5-0A3C-2D93-3DF3-103B083A84D8}"/>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ouble Wave 20">
                  <a:extLst>
                    <a:ext uri="{FF2B5EF4-FFF2-40B4-BE49-F238E27FC236}">
                      <a16:creationId xmlns:a16="http://schemas.microsoft.com/office/drawing/2014/main" id="{627389E7-CFAC-8898-309A-81335CF2CFEF}"/>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21">
                  <a:extLst>
                    <a:ext uri="{FF2B5EF4-FFF2-40B4-BE49-F238E27FC236}">
                      <a16:creationId xmlns:a16="http://schemas.microsoft.com/office/drawing/2014/main" id="{7961F359-1ECD-F070-F326-3EDBCADD67FB}"/>
                    </a:ext>
                  </a:extLst>
                </p:cNvPr>
                <p:cNvSpPr/>
                <p:nvPr/>
              </p:nvSpPr>
              <p:spPr>
                <a:xfrm>
                  <a:off x="7010401" y="4920787"/>
                  <a:ext cx="651743" cy="489413"/>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Cloud 23">
              <a:extLst>
                <a:ext uri="{FF2B5EF4-FFF2-40B4-BE49-F238E27FC236}">
                  <a16:creationId xmlns:a16="http://schemas.microsoft.com/office/drawing/2014/main" id="{00BE811C-721B-F0A8-D86A-B9947FFFE6B8}"/>
                </a:ext>
              </a:extLst>
            </p:cNvPr>
            <p:cNvSpPr/>
            <p:nvPr/>
          </p:nvSpPr>
          <p:spPr>
            <a:xfrm rot="20696985">
              <a:off x="1690499" y="2593106"/>
              <a:ext cx="374921" cy="97854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13">
              <a:extLst>
                <a:ext uri="{FF2B5EF4-FFF2-40B4-BE49-F238E27FC236}">
                  <a16:creationId xmlns:a16="http://schemas.microsoft.com/office/drawing/2014/main" id="{94166B6A-23B1-26C8-4358-6DBB0D8BC0DB}"/>
                </a:ext>
              </a:extLst>
            </p:cNvPr>
            <p:cNvSpPr/>
            <p:nvPr/>
          </p:nvSpPr>
          <p:spPr>
            <a:xfrm rot="16200000" flipH="1">
              <a:off x="940676" y="2090273"/>
              <a:ext cx="911942" cy="1455796"/>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11">
              <a:extLst>
                <a:ext uri="{FF2B5EF4-FFF2-40B4-BE49-F238E27FC236}">
                  <a16:creationId xmlns:a16="http://schemas.microsoft.com/office/drawing/2014/main" id="{412C9265-45D6-EF11-0449-8580B88E7F47}"/>
                </a:ext>
              </a:extLst>
            </p:cNvPr>
            <p:cNvGrpSpPr/>
            <p:nvPr/>
          </p:nvGrpSpPr>
          <p:grpSpPr>
            <a:xfrm>
              <a:off x="685800" y="2971800"/>
              <a:ext cx="1371600" cy="304800"/>
              <a:chOff x="990600" y="-304800"/>
              <a:chExt cx="3200400" cy="609600"/>
            </a:xfrm>
          </p:grpSpPr>
          <p:sp>
            <p:nvSpPr>
              <p:cNvPr id="37" name="Rectangle 36">
                <a:extLst>
                  <a:ext uri="{FF2B5EF4-FFF2-40B4-BE49-F238E27FC236}">
                    <a16:creationId xmlns:a16="http://schemas.microsoft.com/office/drawing/2014/main" id="{973BD065-9331-6D58-5213-6D8C3A460CFF}"/>
                  </a:ext>
                </a:extLst>
              </p:cNvPr>
              <p:cNvSpPr/>
              <p:nvPr/>
            </p:nvSpPr>
            <p:spPr>
              <a:xfrm>
                <a:off x="990600" y="-304800"/>
                <a:ext cx="3200400" cy="609600"/>
              </a:xfrm>
              <a:prstGeom prst="rect">
                <a:avLst/>
              </a:prstGeom>
              <a:solidFill>
                <a:srgbClr val="D6C3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205">
                <a:extLst>
                  <a:ext uri="{FF2B5EF4-FFF2-40B4-BE49-F238E27FC236}">
                    <a16:creationId xmlns:a16="http://schemas.microsoft.com/office/drawing/2014/main" id="{54A9440F-BA9D-A231-DAB7-3DB4996E1B06}"/>
                  </a:ext>
                </a:extLst>
              </p:cNvPr>
              <p:cNvGrpSpPr/>
              <p:nvPr/>
            </p:nvGrpSpPr>
            <p:grpSpPr>
              <a:xfrm>
                <a:off x="1066800" y="-266700"/>
                <a:ext cx="1447800" cy="533400"/>
                <a:chOff x="1066800" y="-266700"/>
                <a:chExt cx="1447800" cy="533400"/>
              </a:xfrm>
            </p:grpSpPr>
            <p:sp>
              <p:nvSpPr>
                <p:cNvPr id="45" name="Isosceles Triangle 44">
                  <a:extLst>
                    <a:ext uri="{FF2B5EF4-FFF2-40B4-BE49-F238E27FC236}">
                      <a16:creationId xmlns:a16="http://schemas.microsoft.com/office/drawing/2014/main" id="{D0F83A10-4986-0456-7BE3-AF8B7F601D37}"/>
                    </a:ext>
                  </a:extLst>
                </p:cNvPr>
                <p:cNvSpPr/>
                <p:nvPr/>
              </p:nvSpPr>
              <p:spPr>
                <a:xfrm>
                  <a:off x="10668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D7B9754E-3DF5-BBB9-80A9-7CEAB5EBF6E0}"/>
                    </a:ext>
                  </a:extLst>
                </p:cNvPr>
                <p:cNvSpPr/>
                <p:nvPr/>
              </p:nvSpPr>
              <p:spPr>
                <a:xfrm rot="10800000" flipH="1">
                  <a:off x="1600200" y="-266700"/>
                  <a:ext cx="914400" cy="533400"/>
                </a:xfrm>
                <a:prstGeom prst="triangl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206">
                <a:extLst>
                  <a:ext uri="{FF2B5EF4-FFF2-40B4-BE49-F238E27FC236}">
                    <a16:creationId xmlns:a16="http://schemas.microsoft.com/office/drawing/2014/main" id="{1544735E-0ED8-37D8-8876-3CFC061B5E4B}"/>
                  </a:ext>
                </a:extLst>
              </p:cNvPr>
              <p:cNvGrpSpPr/>
              <p:nvPr/>
            </p:nvGrpSpPr>
            <p:grpSpPr>
              <a:xfrm>
                <a:off x="2133600" y="-266700"/>
                <a:ext cx="1447800" cy="533400"/>
                <a:chOff x="1066800" y="-266700"/>
                <a:chExt cx="1447800" cy="533400"/>
              </a:xfrm>
            </p:grpSpPr>
            <p:sp>
              <p:nvSpPr>
                <p:cNvPr id="41" name="Isosceles Triangle 40">
                  <a:extLst>
                    <a:ext uri="{FF2B5EF4-FFF2-40B4-BE49-F238E27FC236}">
                      <a16:creationId xmlns:a16="http://schemas.microsoft.com/office/drawing/2014/main" id="{E1491065-ED80-B7E3-8E8B-7C554DB3BC28}"/>
                    </a:ext>
                  </a:extLst>
                </p:cNvPr>
                <p:cNvSpPr/>
                <p:nvPr/>
              </p:nvSpPr>
              <p:spPr>
                <a:xfrm>
                  <a:off x="10668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F0A1A740-85E7-516F-73B5-C4E50584648A}"/>
                    </a:ext>
                  </a:extLst>
                </p:cNvPr>
                <p:cNvSpPr/>
                <p:nvPr/>
              </p:nvSpPr>
              <p:spPr>
                <a:xfrm rot="10800000" flipH="1">
                  <a:off x="1600200" y="-266700"/>
                  <a:ext cx="914400" cy="533400"/>
                </a:xfrm>
                <a:prstGeom prst="triangl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Isosceles Triangle 39">
                <a:extLst>
                  <a:ext uri="{FF2B5EF4-FFF2-40B4-BE49-F238E27FC236}">
                    <a16:creationId xmlns:a16="http://schemas.microsoft.com/office/drawing/2014/main" id="{C8B4F2BA-A46D-8284-0BA1-C7B849F07AAB}"/>
                  </a:ext>
                </a:extLst>
              </p:cNvPr>
              <p:cNvSpPr/>
              <p:nvPr/>
            </p:nvSpPr>
            <p:spPr>
              <a:xfrm>
                <a:off x="32004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11">
              <a:extLst>
                <a:ext uri="{FF2B5EF4-FFF2-40B4-BE49-F238E27FC236}">
                  <a16:creationId xmlns:a16="http://schemas.microsoft.com/office/drawing/2014/main" id="{A7DE17D2-AE7B-0764-D3E0-0D0B3EE3974A}"/>
                </a:ext>
              </a:extLst>
            </p:cNvPr>
            <p:cNvGrpSpPr/>
            <p:nvPr/>
          </p:nvGrpSpPr>
          <p:grpSpPr>
            <a:xfrm>
              <a:off x="1210235" y="5051612"/>
              <a:ext cx="609600" cy="152400"/>
              <a:chOff x="990600" y="-304800"/>
              <a:chExt cx="3200400" cy="609600"/>
            </a:xfrm>
          </p:grpSpPr>
          <p:sp>
            <p:nvSpPr>
              <p:cNvPr id="29" name="Rectangle 28">
                <a:extLst>
                  <a:ext uri="{FF2B5EF4-FFF2-40B4-BE49-F238E27FC236}">
                    <a16:creationId xmlns:a16="http://schemas.microsoft.com/office/drawing/2014/main" id="{B61D28F7-7DEB-F25C-CE98-796513144171}"/>
                  </a:ext>
                </a:extLst>
              </p:cNvPr>
              <p:cNvSpPr/>
              <p:nvPr/>
            </p:nvSpPr>
            <p:spPr>
              <a:xfrm>
                <a:off x="990600" y="-304800"/>
                <a:ext cx="32004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05">
                <a:extLst>
                  <a:ext uri="{FF2B5EF4-FFF2-40B4-BE49-F238E27FC236}">
                    <a16:creationId xmlns:a16="http://schemas.microsoft.com/office/drawing/2014/main" id="{8ED893EC-7B65-BAA3-0A00-21492E567AB2}"/>
                  </a:ext>
                </a:extLst>
              </p:cNvPr>
              <p:cNvGrpSpPr/>
              <p:nvPr/>
            </p:nvGrpSpPr>
            <p:grpSpPr>
              <a:xfrm>
                <a:off x="1066800" y="-266700"/>
                <a:ext cx="1447800" cy="533400"/>
                <a:chOff x="1066800" y="-266700"/>
                <a:chExt cx="1447800" cy="533400"/>
              </a:xfrm>
            </p:grpSpPr>
            <p:sp>
              <p:nvSpPr>
                <p:cNvPr id="35" name="Isosceles Triangle 34">
                  <a:extLst>
                    <a:ext uri="{FF2B5EF4-FFF2-40B4-BE49-F238E27FC236}">
                      <a16:creationId xmlns:a16="http://schemas.microsoft.com/office/drawing/2014/main" id="{86C0E409-7B15-1AD5-C2F5-2B737F71C239}"/>
                    </a:ext>
                  </a:extLst>
                </p:cNvPr>
                <p:cNvSpPr/>
                <p:nvPr/>
              </p:nvSpPr>
              <p:spPr>
                <a:xfrm>
                  <a:off x="10668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2FA7F3F3-258C-779D-0570-2EB33D22768C}"/>
                    </a:ext>
                  </a:extLst>
                </p:cNvPr>
                <p:cNvSpPr/>
                <p:nvPr/>
              </p:nvSpPr>
              <p:spPr>
                <a:xfrm rot="10800000" flipH="1">
                  <a:off x="1600200" y="-266700"/>
                  <a:ext cx="914400" cy="533400"/>
                </a:xfrm>
                <a:prstGeom prst="triangl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206">
                <a:extLst>
                  <a:ext uri="{FF2B5EF4-FFF2-40B4-BE49-F238E27FC236}">
                    <a16:creationId xmlns:a16="http://schemas.microsoft.com/office/drawing/2014/main" id="{B67B9508-0424-C7DB-6416-581E4F4BDE8F}"/>
                  </a:ext>
                </a:extLst>
              </p:cNvPr>
              <p:cNvGrpSpPr/>
              <p:nvPr/>
            </p:nvGrpSpPr>
            <p:grpSpPr>
              <a:xfrm>
                <a:off x="2133600" y="-266700"/>
                <a:ext cx="1447800" cy="533400"/>
                <a:chOff x="1066800" y="-266700"/>
                <a:chExt cx="1447800" cy="533400"/>
              </a:xfrm>
            </p:grpSpPr>
            <p:sp>
              <p:nvSpPr>
                <p:cNvPr id="33" name="Isosceles Triangle 32">
                  <a:extLst>
                    <a:ext uri="{FF2B5EF4-FFF2-40B4-BE49-F238E27FC236}">
                      <a16:creationId xmlns:a16="http://schemas.microsoft.com/office/drawing/2014/main" id="{8D5EE864-528D-D2D4-4D2E-CA62A8D7FE9F}"/>
                    </a:ext>
                  </a:extLst>
                </p:cNvPr>
                <p:cNvSpPr/>
                <p:nvPr/>
              </p:nvSpPr>
              <p:spPr>
                <a:xfrm>
                  <a:off x="10668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7EEC72B6-2F14-C6A2-0B5E-0D53372E7D20}"/>
                    </a:ext>
                  </a:extLst>
                </p:cNvPr>
                <p:cNvSpPr/>
                <p:nvPr/>
              </p:nvSpPr>
              <p:spPr>
                <a:xfrm rot="10800000" flipH="1">
                  <a:off x="1600200" y="-266700"/>
                  <a:ext cx="914400" cy="533400"/>
                </a:xfrm>
                <a:prstGeom prst="triangl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Isosceles Triangle 31">
                <a:extLst>
                  <a:ext uri="{FF2B5EF4-FFF2-40B4-BE49-F238E27FC236}">
                    <a16:creationId xmlns:a16="http://schemas.microsoft.com/office/drawing/2014/main" id="{07BCEF87-2A9C-9EBC-7182-DF475AD693FC}"/>
                  </a:ext>
                </a:extLst>
              </p:cNvPr>
              <p:cNvSpPr/>
              <p:nvPr/>
            </p:nvSpPr>
            <p:spPr>
              <a:xfrm>
                <a:off x="32004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1371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80">
                                          <p:stCondLst>
                                            <p:cond delay="0"/>
                                          </p:stCondLst>
                                        </p:cTn>
                                        <p:tgtEl>
                                          <p:spTgt spid="5"/>
                                        </p:tgtEl>
                                      </p:cBhvr>
                                    </p:animEffect>
                                    <p:anim calcmode="lin" valueType="num">
                                      <p:cBhvr>
                                        <p:cTn id="1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5" dur="26">
                                          <p:stCondLst>
                                            <p:cond delay="650"/>
                                          </p:stCondLst>
                                        </p:cTn>
                                        <p:tgtEl>
                                          <p:spTgt spid="5"/>
                                        </p:tgtEl>
                                      </p:cBhvr>
                                      <p:to x="100000" y="60000"/>
                                    </p:animScale>
                                    <p:animScale>
                                      <p:cBhvr>
                                        <p:cTn id="16" dur="166" decel="50000">
                                          <p:stCondLst>
                                            <p:cond delay="676"/>
                                          </p:stCondLst>
                                        </p:cTn>
                                        <p:tgtEl>
                                          <p:spTgt spid="5"/>
                                        </p:tgtEl>
                                      </p:cBhvr>
                                      <p:to x="100000" y="100000"/>
                                    </p:animScale>
                                    <p:animScale>
                                      <p:cBhvr>
                                        <p:cTn id="17" dur="26">
                                          <p:stCondLst>
                                            <p:cond delay="1312"/>
                                          </p:stCondLst>
                                        </p:cTn>
                                        <p:tgtEl>
                                          <p:spTgt spid="5"/>
                                        </p:tgtEl>
                                      </p:cBhvr>
                                      <p:to x="100000" y="80000"/>
                                    </p:animScale>
                                    <p:animScale>
                                      <p:cBhvr>
                                        <p:cTn id="18" dur="166" decel="50000">
                                          <p:stCondLst>
                                            <p:cond delay="1338"/>
                                          </p:stCondLst>
                                        </p:cTn>
                                        <p:tgtEl>
                                          <p:spTgt spid="5"/>
                                        </p:tgtEl>
                                      </p:cBhvr>
                                      <p:to x="100000" y="100000"/>
                                    </p:animScale>
                                    <p:animScale>
                                      <p:cBhvr>
                                        <p:cTn id="19" dur="26">
                                          <p:stCondLst>
                                            <p:cond delay="1642"/>
                                          </p:stCondLst>
                                        </p:cTn>
                                        <p:tgtEl>
                                          <p:spTgt spid="5"/>
                                        </p:tgtEl>
                                      </p:cBhvr>
                                      <p:to x="100000" y="90000"/>
                                    </p:animScale>
                                    <p:animScale>
                                      <p:cBhvr>
                                        <p:cTn id="20" dur="166" decel="50000">
                                          <p:stCondLst>
                                            <p:cond delay="1668"/>
                                          </p:stCondLst>
                                        </p:cTn>
                                        <p:tgtEl>
                                          <p:spTgt spid="5"/>
                                        </p:tgtEl>
                                      </p:cBhvr>
                                      <p:to x="100000" y="100000"/>
                                    </p:animScale>
                                    <p:animScale>
                                      <p:cBhvr>
                                        <p:cTn id="21" dur="26">
                                          <p:stCondLst>
                                            <p:cond delay="1808"/>
                                          </p:stCondLst>
                                        </p:cTn>
                                        <p:tgtEl>
                                          <p:spTgt spid="5"/>
                                        </p:tgtEl>
                                      </p:cBhvr>
                                      <p:to x="100000" y="95000"/>
                                    </p:animScale>
                                    <p:animScale>
                                      <p:cBhvr>
                                        <p:cTn id="22" dur="166" decel="50000">
                                          <p:stCondLst>
                                            <p:cond delay="1834"/>
                                          </p:stCondLst>
                                        </p:cTn>
                                        <p:tgtEl>
                                          <p:spTgt spid="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a:extLst>
              <a:ext uri="{FF2B5EF4-FFF2-40B4-BE49-F238E27FC236}">
                <a16:creationId xmlns:a16="http://schemas.microsoft.com/office/drawing/2014/main" id="{5273B1DE-9BAA-4A36-8A7A-24C7839B5936}"/>
              </a:ext>
            </a:extLst>
          </p:cNvPr>
          <p:cNvSpPr/>
          <p:nvPr/>
        </p:nvSpPr>
        <p:spPr>
          <a:xfrm>
            <a:off x="0" y="0"/>
            <a:ext cx="12192000" cy="6858000"/>
          </a:xfrm>
          <a:prstGeom prst="rect">
            <a:avLst/>
          </a:prstGeom>
          <a:gradFill flip="none" rotWithShape="1">
            <a:gsLst>
              <a:gs pos="0">
                <a:schemeClr val="bg1">
                  <a:lumMod val="75000"/>
                </a:schemeClr>
              </a:gs>
              <a:gs pos="4600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0"/>
            <a:ext cx="9144000" cy="1415772"/>
          </a:xfrm>
          <a:prstGeom prst="rect">
            <a:avLst/>
          </a:prstGeom>
          <a:noFill/>
        </p:spPr>
        <p:txBody>
          <a:bodyPr wrap="square" rtlCol="0">
            <a:spAutoFit/>
          </a:bodyPr>
          <a:lstStyle/>
          <a:p>
            <a:pPr algn="ctr"/>
            <a:r>
              <a:rPr lang="en-US" sz="5400" dirty="0" err="1">
                <a:solidFill>
                  <a:schemeClr val="bg1"/>
                </a:solidFill>
                <a:latin typeface="AngsanaUPC" pitchFamily="18" charset="-34"/>
                <a:cs typeface="AngsanaUPC" pitchFamily="18" charset="-34"/>
              </a:rPr>
              <a:t>Jacom</a:t>
            </a:r>
            <a:r>
              <a:rPr lang="en-US" sz="5400" dirty="0">
                <a:solidFill>
                  <a:schemeClr val="bg1"/>
                </a:solidFill>
                <a:latin typeface="AngsanaUPC" pitchFamily="18" charset="-34"/>
                <a:cs typeface="AngsanaUPC" pitchFamily="18" charset="-34"/>
              </a:rPr>
              <a:t>, </a:t>
            </a:r>
            <a:r>
              <a:rPr lang="en-US" sz="5400" dirty="0" err="1">
                <a:solidFill>
                  <a:schemeClr val="bg1"/>
                </a:solidFill>
                <a:latin typeface="AngsanaUPC" pitchFamily="18" charset="-34"/>
                <a:cs typeface="AngsanaUPC" pitchFamily="18" charset="-34"/>
              </a:rPr>
              <a:t>Gilgah</a:t>
            </a:r>
            <a:r>
              <a:rPr lang="en-US" sz="5400" dirty="0">
                <a:solidFill>
                  <a:schemeClr val="bg1"/>
                </a:solidFill>
                <a:latin typeface="AngsanaUPC" pitchFamily="18" charset="-34"/>
                <a:cs typeface="AngsanaUPC" pitchFamily="18" charset="-34"/>
              </a:rPr>
              <a:t>, </a:t>
            </a:r>
            <a:r>
              <a:rPr lang="en-US" sz="5400" dirty="0" err="1">
                <a:solidFill>
                  <a:schemeClr val="bg1"/>
                </a:solidFill>
                <a:latin typeface="AngsanaUPC" pitchFamily="18" charset="-34"/>
                <a:cs typeface="AngsanaUPC" pitchFamily="18" charset="-34"/>
              </a:rPr>
              <a:t>Maha</a:t>
            </a:r>
            <a:r>
              <a:rPr lang="en-US" sz="5400" dirty="0">
                <a:solidFill>
                  <a:schemeClr val="bg1"/>
                </a:solidFill>
                <a:latin typeface="AngsanaUPC" pitchFamily="18" charset="-34"/>
                <a:cs typeface="AngsanaUPC" pitchFamily="18" charset="-34"/>
              </a:rPr>
              <a:t>, and </a:t>
            </a:r>
            <a:r>
              <a:rPr lang="en-US" sz="5400" dirty="0" err="1">
                <a:solidFill>
                  <a:schemeClr val="bg1"/>
                </a:solidFill>
                <a:latin typeface="AngsanaUPC" pitchFamily="18" charset="-34"/>
                <a:cs typeface="AngsanaUPC" pitchFamily="18" charset="-34"/>
              </a:rPr>
              <a:t>Orihah</a:t>
            </a:r>
            <a:endParaRPr lang="en-US" sz="5400" dirty="0">
              <a:solidFill>
                <a:schemeClr val="bg1"/>
              </a:solidFill>
              <a:latin typeface="AngsanaUPC" pitchFamily="18" charset="-34"/>
              <a:cs typeface="AngsanaUPC" pitchFamily="18" charset="-34"/>
            </a:endParaRPr>
          </a:p>
          <a:p>
            <a:pPr algn="ctr"/>
            <a:r>
              <a:rPr lang="en-US" sz="3200" dirty="0">
                <a:solidFill>
                  <a:schemeClr val="bg1"/>
                </a:solidFill>
                <a:latin typeface="AngsanaUPC" pitchFamily="18" charset="-34"/>
                <a:cs typeface="AngsanaUPC" pitchFamily="18" charset="-34"/>
              </a:rPr>
              <a:t>The Son’s of Jared</a:t>
            </a:r>
          </a:p>
        </p:txBody>
      </p:sp>
      <p:sp>
        <p:nvSpPr>
          <p:cNvPr id="25" name="Rectangle 24"/>
          <p:cNvSpPr/>
          <p:nvPr/>
        </p:nvSpPr>
        <p:spPr>
          <a:xfrm>
            <a:off x="7620685" y="5018557"/>
            <a:ext cx="3511014" cy="1323439"/>
          </a:xfrm>
          <a:prstGeom prst="rect">
            <a:avLst/>
          </a:prstGeom>
        </p:spPr>
        <p:txBody>
          <a:bodyPr wrap="square">
            <a:spAutoFit/>
          </a:bodyPr>
          <a:lstStyle/>
          <a:p>
            <a:pPr fontAlgn="base"/>
            <a:r>
              <a:rPr lang="en-US" sz="2000" dirty="0" err="1">
                <a:solidFill>
                  <a:schemeClr val="bg1"/>
                </a:solidFill>
              </a:rPr>
              <a:t>Orihah</a:t>
            </a:r>
            <a:r>
              <a:rPr lang="en-US" sz="2000" dirty="0">
                <a:solidFill>
                  <a:schemeClr val="bg1"/>
                </a:solidFill>
              </a:rPr>
              <a:t> was chosen to be the </a:t>
            </a:r>
            <a:r>
              <a:rPr lang="en-US" sz="2000" dirty="0" err="1">
                <a:solidFill>
                  <a:schemeClr val="bg1"/>
                </a:solidFill>
              </a:rPr>
              <a:t>Jaradite</a:t>
            </a:r>
            <a:r>
              <a:rPr lang="en-US" sz="2000" dirty="0">
                <a:solidFill>
                  <a:schemeClr val="bg1"/>
                </a:solidFill>
              </a:rPr>
              <a:t> King</a:t>
            </a:r>
          </a:p>
          <a:p>
            <a:pPr fontAlgn="base"/>
            <a:endParaRPr lang="en-US" sz="2000" dirty="0">
              <a:solidFill>
                <a:schemeClr val="bg1"/>
              </a:solidFill>
            </a:endParaRPr>
          </a:p>
          <a:p>
            <a:pPr fontAlgn="base"/>
            <a:r>
              <a:rPr lang="en-US" sz="2000" dirty="0">
                <a:solidFill>
                  <a:schemeClr val="bg1"/>
                </a:solidFill>
              </a:rPr>
              <a:t>He was humble and righteous</a:t>
            </a:r>
          </a:p>
        </p:txBody>
      </p:sp>
      <p:sp>
        <p:nvSpPr>
          <p:cNvPr id="42" name="Rectangle 41"/>
          <p:cNvSpPr/>
          <p:nvPr/>
        </p:nvSpPr>
        <p:spPr>
          <a:xfrm>
            <a:off x="790517" y="4735163"/>
            <a:ext cx="6048671" cy="1938992"/>
          </a:xfrm>
          <a:prstGeom prst="rect">
            <a:avLst/>
          </a:prstGeom>
        </p:spPr>
        <p:txBody>
          <a:bodyPr wrap="square">
            <a:spAutoFit/>
          </a:bodyPr>
          <a:lstStyle/>
          <a:p>
            <a:pPr fontAlgn="base"/>
            <a:r>
              <a:rPr lang="en-US" sz="2000" dirty="0" err="1">
                <a:solidFill>
                  <a:schemeClr val="bg1"/>
                </a:solidFill>
              </a:rPr>
              <a:t>Jacom</a:t>
            </a:r>
            <a:r>
              <a:rPr lang="en-US" sz="2000" dirty="0">
                <a:solidFill>
                  <a:schemeClr val="bg1"/>
                </a:solidFill>
              </a:rPr>
              <a:t>, </a:t>
            </a:r>
            <a:r>
              <a:rPr lang="en-US" sz="2000" dirty="0" err="1">
                <a:solidFill>
                  <a:schemeClr val="bg1"/>
                </a:solidFill>
              </a:rPr>
              <a:t>Gilgah</a:t>
            </a:r>
            <a:r>
              <a:rPr lang="en-US" sz="2000" dirty="0">
                <a:solidFill>
                  <a:schemeClr val="bg1"/>
                </a:solidFill>
              </a:rPr>
              <a:t>, and </a:t>
            </a:r>
            <a:r>
              <a:rPr lang="en-US" sz="2000" dirty="0" err="1">
                <a:solidFill>
                  <a:schemeClr val="bg1"/>
                </a:solidFill>
              </a:rPr>
              <a:t>Maha</a:t>
            </a:r>
            <a:r>
              <a:rPr lang="en-US" sz="2000" dirty="0">
                <a:solidFill>
                  <a:schemeClr val="bg1"/>
                </a:solidFill>
              </a:rPr>
              <a:t> declined the invitation of the people to become their king.</a:t>
            </a:r>
          </a:p>
          <a:p>
            <a:pPr fontAlgn="base"/>
            <a:endParaRPr lang="en-US" sz="2000" dirty="0">
              <a:solidFill>
                <a:schemeClr val="bg1"/>
              </a:solidFill>
            </a:endParaRPr>
          </a:p>
          <a:p>
            <a:pPr fontAlgn="base"/>
            <a:r>
              <a:rPr lang="en-US" sz="2000" dirty="0">
                <a:solidFill>
                  <a:schemeClr val="bg1"/>
                </a:solidFill>
              </a:rPr>
              <a:t>They heeded the prophetic warning of the brother of Jared against a monarchy “Surely this thing leadeth into captivity.” Ether 6:23</a:t>
            </a:r>
          </a:p>
        </p:txBody>
      </p:sp>
      <p:sp>
        <p:nvSpPr>
          <p:cNvPr id="182" name="Rectangle 181"/>
          <p:cNvSpPr/>
          <p:nvPr/>
        </p:nvSpPr>
        <p:spPr>
          <a:xfrm>
            <a:off x="10695263" y="6354128"/>
            <a:ext cx="1268617" cy="369332"/>
          </a:xfrm>
          <a:prstGeom prst="rect">
            <a:avLst/>
          </a:prstGeom>
        </p:spPr>
        <p:txBody>
          <a:bodyPr wrap="none">
            <a:spAutoFit/>
          </a:bodyPr>
          <a:lstStyle/>
          <a:p>
            <a:r>
              <a:rPr lang="en-US" dirty="0">
                <a:solidFill>
                  <a:schemeClr val="bg1"/>
                </a:solidFill>
              </a:rPr>
              <a:t>Who’s Who</a:t>
            </a:r>
            <a:endParaRPr lang="en-US" dirty="0"/>
          </a:p>
        </p:txBody>
      </p:sp>
      <p:grpSp>
        <p:nvGrpSpPr>
          <p:cNvPr id="2" name="Group 1">
            <a:extLst>
              <a:ext uri="{FF2B5EF4-FFF2-40B4-BE49-F238E27FC236}">
                <a16:creationId xmlns:a16="http://schemas.microsoft.com/office/drawing/2014/main" id="{32247663-C2A9-2F57-6F8B-16BBA6D94C96}"/>
              </a:ext>
            </a:extLst>
          </p:cNvPr>
          <p:cNvGrpSpPr/>
          <p:nvPr/>
        </p:nvGrpSpPr>
        <p:grpSpPr>
          <a:xfrm>
            <a:off x="949896" y="1425699"/>
            <a:ext cx="1442925" cy="2885495"/>
            <a:chOff x="6794197" y="3505200"/>
            <a:chExt cx="1524187" cy="3048000"/>
          </a:xfrm>
        </p:grpSpPr>
        <p:sp>
          <p:nvSpPr>
            <p:cNvPr id="3" name="Oval 2">
              <a:extLst>
                <a:ext uri="{FF2B5EF4-FFF2-40B4-BE49-F238E27FC236}">
                  <a16:creationId xmlns:a16="http://schemas.microsoft.com/office/drawing/2014/main" id="{B8322C22-7B94-1AE0-B4BF-F2DA0A9B8540}"/>
                </a:ext>
              </a:extLst>
            </p:cNvPr>
            <p:cNvSpPr/>
            <p:nvPr/>
          </p:nvSpPr>
          <p:spPr>
            <a:xfrm rot="20950279">
              <a:off x="7525577" y="6246575"/>
              <a:ext cx="497402" cy="306624"/>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6ED671E-5BB9-B221-B691-40DABFEDB269}"/>
                </a:ext>
              </a:extLst>
            </p:cNvPr>
            <p:cNvSpPr/>
            <p:nvPr/>
          </p:nvSpPr>
          <p:spPr>
            <a:xfrm rot="20950279">
              <a:off x="7077631" y="6246576"/>
              <a:ext cx="497402" cy="306624"/>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99A4DD6-1879-C948-B875-225A5B86CFB8}"/>
                </a:ext>
              </a:extLst>
            </p:cNvPr>
            <p:cNvSpPr/>
            <p:nvPr/>
          </p:nvSpPr>
          <p:spPr>
            <a:xfrm rot="4043134" flipH="1">
              <a:off x="7952269" y="5493440"/>
              <a:ext cx="497402" cy="2348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DC35C70-DA6A-DB49-E6E0-A2DF607CB755}"/>
                </a:ext>
              </a:extLst>
            </p:cNvPr>
            <p:cNvSpPr/>
            <p:nvPr/>
          </p:nvSpPr>
          <p:spPr>
            <a:xfrm rot="17644719">
              <a:off x="6647830" y="5541955"/>
              <a:ext cx="497402" cy="2046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7C1C8E9D-0FA6-AB61-B007-774B3D2CAC15}"/>
                </a:ext>
              </a:extLst>
            </p:cNvPr>
            <p:cNvSpPr/>
            <p:nvPr/>
          </p:nvSpPr>
          <p:spPr>
            <a:xfrm>
              <a:off x="7036988" y="4654917"/>
              <a:ext cx="1077813" cy="1700295"/>
            </a:xfrm>
            <a:prstGeom prst="trapezoid">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C8E22728-1BD9-FEEC-16A9-4330D661EB18}"/>
                </a:ext>
              </a:extLst>
            </p:cNvPr>
            <p:cNvSpPr/>
            <p:nvPr/>
          </p:nvSpPr>
          <p:spPr>
            <a:xfrm rot="20382913">
              <a:off x="7807294" y="4695908"/>
              <a:ext cx="445523" cy="984215"/>
            </a:xfrm>
            <a:prstGeom prst="trapezoid">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93D680E1-29FE-CEF7-FB9C-70D022392C84}"/>
                </a:ext>
              </a:extLst>
            </p:cNvPr>
            <p:cNvSpPr/>
            <p:nvPr/>
          </p:nvSpPr>
          <p:spPr>
            <a:xfrm rot="1217087" flipH="1">
              <a:off x="6863340" y="4628706"/>
              <a:ext cx="484976" cy="1094633"/>
            </a:xfrm>
            <a:prstGeom prst="trapezoid">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16DA9B16-0579-C3A8-9E32-76315B19D5A2}"/>
                </a:ext>
              </a:extLst>
            </p:cNvPr>
            <p:cNvSpPr/>
            <p:nvPr/>
          </p:nvSpPr>
          <p:spPr>
            <a:xfrm rot="10800000">
              <a:off x="7410771" y="4724179"/>
              <a:ext cx="358358" cy="348172"/>
            </a:xfrm>
            <a:prstGeom prst="trapezoid">
              <a:avLst>
                <a:gd name="adj" fmla="val 5000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200">
              <a:extLst>
                <a:ext uri="{FF2B5EF4-FFF2-40B4-BE49-F238E27FC236}">
                  <a16:creationId xmlns:a16="http://schemas.microsoft.com/office/drawing/2014/main" id="{066300F4-2AD0-D169-61CB-AB05D05EBCC1}"/>
                </a:ext>
              </a:extLst>
            </p:cNvPr>
            <p:cNvGrpSpPr/>
            <p:nvPr/>
          </p:nvGrpSpPr>
          <p:grpSpPr>
            <a:xfrm>
              <a:off x="6902079" y="3505200"/>
              <a:ext cx="1388441" cy="1412912"/>
              <a:chOff x="7044014" y="3048000"/>
              <a:chExt cx="1160047" cy="1305724"/>
            </a:xfrm>
          </p:grpSpPr>
          <p:sp>
            <p:nvSpPr>
              <p:cNvPr id="32" name="Oval 11">
                <a:extLst>
                  <a:ext uri="{FF2B5EF4-FFF2-40B4-BE49-F238E27FC236}">
                    <a16:creationId xmlns:a16="http://schemas.microsoft.com/office/drawing/2014/main" id="{EEC1603D-525A-ED0C-6421-789C89C86ED5}"/>
                  </a:ext>
                </a:extLst>
              </p:cNvPr>
              <p:cNvSpPr/>
              <p:nvPr/>
            </p:nvSpPr>
            <p:spPr>
              <a:xfrm>
                <a:off x="7238997" y="3352800"/>
                <a:ext cx="758151" cy="9384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139">
                <a:extLst>
                  <a:ext uri="{FF2B5EF4-FFF2-40B4-BE49-F238E27FC236}">
                    <a16:creationId xmlns:a16="http://schemas.microsoft.com/office/drawing/2014/main" id="{C637845E-D91D-4073-DF16-6AA39932F0F5}"/>
                  </a:ext>
                </a:extLst>
              </p:cNvPr>
              <p:cNvGrpSpPr/>
              <p:nvPr/>
            </p:nvGrpSpPr>
            <p:grpSpPr>
              <a:xfrm>
                <a:off x="7044014" y="3048000"/>
                <a:ext cx="1160047" cy="1305724"/>
                <a:chOff x="7034581" y="3276600"/>
                <a:chExt cx="1160047" cy="1305724"/>
              </a:xfrm>
            </p:grpSpPr>
            <p:sp>
              <p:nvSpPr>
                <p:cNvPr id="34" name="Cloud 33">
                  <a:extLst>
                    <a:ext uri="{FF2B5EF4-FFF2-40B4-BE49-F238E27FC236}">
                      <a16:creationId xmlns:a16="http://schemas.microsoft.com/office/drawing/2014/main" id="{2DAB206C-9BAA-7EE0-C31A-1C7480262F02}"/>
                    </a:ext>
                  </a:extLst>
                </p:cNvPr>
                <p:cNvSpPr/>
                <p:nvPr/>
              </p:nvSpPr>
              <p:spPr>
                <a:xfrm>
                  <a:off x="7239000" y="3276600"/>
                  <a:ext cx="762000" cy="6096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a:extLst>
                    <a:ext uri="{FF2B5EF4-FFF2-40B4-BE49-F238E27FC236}">
                      <a16:creationId xmlns:a16="http://schemas.microsoft.com/office/drawing/2014/main" id="{C1EEDE9F-D787-ED68-F291-D7B0BFA5A805}"/>
                    </a:ext>
                  </a:extLst>
                </p:cNvPr>
                <p:cNvSpPr/>
                <p:nvPr/>
              </p:nvSpPr>
              <p:spPr>
                <a:xfrm rot="6044796">
                  <a:off x="6729336" y="3881060"/>
                  <a:ext cx="952955" cy="342466"/>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35">
                  <a:extLst>
                    <a:ext uri="{FF2B5EF4-FFF2-40B4-BE49-F238E27FC236}">
                      <a16:creationId xmlns:a16="http://schemas.microsoft.com/office/drawing/2014/main" id="{CBBCFD63-53F9-636F-FC73-AA2E50F45C2B}"/>
                    </a:ext>
                  </a:extLst>
                </p:cNvPr>
                <p:cNvSpPr/>
                <p:nvPr/>
              </p:nvSpPr>
              <p:spPr>
                <a:xfrm rot="16200000">
                  <a:off x="7504414" y="3892109"/>
                  <a:ext cx="994902" cy="38552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211">
              <a:extLst>
                <a:ext uri="{FF2B5EF4-FFF2-40B4-BE49-F238E27FC236}">
                  <a16:creationId xmlns:a16="http://schemas.microsoft.com/office/drawing/2014/main" id="{FB58AD51-F310-24E3-8DDD-138440105E59}"/>
                </a:ext>
              </a:extLst>
            </p:cNvPr>
            <p:cNvGrpSpPr/>
            <p:nvPr/>
          </p:nvGrpSpPr>
          <p:grpSpPr>
            <a:xfrm>
              <a:off x="7086600" y="6019800"/>
              <a:ext cx="990600" cy="304800"/>
              <a:chOff x="990600" y="-304800"/>
              <a:chExt cx="3200400" cy="609600"/>
            </a:xfrm>
          </p:grpSpPr>
          <p:sp>
            <p:nvSpPr>
              <p:cNvPr id="23" name="Rectangle 22">
                <a:extLst>
                  <a:ext uri="{FF2B5EF4-FFF2-40B4-BE49-F238E27FC236}">
                    <a16:creationId xmlns:a16="http://schemas.microsoft.com/office/drawing/2014/main" id="{37CF7D98-16DC-B832-65B5-40A9E9DACD82}"/>
                  </a:ext>
                </a:extLst>
              </p:cNvPr>
              <p:cNvSpPr/>
              <p:nvPr/>
            </p:nvSpPr>
            <p:spPr>
              <a:xfrm>
                <a:off x="990600" y="-304800"/>
                <a:ext cx="32004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05">
                <a:extLst>
                  <a:ext uri="{FF2B5EF4-FFF2-40B4-BE49-F238E27FC236}">
                    <a16:creationId xmlns:a16="http://schemas.microsoft.com/office/drawing/2014/main" id="{3599981E-2B57-8ACA-919D-7A1A4F380EDB}"/>
                  </a:ext>
                </a:extLst>
              </p:cNvPr>
              <p:cNvGrpSpPr/>
              <p:nvPr/>
            </p:nvGrpSpPr>
            <p:grpSpPr>
              <a:xfrm>
                <a:off x="1066800" y="-266700"/>
                <a:ext cx="1447800" cy="533400"/>
                <a:chOff x="1066800" y="-266700"/>
                <a:chExt cx="1447800" cy="533400"/>
              </a:xfrm>
            </p:grpSpPr>
            <p:sp>
              <p:nvSpPr>
                <p:cNvPr id="30" name="Isosceles Triangle 29">
                  <a:extLst>
                    <a:ext uri="{FF2B5EF4-FFF2-40B4-BE49-F238E27FC236}">
                      <a16:creationId xmlns:a16="http://schemas.microsoft.com/office/drawing/2014/main" id="{B8B3CB08-462E-04B8-A6DF-3700BC1C99DB}"/>
                    </a:ext>
                  </a:extLst>
                </p:cNvPr>
                <p:cNvSpPr/>
                <p:nvPr/>
              </p:nvSpPr>
              <p:spPr>
                <a:xfrm>
                  <a:off x="10668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728B325A-2B0E-583F-992B-B4FFE8FB6500}"/>
                    </a:ext>
                  </a:extLst>
                </p:cNvPr>
                <p:cNvSpPr/>
                <p:nvPr/>
              </p:nvSpPr>
              <p:spPr>
                <a:xfrm rot="10800000" flipH="1">
                  <a:off x="1600200" y="-266700"/>
                  <a:ext cx="914400" cy="533400"/>
                </a:xfrm>
                <a:prstGeom prst="triangl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06">
                <a:extLst>
                  <a:ext uri="{FF2B5EF4-FFF2-40B4-BE49-F238E27FC236}">
                    <a16:creationId xmlns:a16="http://schemas.microsoft.com/office/drawing/2014/main" id="{A587C05C-E5BC-1FC2-5E43-A94C677B533F}"/>
                  </a:ext>
                </a:extLst>
              </p:cNvPr>
              <p:cNvGrpSpPr/>
              <p:nvPr/>
            </p:nvGrpSpPr>
            <p:grpSpPr>
              <a:xfrm>
                <a:off x="2133600" y="-266700"/>
                <a:ext cx="1447800" cy="533400"/>
                <a:chOff x="1066800" y="-266700"/>
                <a:chExt cx="1447800" cy="533400"/>
              </a:xfrm>
            </p:grpSpPr>
            <p:sp>
              <p:nvSpPr>
                <p:cNvPr id="28" name="Isosceles Triangle 27">
                  <a:extLst>
                    <a:ext uri="{FF2B5EF4-FFF2-40B4-BE49-F238E27FC236}">
                      <a16:creationId xmlns:a16="http://schemas.microsoft.com/office/drawing/2014/main" id="{3F3136E3-3E38-132C-1BC2-8BB1A877E3AB}"/>
                    </a:ext>
                  </a:extLst>
                </p:cNvPr>
                <p:cNvSpPr/>
                <p:nvPr/>
              </p:nvSpPr>
              <p:spPr>
                <a:xfrm>
                  <a:off x="10668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956F4733-B533-6C98-EF37-4A2153D17133}"/>
                    </a:ext>
                  </a:extLst>
                </p:cNvPr>
                <p:cNvSpPr/>
                <p:nvPr/>
              </p:nvSpPr>
              <p:spPr>
                <a:xfrm rot="10800000" flipH="1">
                  <a:off x="1600200" y="-266700"/>
                  <a:ext cx="914400" cy="533400"/>
                </a:xfrm>
                <a:prstGeom prst="triangl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Isosceles Triangle 26">
                <a:extLst>
                  <a:ext uri="{FF2B5EF4-FFF2-40B4-BE49-F238E27FC236}">
                    <a16:creationId xmlns:a16="http://schemas.microsoft.com/office/drawing/2014/main" id="{F0968335-97D6-0048-E21B-C0C320DD8EFC}"/>
                  </a:ext>
                </a:extLst>
              </p:cNvPr>
              <p:cNvSpPr/>
              <p:nvPr/>
            </p:nvSpPr>
            <p:spPr>
              <a:xfrm>
                <a:off x="32004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212">
              <a:extLst>
                <a:ext uri="{FF2B5EF4-FFF2-40B4-BE49-F238E27FC236}">
                  <a16:creationId xmlns:a16="http://schemas.microsoft.com/office/drawing/2014/main" id="{95C140DD-5D6F-C3F9-8AE4-9DD4902166BE}"/>
                </a:ext>
              </a:extLst>
            </p:cNvPr>
            <p:cNvGrpSpPr/>
            <p:nvPr/>
          </p:nvGrpSpPr>
          <p:grpSpPr>
            <a:xfrm>
              <a:off x="7086600" y="3810000"/>
              <a:ext cx="990600" cy="228600"/>
              <a:chOff x="990600" y="-304800"/>
              <a:chExt cx="3200400" cy="609600"/>
            </a:xfrm>
          </p:grpSpPr>
          <p:sp>
            <p:nvSpPr>
              <p:cNvPr id="15" name="Rectangle 14">
                <a:extLst>
                  <a:ext uri="{FF2B5EF4-FFF2-40B4-BE49-F238E27FC236}">
                    <a16:creationId xmlns:a16="http://schemas.microsoft.com/office/drawing/2014/main" id="{09C24EE8-8E2E-2B8E-E6CD-81645D2BBDF8}"/>
                  </a:ext>
                </a:extLst>
              </p:cNvPr>
              <p:cNvSpPr/>
              <p:nvPr/>
            </p:nvSpPr>
            <p:spPr>
              <a:xfrm>
                <a:off x="990600" y="-304800"/>
                <a:ext cx="32004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05">
                <a:extLst>
                  <a:ext uri="{FF2B5EF4-FFF2-40B4-BE49-F238E27FC236}">
                    <a16:creationId xmlns:a16="http://schemas.microsoft.com/office/drawing/2014/main" id="{67F2D5E0-CBBA-15CD-1B00-4A7671AB0E6E}"/>
                  </a:ext>
                </a:extLst>
              </p:cNvPr>
              <p:cNvGrpSpPr/>
              <p:nvPr/>
            </p:nvGrpSpPr>
            <p:grpSpPr>
              <a:xfrm>
                <a:off x="1066800" y="-266700"/>
                <a:ext cx="1447800" cy="533400"/>
                <a:chOff x="1066800" y="-266700"/>
                <a:chExt cx="1447800" cy="533400"/>
              </a:xfrm>
            </p:grpSpPr>
            <p:sp>
              <p:nvSpPr>
                <p:cNvPr id="21" name="Isosceles Triangle 20">
                  <a:extLst>
                    <a:ext uri="{FF2B5EF4-FFF2-40B4-BE49-F238E27FC236}">
                      <a16:creationId xmlns:a16="http://schemas.microsoft.com/office/drawing/2014/main" id="{C9C19BA9-4371-085B-BDD5-8A59678B1944}"/>
                    </a:ext>
                  </a:extLst>
                </p:cNvPr>
                <p:cNvSpPr/>
                <p:nvPr/>
              </p:nvSpPr>
              <p:spPr>
                <a:xfrm>
                  <a:off x="10668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4DFD50B4-CF95-44D3-D72E-94062C5443D5}"/>
                    </a:ext>
                  </a:extLst>
                </p:cNvPr>
                <p:cNvSpPr/>
                <p:nvPr/>
              </p:nvSpPr>
              <p:spPr>
                <a:xfrm rot="10800000" flipH="1">
                  <a:off x="1600200" y="-266700"/>
                  <a:ext cx="914400" cy="533400"/>
                </a:xfrm>
                <a:prstGeom prst="triangl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206">
                <a:extLst>
                  <a:ext uri="{FF2B5EF4-FFF2-40B4-BE49-F238E27FC236}">
                    <a16:creationId xmlns:a16="http://schemas.microsoft.com/office/drawing/2014/main" id="{F829299B-D8C9-A939-C23C-DF5780CED0AF}"/>
                  </a:ext>
                </a:extLst>
              </p:cNvPr>
              <p:cNvGrpSpPr/>
              <p:nvPr/>
            </p:nvGrpSpPr>
            <p:grpSpPr>
              <a:xfrm>
                <a:off x="2133600" y="-266700"/>
                <a:ext cx="1447800" cy="533400"/>
                <a:chOff x="1066800" y="-266700"/>
                <a:chExt cx="1447800" cy="533400"/>
              </a:xfrm>
            </p:grpSpPr>
            <p:sp>
              <p:nvSpPr>
                <p:cNvPr id="19" name="Isosceles Triangle 18">
                  <a:extLst>
                    <a:ext uri="{FF2B5EF4-FFF2-40B4-BE49-F238E27FC236}">
                      <a16:creationId xmlns:a16="http://schemas.microsoft.com/office/drawing/2014/main" id="{D331D1B2-94D0-38FE-64ED-451A0F109673}"/>
                    </a:ext>
                  </a:extLst>
                </p:cNvPr>
                <p:cNvSpPr/>
                <p:nvPr/>
              </p:nvSpPr>
              <p:spPr>
                <a:xfrm>
                  <a:off x="10668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9AC60C0A-2491-E121-E1E8-93227E9DAFC0}"/>
                    </a:ext>
                  </a:extLst>
                </p:cNvPr>
                <p:cNvSpPr/>
                <p:nvPr/>
              </p:nvSpPr>
              <p:spPr>
                <a:xfrm rot="10800000" flipH="1">
                  <a:off x="1600200" y="-266700"/>
                  <a:ext cx="914400" cy="533400"/>
                </a:xfrm>
                <a:prstGeom prst="triangle">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Isosceles Triangle 17">
                <a:extLst>
                  <a:ext uri="{FF2B5EF4-FFF2-40B4-BE49-F238E27FC236}">
                    <a16:creationId xmlns:a16="http://schemas.microsoft.com/office/drawing/2014/main" id="{F5A8E5D5-3C99-E669-53A6-C23DC058EC58}"/>
                  </a:ext>
                </a:extLst>
              </p:cNvPr>
              <p:cNvSpPr/>
              <p:nvPr/>
            </p:nvSpPr>
            <p:spPr>
              <a:xfrm>
                <a:off x="3200400" y="-266700"/>
                <a:ext cx="914400" cy="533400"/>
              </a:xfrm>
              <a:prstGeom prst="triangl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 name="Group 36">
            <a:extLst>
              <a:ext uri="{FF2B5EF4-FFF2-40B4-BE49-F238E27FC236}">
                <a16:creationId xmlns:a16="http://schemas.microsoft.com/office/drawing/2014/main" id="{ECB44229-0ECE-2951-3EF8-6624EC67A788}"/>
              </a:ext>
            </a:extLst>
          </p:cNvPr>
          <p:cNvGrpSpPr/>
          <p:nvPr/>
        </p:nvGrpSpPr>
        <p:grpSpPr>
          <a:xfrm>
            <a:off x="4204752" y="1493530"/>
            <a:ext cx="1511405" cy="2890340"/>
            <a:chOff x="6014193" y="228600"/>
            <a:chExt cx="1434463" cy="2743200"/>
          </a:xfrm>
        </p:grpSpPr>
        <p:sp>
          <p:nvSpPr>
            <p:cNvPr id="38" name="Oval 37">
              <a:extLst>
                <a:ext uri="{FF2B5EF4-FFF2-40B4-BE49-F238E27FC236}">
                  <a16:creationId xmlns:a16="http://schemas.microsoft.com/office/drawing/2014/main" id="{05E1D4FB-3961-A79E-63CB-03777D494A28}"/>
                </a:ext>
              </a:extLst>
            </p:cNvPr>
            <p:cNvSpPr/>
            <p:nvPr/>
          </p:nvSpPr>
          <p:spPr>
            <a:xfrm rot="2139764">
              <a:off x="6014193" y="1999849"/>
              <a:ext cx="221870" cy="38185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FCFBF89D-726B-1699-AF26-1F0789D01811}"/>
                </a:ext>
              </a:extLst>
            </p:cNvPr>
            <p:cNvSpPr/>
            <p:nvPr/>
          </p:nvSpPr>
          <p:spPr>
            <a:xfrm rot="20226769">
              <a:off x="7234165" y="2066218"/>
              <a:ext cx="214491" cy="2951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26D34BB1-9F9A-0FA3-042A-7E9E6E900475}"/>
                </a:ext>
              </a:extLst>
            </p:cNvPr>
            <p:cNvSpPr/>
            <p:nvPr/>
          </p:nvSpPr>
          <p:spPr>
            <a:xfrm rot="1442139">
              <a:off x="6091387" y="1236258"/>
              <a:ext cx="429135" cy="992960"/>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634611A5-AA7F-3877-D111-1E3C5C8A86D8}"/>
                </a:ext>
              </a:extLst>
            </p:cNvPr>
            <p:cNvSpPr/>
            <p:nvPr/>
          </p:nvSpPr>
          <p:spPr>
            <a:xfrm rot="19893016">
              <a:off x="6897632" y="1266268"/>
              <a:ext cx="431004" cy="993458"/>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D7444F3-57AC-47AD-E001-6C9D9590BF25}"/>
                </a:ext>
              </a:extLst>
            </p:cNvPr>
            <p:cNvSpPr/>
            <p:nvPr/>
          </p:nvSpPr>
          <p:spPr>
            <a:xfrm rot="6128217">
              <a:off x="6780289" y="2683686"/>
              <a:ext cx="228807" cy="347422"/>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C84B0E7-9A7E-DA10-A63E-2C2A84255B9C}"/>
                </a:ext>
              </a:extLst>
            </p:cNvPr>
            <p:cNvSpPr/>
            <p:nvPr/>
          </p:nvSpPr>
          <p:spPr>
            <a:xfrm rot="4472555">
              <a:off x="6454699" y="2674435"/>
              <a:ext cx="209609" cy="365152"/>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33B3C199-C916-EEF3-935E-EF72B67B09A5}"/>
                </a:ext>
              </a:extLst>
            </p:cNvPr>
            <p:cNvSpPr/>
            <p:nvPr/>
          </p:nvSpPr>
          <p:spPr>
            <a:xfrm>
              <a:off x="6176661" y="1312661"/>
              <a:ext cx="1118360" cy="1517130"/>
            </a:xfrm>
            <a:prstGeom prst="trapezoid">
              <a:avLst>
                <a:gd name="adj" fmla="val 28860"/>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loud 65">
              <a:extLst>
                <a:ext uri="{FF2B5EF4-FFF2-40B4-BE49-F238E27FC236}">
                  <a16:creationId xmlns:a16="http://schemas.microsoft.com/office/drawing/2014/main" id="{A5B4488B-2521-C717-1DF9-CE5CFC3550F3}"/>
                </a:ext>
              </a:extLst>
            </p:cNvPr>
            <p:cNvSpPr/>
            <p:nvPr/>
          </p:nvSpPr>
          <p:spPr>
            <a:xfrm>
              <a:off x="6776387" y="402771"/>
              <a:ext cx="439965" cy="667532"/>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loud 66">
              <a:extLst>
                <a:ext uri="{FF2B5EF4-FFF2-40B4-BE49-F238E27FC236}">
                  <a16:creationId xmlns:a16="http://schemas.microsoft.com/office/drawing/2014/main" id="{9E14EE4E-CC0F-0F97-569B-1E040F1DB5EA}"/>
                </a:ext>
              </a:extLst>
            </p:cNvPr>
            <p:cNvSpPr/>
            <p:nvPr/>
          </p:nvSpPr>
          <p:spPr>
            <a:xfrm rot="19357175">
              <a:off x="6681042" y="228600"/>
              <a:ext cx="500703" cy="667532"/>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loud 67">
              <a:extLst>
                <a:ext uri="{FF2B5EF4-FFF2-40B4-BE49-F238E27FC236}">
                  <a16:creationId xmlns:a16="http://schemas.microsoft.com/office/drawing/2014/main" id="{DB480A48-02E0-66AA-3EBD-FE51A6630E09}"/>
                </a:ext>
              </a:extLst>
            </p:cNvPr>
            <p:cNvSpPr/>
            <p:nvPr/>
          </p:nvSpPr>
          <p:spPr>
            <a:xfrm rot="1400185">
              <a:off x="6145670" y="336573"/>
              <a:ext cx="500703" cy="667532"/>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524015D-E379-2B4E-2CFA-62396F3C3F14}"/>
                </a:ext>
              </a:extLst>
            </p:cNvPr>
            <p:cNvSpPr/>
            <p:nvPr/>
          </p:nvSpPr>
          <p:spPr>
            <a:xfrm>
              <a:off x="6288809" y="462671"/>
              <a:ext cx="817263" cy="10217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a:extLst>
                <a:ext uri="{FF2B5EF4-FFF2-40B4-BE49-F238E27FC236}">
                  <a16:creationId xmlns:a16="http://schemas.microsoft.com/office/drawing/2014/main" id="{D22D9555-D09A-FDB1-BC64-3EC3F3E89830}"/>
                </a:ext>
              </a:extLst>
            </p:cNvPr>
            <p:cNvSpPr/>
            <p:nvPr/>
          </p:nvSpPr>
          <p:spPr>
            <a:xfrm rot="17055069">
              <a:off x="6412337" y="137589"/>
              <a:ext cx="464253" cy="719942"/>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A28B45B6-0C16-ACCF-3EFF-FB27D3CD9445}"/>
                </a:ext>
              </a:extLst>
            </p:cNvPr>
            <p:cNvSpPr/>
            <p:nvPr/>
          </p:nvSpPr>
          <p:spPr>
            <a:xfrm>
              <a:off x="6635168" y="315686"/>
              <a:ext cx="423659" cy="304800"/>
            </a:xfrm>
            <a:prstGeom prst="ellipse">
              <a:avLst/>
            </a:prstGeom>
            <a:solidFill>
              <a:srgbClr val="411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B3CCBAA-F604-7D71-3A9C-77A179E2C98D}"/>
                </a:ext>
              </a:extLst>
            </p:cNvPr>
            <p:cNvSpPr/>
            <p:nvPr/>
          </p:nvSpPr>
          <p:spPr>
            <a:xfrm>
              <a:off x="6258581" y="446314"/>
              <a:ext cx="282440" cy="174171"/>
            </a:xfrm>
            <a:prstGeom prst="ellipse">
              <a:avLst/>
            </a:prstGeom>
            <a:solidFill>
              <a:srgbClr val="411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61B6AE66-A83A-886D-EB09-9E8D3BB7D942}"/>
                </a:ext>
              </a:extLst>
            </p:cNvPr>
            <p:cNvGrpSpPr/>
            <p:nvPr/>
          </p:nvGrpSpPr>
          <p:grpSpPr>
            <a:xfrm>
              <a:off x="6270812" y="2554941"/>
              <a:ext cx="914400" cy="228600"/>
              <a:chOff x="7620000" y="762000"/>
              <a:chExt cx="1600200" cy="381000"/>
            </a:xfrm>
          </p:grpSpPr>
          <p:grpSp>
            <p:nvGrpSpPr>
              <p:cNvPr id="79" name="Group 78">
                <a:extLst>
                  <a:ext uri="{FF2B5EF4-FFF2-40B4-BE49-F238E27FC236}">
                    <a16:creationId xmlns:a16="http://schemas.microsoft.com/office/drawing/2014/main" id="{CEA295BB-363B-4E34-372D-9FA634767700}"/>
                  </a:ext>
                </a:extLst>
              </p:cNvPr>
              <p:cNvGrpSpPr/>
              <p:nvPr/>
            </p:nvGrpSpPr>
            <p:grpSpPr>
              <a:xfrm>
                <a:off x="7620000" y="762000"/>
                <a:ext cx="838200" cy="381000"/>
                <a:chOff x="7620000" y="762000"/>
                <a:chExt cx="838200" cy="381000"/>
              </a:xfrm>
            </p:grpSpPr>
            <p:sp>
              <p:nvSpPr>
                <p:cNvPr id="86" name="Chevron 307">
                  <a:extLst>
                    <a:ext uri="{FF2B5EF4-FFF2-40B4-BE49-F238E27FC236}">
                      <a16:creationId xmlns:a16="http://schemas.microsoft.com/office/drawing/2014/main" id="{31226C04-C17C-9A00-DC76-2487B710E4C3}"/>
                    </a:ext>
                  </a:extLst>
                </p:cNvPr>
                <p:cNvSpPr/>
                <p:nvPr/>
              </p:nvSpPr>
              <p:spPr>
                <a:xfrm>
                  <a:off x="7620000" y="762000"/>
                  <a:ext cx="457200" cy="381000"/>
                </a:xfrm>
                <a:prstGeom prst="chevron">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Chevron 308">
                  <a:extLst>
                    <a:ext uri="{FF2B5EF4-FFF2-40B4-BE49-F238E27FC236}">
                      <a16:creationId xmlns:a16="http://schemas.microsoft.com/office/drawing/2014/main" id="{A3C40D1A-26F6-9F40-CD33-20843BCFBE7A}"/>
                    </a:ext>
                  </a:extLst>
                </p:cNvPr>
                <p:cNvSpPr/>
                <p:nvPr/>
              </p:nvSpPr>
              <p:spPr>
                <a:xfrm rot="10800000">
                  <a:off x="8001000" y="762000"/>
                  <a:ext cx="457200" cy="381000"/>
                </a:xfrm>
                <a:prstGeom prst="chevron">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iamond 89">
                  <a:extLst>
                    <a:ext uri="{FF2B5EF4-FFF2-40B4-BE49-F238E27FC236}">
                      <a16:creationId xmlns:a16="http://schemas.microsoft.com/office/drawing/2014/main" id="{F1033C9B-70AD-04B0-3C37-38F40DCB226A}"/>
                    </a:ext>
                  </a:extLst>
                </p:cNvPr>
                <p:cNvSpPr/>
                <p:nvPr/>
              </p:nvSpPr>
              <p:spPr>
                <a:xfrm>
                  <a:off x="7969623" y="838200"/>
                  <a:ext cx="152400" cy="228600"/>
                </a:xfrm>
                <a:prstGeom prst="diamond">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B80BE228-8E5E-A5C4-E4C4-515C5771A647}"/>
                  </a:ext>
                </a:extLst>
              </p:cNvPr>
              <p:cNvGrpSpPr/>
              <p:nvPr/>
            </p:nvGrpSpPr>
            <p:grpSpPr>
              <a:xfrm>
                <a:off x="8382000" y="762000"/>
                <a:ext cx="838200" cy="381000"/>
                <a:chOff x="7620000" y="762000"/>
                <a:chExt cx="838200" cy="381000"/>
              </a:xfrm>
            </p:grpSpPr>
            <p:sp>
              <p:nvSpPr>
                <p:cNvPr id="83" name="Chevron 312">
                  <a:extLst>
                    <a:ext uri="{FF2B5EF4-FFF2-40B4-BE49-F238E27FC236}">
                      <a16:creationId xmlns:a16="http://schemas.microsoft.com/office/drawing/2014/main" id="{688427A4-E51B-E815-AF3A-7D0EC8240AC5}"/>
                    </a:ext>
                  </a:extLst>
                </p:cNvPr>
                <p:cNvSpPr/>
                <p:nvPr/>
              </p:nvSpPr>
              <p:spPr>
                <a:xfrm>
                  <a:off x="7620000" y="762000"/>
                  <a:ext cx="457200" cy="381000"/>
                </a:xfrm>
                <a:prstGeom prst="chevron">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Chevron 313">
                  <a:extLst>
                    <a:ext uri="{FF2B5EF4-FFF2-40B4-BE49-F238E27FC236}">
                      <a16:creationId xmlns:a16="http://schemas.microsoft.com/office/drawing/2014/main" id="{E069FB0E-7D3B-3522-73FA-23250DC92693}"/>
                    </a:ext>
                  </a:extLst>
                </p:cNvPr>
                <p:cNvSpPr/>
                <p:nvPr/>
              </p:nvSpPr>
              <p:spPr>
                <a:xfrm rot="10800000">
                  <a:off x="8001000" y="762000"/>
                  <a:ext cx="457200" cy="381000"/>
                </a:xfrm>
                <a:prstGeom prst="chevron">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iamond 84">
                  <a:extLst>
                    <a:ext uri="{FF2B5EF4-FFF2-40B4-BE49-F238E27FC236}">
                      <a16:creationId xmlns:a16="http://schemas.microsoft.com/office/drawing/2014/main" id="{328C970B-95E6-BD66-F920-2C75C4B6AACB}"/>
                    </a:ext>
                  </a:extLst>
                </p:cNvPr>
                <p:cNvSpPr/>
                <p:nvPr/>
              </p:nvSpPr>
              <p:spPr>
                <a:xfrm>
                  <a:off x="7969623" y="838200"/>
                  <a:ext cx="152400" cy="228600"/>
                </a:xfrm>
                <a:prstGeom prst="diamond">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5" name="Cloud 74">
              <a:extLst>
                <a:ext uri="{FF2B5EF4-FFF2-40B4-BE49-F238E27FC236}">
                  <a16:creationId xmlns:a16="http://schemas.microsoft.com/office/drawing/2014/main" id="{BB396391-D4DB-4ED0-D89E-2038464EF9A2}"/>
                </a:ext>
              </a:extLst>
            </p:cNvPr>
            <p:cNvSpPr/>
            <p:nvPr/>
          </p:nvSpPr>
          <p:spPr>
            <a:xfrm rot="1400185">
              <a:off x="6468180" y="1147828"/>
              <a:ext cx="500703" cy="443588"/>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A8DE4855-DD10-F050-046D-2EAFF4D6D71D}"/>
                </a:ext>
              </a:extLst>
            </p:cNvPr>
            <p:cNvSpPr/>
            <p:nvPr/>
          </p:nvSpPr>
          <p:spPr>
            <a:xfrm>
              <a:off x="6618016" y="1212675"/>
              <a:ext cx="194745" cy="1067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335B6014-27D6-F8FD-F556-21AEE51123D3}"/>
              </a:ext>
            </a:extLst>
          </p:cNvPr>
          <p:cNvGrpSpPr/>
          <p:nvPr/>
        </p:nvGrpSpPr>
        <p:grpSpPr>
          <a:xfrm>
            <a:off x="2611616" y="1385730"/>
            <a:ext cx="1281187" cy="2997475"/>
            <a:chOff x="4810576" y="636137"/>
            <a:chExt cx="2440268" cy="5709266"/>
          </a:xfrm>
        </p:grpSpPr>
        <p:sp>
          <p:nvSpPr>
            <p:cNvPr id="92" name="Oval 91">
              <a:extLst>
                <a:ext uri="{FF2B5EF4-FFF2-40B4-BE49-F238E27FC236}">
                  <a16:creationId xmlns:a16="http://schemas.microsoft.com/office/drawing/2014/main" id="{FC2BB295-28EB-F082-4A6A-C253497A4E5C}"/>
                </a:ext>
              </a:extLst>
            </p:cNvPr>
            <p:cNvSpPr/>
            <p:nvPr/>
          </p:nvSpPr>
          <p:spPr>
            <a:xfrm rot="17745201">
              <a:off x="4615314" y="4049904"/>
              <a:ext cx="861345" cy="47082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a:extLst>
                <a:ext uri="{FF2B5EF4-FFF2-40B4-BE49-F238E27FC236}">
                  <a16:creationId xmlns:a16="http://schemas.microsoft.com/office/drawing/2014/main" id="{FE9C236D-1ECA-479A-2033-5111123F61C9}"/>
                </a:ext>
              </a:extLst>
            </p:cNvPr>
            <p:cNvSpPr/>
            <p:nvPr/>
          </p:nvSpPr>
          <p:spPr>
            <a:xfrm rot="20382913">
              <a:off x="6479338" y="2796210"/>
              <a:ext cx="771506" cy="1619267"/>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a:extLst>
                <a:ext uri="{FF2B5EF4-FFF2-40B4-BE49-F238E27FC236}">
                  <a16:creationId xmlns:a16="http://schemas.microsoft.com/office/drawing/2014/main" id="{A78B8749-F3E7-3D61-CD17-7A55DB778DDD}"/>
                </a:ext>
              </a:extLst>
            </p:cNvPr>
            <p:cNvSpPr/>
            <p:nvPr/>
          </p:nvSpPr>
          <p:spPr>
            <a:xfrm rot="1217087" flipH="1">
              <a:off x="4947544" y="2786094"/>
              <a:ext cx="839827" cy="1587995"/>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0B9AFB65-5B3D-CC74-F14C-B962CB3E0F8D}"/>
                </a:ext>
              </a:extLst>
            </p:cNvPr>
            <p:cNvSpPr/>
            <p:nvPr/>
          </p:nvSpPr>
          <p:spPr>
            <a:xfrm rot="20950279">
              <a:off x="6037581" y="5758096"/>
              <a:ext cx="861345" cy="587305"/>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A1EAC755-60CF-B48D-8D00-4B4F74733747}"/>
                </a:ext>
              </a:extLst>
            </p:cNvPr>
            <p:cNvSpPr/>
            <p:nvPr/>
          </p:nvSpPr>
          <p:spPr>
            <a:xfrm rot="20950279">
              <a:off x="5261880" y="5758098"/>
              <a:ext cx="861345" cy="587305"/>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a:extLst>
                <a:ext uri="{FF2B5EF4-FFF2-40B4-BE49-F238E27FC236}">
                  <a16:creationId xmlns:a16="http://schemas.microsoft.com/office/drawing/2014/main" id="{94659493-5299-1E9C-5AD5-0851B05F53FE}"/>
                </a:ext>
              </a:extLst>
            </p:cNvPr>
            <p:cNvSpPr/>
            <p:nvPr/>
          </p:nvSpPr>
          <p:spPr>
            <a:xfrm>
              <a:off x="5191500" y="2709452"/>
              <a:ext cx="1866434" cy="3256727"/>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B584782E-CA95-0C81-3C1B-8444261B2283}"/>
                </a:ext>
              </a:extLst>
            </p:cNvPr>
            <p:cNvSpPr/>
            <p:nvPr/>
          </p:nvSpPr>
          <p:spPr>
            <a:xfrm rot="10800000">
              <a:off x="5809784" y="2737297"/>
              <a:ext cx="620564" cy="666885"/>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5187D6F8-6FCF-458B-DB99-0400AF6843E7}"/>
                </a:ext>
              </a:extLst>
            </p:cNvPr>
            <p:cNvSpPr/>
            <p:nvPr/>
          </p:nvSpPr>
          <p:spPr>
            <a:xfrm>
              <a:off x="5218210" y="841463"/>
              <a:ext cx="1866434" cy="23894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loud 185">
              <a:extLst>
                <a:ext uri="{FF2B5EF4-FFF2-40B4-BE49-F238E27FC236}">
                  <a16:creationId xmlns:a16="http://schemas.microsoft.com/office/drawing/2014/main" id="{ABA5B2DA-3166-B121-B20B-E60CA64E15A3}"/>
                </a:ext>
              </a:extLst>
            </p:cNvPr>
            <p:cNvSpPr/>
            <p:nvPr/>
          </p:nvSpPr>
          <p:spPr>
            <a:xfrm rot="671737">
              <a:off x="5028303" y="1390074"/>
              <a:ext cx="591584" cy="1394815"/>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loud 186">
              <a:extLst>
                <a:ext uri="{FF2B5EF4-FFF2-40B4-BE49-F238E27FC236}">
                  <a16:creationId xmlns:a16="http://schemas.microsoft.com/office/drawing/2014/main" id="{0CB39CD4-2AE8-6EB6-95C7-B0F1C8D7D517}"/>
                </a:ext>
              </a:extLst>
            </p:cNvPr>
            <p:cNvSpPr/>
            <p:nvPr/>
          </p:nvSpPr>
          <p:spPr>
            <a:xfrm rot="20928263" flipH="1">
              <a:off x="6563643" y="1567058"/>
              <a:ext cx="674566" cy="1225684"/>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hord 187">
              <a:extLst>
                <a:ext uri="{FF2B5EF4-FFF2-40B4-BE49-F238E27FC236}">
                  <a16:creationId xmlns:a16="http://schemas.microsoft.com/office/drawing/2014/main" id="{B959D32C-18E7-C945-729F-51A3D4C41FF8}"/>
                </a:ext>
              </a:extLst>
            </p:cNvPr>
            <p:cNvSpPr/>
            <p:nvPr/>
          </p:nvSpPr>
          <p:spPr>
            <a:xfrm rot="7621963">
              <a:off x="5326343" y="633222"/>
              <a:ext cx="1519267" cy="1525098"/>
            </a:xfrm>
            <a:prstGeom prst="chord">
              <a:avLst>
                <a:gd name="adj1" fmla="val 2700000"/>
                <a:gd name="adj2" fmla="val 14305134"/>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9" name="Group 188">
              <a:extLst>
                <a:ext uri="{FF2B5EF4-FFF2-40B4-BE49-F238E27FC236}">
                  <a16:creationId xmlns:a16="http://schemas.microsoft.com/office/drawing/2014/main" id="{6F04014F-224F-628E-E9A2-2381E2863236}"/>
                </a:ext>
              </a:extLst>
            </p:cNvPr>
            <p:cNvGrpSpPr/>
            <p:nvPr/>
          </p:nvGrpSpPr>
          <p:grpSpPr>
            <a:xfrm>
              <a:off x="5215566" y="1196989"/>
              <a:ext cx="1803803" cy="788176"/>
              <a:chOff x="5215566" y="1196989"/>
              <a:chExt cx="1803803" cy="788176"/>
            </a:xfrm>
          </p:grpSpPr>
          <p:sp>
            <p:nvSpPr>
              <p:cNvPr id="194" name="Rounded Rectangle 78">
                <a:extLst>
                  <a:ext uri="{FF2B5EF4-FFF2-40B4-BE49-F238E27FC236}">
                    <a16:creationId xmlns:a16="http://schemas.microsoft.com/office/drawing/2014/main" id="{D391C344-47F5-4B11-B54C-557D488C5B68}"/>
                  </a:ext>
                </a:extLst>
              </p:cNvPr>
              <p:cNvSpPr/>
              <p:nvPr/>
            </p:nvSpPr>
            <p:spPr>
              <a:xfrm>
                <a:off x="5215566" y="1196989"/>
                <a:ext cx="1803803" cy="515373"/>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Half Frame 194">
                <a:extLst>
                  <a:ext uri="{FF2B5EF4-FFF2-40B4-BE49-F238E27FC236}">
                    <a16:creationId xmlns:a16="http://schemas.microsoft.com/office/drawing/2014/main" id="{4BD44682-05FB-C8E6-8E7C-5D830DBD0077}"/>
                  </a:ext>
                </a:extLst>
              </p:cNvPr>
              <p:cNvSpPr/>
              <p:nvPr/>
            </p:nvSpPr>
            <p:spPr>
              <a:xfrm rot="2702672">
                <a:off x="5392128" y="1386074"/>
                <a:ext cx="589938" cy="608244"/>
              </a:xfrm>
              <a:prstGeom prst="halfFrame">
                <a:avLst>
                  <a:gd name="adj1" fmla="val 28239"/>
                  <a:gd name="adj2" fmla="val 24411"/>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6" name="Half Frame 195">
                <a:extLst>
                  <a:ext uri="{FF2B5EF4-FFF2-40B4-BE49-F238E27FC236}">
                    <a16:creationId xmlns:a16="http://schemas.microsoft.com/office/drawing/2014/main" id="{1579B430-25D6-0DD8-FC58-B6B18E09C22D}"/>
                  </a:ext>
                </a:extLst>
              </p:cNvPr>
              <p:cNvSpPr/>
              <p:nvPr/>
            </p:nvSpPr>
            <p:spPr>
              <a:xfrm rot="2702672">
                <a:off x="6199996" y="1369031"/>
                <a:ext cx="589938" cy="608244"/>
              </a:xfrm>
              <a:prstGeom prst="halfFrame">
                <a:avLst>
                  <a:gd name="adj1" fmla="val 28239"/>
                  <a:gd name="adj2" fmla="val 24411"/>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0" name="Group 189">
              <a:extLst>
                <a:ext uri="{FF2B5EF4-FFF2-40B4-BE49-F238E27FC236}">
                  <a16:creationId xmlns:a16="http://schemas.microsoft.com/office/drawing/2014/main" id="{72E66F04-8B50-F7BC-C729-2B42B28FB058}"/>
                </a:ext>
              </a:extLst>
            </p:cNvPr>
            <p:cNvGrpSpPr/>
            <p:nvPr/>
          </p:nvGrpSpPr>
          <p:grpSpPr>
            <a:xfrm>
              <a:off x="5324596" y="4378444"/>
              <a:ext cx="1646719" cy="719538"/>
              <a:chOff x="5215566" y="1196989"/>
              <a:chExt cx="1803803" cy="788176"/>
            </a:xfrm>
          </p:grpSpPr>
          <p:sp>
            <p:nvSpPr>
              <p:cNvPr id="191" name="Rounded Rectangle 78">
                <a:extLst>
                  <a:ext uri="{FF2B5EF4-FFF2-40B4-BE49-F238E27FC236}">
                    <a16:creationId xmlns:a16="http://schemas.microsoft.com/office/drawing/2014/main" id="{311D9CE3-35E9-4FAA-F964-22780850233D}"/>
                  </a:ext>
                </a:extLst>
              </p:cNvPr>
              <p:cNvSpPr/>
              <p:nvPr/>
            </p:nvSpPr>
            <p:spPr>
              <a:xfrm>
                <a:off x="5215566" y="1196989"/>
                <a:ext cx="1803803" cy="515373"/>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Half Frame 191">
                <a:extLst>
                  <a:ext uri="{FF2B5EF4-FFF2-40B4-BE49-F238E27FC236}">
                    <a16:creationId xmlns:a16="http://schemas.microsoft.com/office/drawing/2014/main" id="{9B6E0728-41CA-4E22-C5BA-F72EFDBF6916}"/>
                  </a:ext>
                </a:extLst>
              </p:cNvPr>
              <p:cNvSpPr/>
              <p:nvPr/>
            </p:nvSpPr>
            <p:spPr>
              <a:xfrm rot="2702672">
                <a:off x="5392128" y="1386074"/>
                <a:ext cx="589938" cy="608244"/>
              </a:xfrm>
              <a:prstGeom prst="halfFrame">
                <a:avLst>
                  <a:gd name="adj1" fmla="val 28239"/>
                  <a:gd name="adj2" fmla="val 24411"/>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3" name="Half Frame 192">
                <a:extLst>
                  <a:ext uri="{FF2B5EF4-FFF2-40B4-BE49-F238E27FC236}">
                    <a16:creationId xmlns:a16="http://schemas.microsoft.com/office/drawing/2014/main" id="{7F7F2556-C094-F6C6-4C43-85C2FBED137E}"/>
                  </a:ext>
                </a:extLst>
              </p:cNvPr>
              <p:cNvSpPr/>
              <p:nvPr/>
            </p:nvSpPr>
            <p:spPr>
              <a:xfrm rot="2702672">
                <a:off x="6199996" y="1369031"/>
                <a:ext cx="589938" cy="608244"/>
              </a:xfrm>
              <a:prstGeom prst="halfFrame">
                <a:avLst>
                  <a:gd name="adj1" fmla="val 28239"/>
                  <a:gd name="adj2" fmla="val 24411"/>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97" name="Group 196">
            <a:extLst>
              <a:ext uri="{FF2B5EF4-FFF2-40B4-BE49-F238E27FC236}">
                <a16:creationId xmlns:a16="http://schemas.microsoft.com/office/drawing/2014/main" id="{712FAD46-CD20-3450-DE52-50394FE3B23D}"/>
              </a:ext>
            </a:extLst>
          </p:cNvPr>
          <p:cNvGrpSpPr/>
          <p:nvPr/>
        </p:nvGrpSpPr>
        <p:grpSpPr>
          <a:xfrm>
            <a:off x="7996279" y="945587"/>
            <a:ext cx="1609644" cy="3742332"/>
            <a:chOff x="355033" y="-9838"/>
            <a:chExt cx="2908845" cy="6762903"/>
          </a:xfrm>
        </p:grpSpPr>
        <p:grpSp>
          <p:nvGrpSpPr>
            <p:cNvPr id="198" name="Group 197">
              <a:extLst>
                <a:ext uri="{FF2B5EF4-FFF2-40B4-BE49-F238E27FC236}">
                  <a16:creationId xmlns:a16="http://schemas.microsoft.com/office/drawing/2014/main" id="{7D62AB96-5584-7279-ED89-ECD8019B78D4}"/>
                </a:ext>
              </a:extLst>
            </p:cNvPr>
            <p:cNvGrpSpPr/>
            <p:nvPr/>
          </p:nvGrpSpPr>
          <p:grpSpPr>
            <a:xfrm>
              <a:off x="355033" y="891228"/>
              <a:ext cx="2908845" cy="5861837"/>
              <a:chOff x="1025275" y="2259842"/>
              <a:chExt cx="1570602" cy="2921758"/>
            </a:xfrm>
          </p:grpSpPr>
          <p:sp>
            <p:nvSpPr>
              <p:cNvPr id="218" name="Oval 217">
                <a:extLst>
                  <a:ext uri="{FF2B5EF4-FFF2-40B4-BE49-F238E27FC236}">
                    <a16:creationId xmlns:a16="http://schemas.microsoft.com/office/drawing/2014/main" id="{CC0CE30B-BA3C-C804-7876-25C2F4F716E2}"/>
                  </a:ext>
                </a:extLst>
              </p:cNvPr>
              <p:cNvSpPr/>
              <p:nvPr/>
            </p:nvSpPr>
            <p:spPr>
              <a:xfrm rot="3668078" flipH="1">
                <a:off x="2240715" y="4112499"/>
                <a:ext cx="459169" cy="25115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02E0CE7F-7449-B6F2-6DA5-11D0B3C333C0}"/>
                  </a:ext>
                </a:extLst>
              </p:cNvPr>
              <p:cNvSpPr/>
              <p:nvPr/>
            </p:nvSpPr>
            <p:spPr>
              <a:xfrm rot="18480265">
                <a:off x="900809" y="4176768"/>
                <a:ext cx="459169" cy="2102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Trapezoid 219">
                <a:extLst>
                  <a:ext uri="{FF2B5EF4-FFF2-40B4-BE49-F238E27FC236}">
                    <a16:creationId xmlns:a16="http://schemas.microsoft.com/office/drawing/2014/main" id="{E8B3E7CF-8B9A-E1C5-FEB1-3B6C33875033}"/>
                  </a:ext>
                </a:extLst>
              </p:cNvPr>
              <p:cNvSpPr/>
              <p:nvPr/>
            </p:nvSpPr>
            <p:spPr>
              <a:xfrm rot="1217087" flipH="1">
                <a:off x="1132391" y="3257106"/>
                <a:ext cx="484976" cy="1094633"/>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Trapezoid 220">
                <a:extLst>
                  <a:ext uri="{FF2B5EF4-FFF2-40B4-BE49-F238E27FC236}">
                    <a16:creationId xmlns:a16="http://schemas.microsoft.com/office/drawing/2014/main" id="{D003E7D0-3891-8FFF-8E9E-C5D3A189FB61}"/>
                  </a:ext>
                </a:extLst>
              </p:cNvPr>
              <p:cNvSpPr/>
              <p:nvPr/>
            </p:nvSpPr>
            <p:spPr>
              <a:xfrm rot="20382913">
                <a:off x="2076345" y="3324308"/>
                <a:ext cx="445523" cy="984215"/>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85D6F38D-18C5-4E51-4DBD-62C970A0114F}"/>
                  </a:ext>
                </a:extLst>
              </p:cNvPr>
              <p:cNvSpPr/>
              <p:nvPr/>
            </p:nvSpPr>
            <p:spPr>
              <a:xfrm rot="20950279">
                <a:off x="1794628" y="4874975"/>
                <a:ext cx="497402" cy="306624"/>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0D7CB838-503A-45FF-22D8-BFF3F7AAE789}"/>
                  </a:ext>
                </a:extLst>
              </p:cNvPr>
              <p:cNvSpPr/>
              <p:nvPr/>
            </p:nvSpPr>
            <p:spPr>
              <a:xfrm rot="20950279">
                <a:off x="1346682" y="4874976"/>
                <a:ext cx="497402" cy="306624"/>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rapezoid 223">
                <a:extLst>
                  <a:ext uri="{FF2B5EF4-FFF2-40B4-BE49-F238E27FC236}">
                    <a16:creationId xmlns:a16="http://schemas.microsoft.com/office/drawing/2014/main" id="{5D6C7435-0082-DBF4-BB3C-5681422CE325}"/>
                  </a:ext>
                </a:extLst>
              </p:cNvPr>
              <p:cNvSpPr/>
              <p:nvPr/>
            </p:nvSpPr>
            <p:spPr>
              <a:xfrm>
                <a:off x="1306039" y="3283317"/>
                <a:ext cx="1077813" cy="1700295"/>
              </a:xfrm>
              <a:prstGeom prst="trapezoi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 name="Group 200">
                <a:extLst>
                  <a:ext uri="{FF2B5EF4-FFF2-40B4-BE49-F238E27FC236}">
                    <a16:creationId xmlns:a16="http://schemas.microsoft.com/office/drawing/2014/main" id="{1CE47C2E-1949-8EEC-342C-314FAE7C980C}"/>
                  </a:ext>
                </a:extLst>
              </p:cNvPr>
              <p:cNvGrpSpPr/>
              <p:nvPr/>
            </p:nvGrpSpPr>
            <p:grpSpPr>
              <a:xfrm>
                <a:off x="1171130" y="2259842"/>
                <a:ext cx="1388441" cy="1286670"/>
                <a:chOff x="7044014" y="3164665"/>
                <a:chExt cx="1160047" cy="1189059"/>
              </a:xfrm>
            </p:grpSpPr>
            <p:sp>
              <p:nvSpPr>
                <p:cNvPr id="235" name="Oval 11">
                  <a:extLst>
                    <a:ext uri="{FF2B5EF4-FFF2-40B4-BE49-F238E27FC236}">
                      <a16:creationId xmlns:a16="http://schemas.microsoft.com/office/drawing/2014/main" id="{64A8B982-2AEE-D7CD-4360-6ED44830C86A}"/>
                    </a:ext>
                  </a:extLst>
                </p:cNvPr>
                <p:cNvSpPr/>
                <p:nvPr/>
              </p:nvSpPr>
              <p:spPr>
                <a:xfrm>
                  <a:off x="7238997" y="3352800"/>
                  <a:ext cx="758151" cy="9384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139">
                  <a:extLst>
                    <a:ext uri="{FF2B5EF4-FFF2-40B4-BE49-F238E27FC236}">
                      <a16:creationId xmlns:a16="http://schemas.microsoft.com/office/drawing/2014/main" id="{7B771C1D-2932-A252-F0C2-8ADB8AE52A23}"/>
                    </a:ext>
                  </a:extLst>
                </p:cNvPr>
                <p:cNvGrpSpPr/>
                <p:nvPr/>
              </p:nvGrpSpPr>
              <p:grpSpPr>
                <a:xfrm>
                  <a:off x="7044014" y="3164665"/>
                  <a:ext cx="1160047" cy="1189059"/>
                  <a:chOff x="7034581" y="3393265"/>
                  <a:chExt cx="1160047" cy="1189059"/>
                </a:xfrm>
              </p:grpSpPr>
              <p:sp>
                <p:nvSpPr>
                  <p:cNvPr id="237" name="Cloud 236">
                    <a:extLst>
                      <a:ext uri="{FF2B5EF4-FFF2-40B4-BE49-F238E27FC236}">
                        <a16:creationId xmlns:a16="http://schemas.microsoft.com/office/drawing/2014/main" id="{B213F910-BEC4-4733-53FC-FA7DDEF1F0EC}"/>
                      </a:ext>
                    </a:extLst>
                  </p:cNvPr>
                  <p:cNvSpPr/>
                  <p:nvPr/>
                </p:nvSpPr>
                <p:spPr>
                  <a:xfrm>
                    <a:off x="7239000" y="3393265"/>
                    <a:ext cx="762000" cy="492935"/>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loud 237">
                    <a:extLst>
                      <a:ext uri="{FF2B5EF4-FFF2-40B4-BE49-F238E27FC236}">
                        <a16:creationId xmlns:a16="http://schemas.microsoft.com/office/drawing/2014/main" id="{8E83E9BB-8101-47CF-C474-D063F37EFFC3}"/>
                      </a:ext>
                    </a:extLst>
                  </p:cNvPr>
                  <p:cNvSpPr/>
                  <p:nvPr/>
                </p:nvSpPr>
                <p:spPr>
                  <a:xfrm rot="6044796">
                    <a:off x="6729336" y="3881060"/>
                    <a:ext cx="952955" cy="342466"/>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loud 238">
                    <a:extLst>
                      <a:ext uri="{FF2B5EF4-FFF2-40B4-BE49-F238E27FC236}">
                        <a16:creationId xmlns:a16="http://schemas.microsoft.com/office/drawing/2014/main" id="{B92519D3-D1CC-D0D2-B9A2-4EEF4A0AD355}"/>
                      </a:ext>
                    </a:extLst>
                  </p:cNvPr>
                  <p:cNvSpPr/>
                  <p:nvPr/>
                </p:nvSpPr>
                <p:spPr>
                  <a:xfrm rot="16200000">
                    <a:off x="7504414" y="3892109"/>
                    <a:ext cx="994902" cy="385527"/>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6" name="Oval 225">
                <a:extLst>
                  <a:ext uri="{FF2B5EF4-FFF2-40B4-BE49-F238E27FC236}">
                    <a16:creationId xmlns:a16="http://schemas.microsoft.com/office/drawing/2014/main" id="{7973198B-B3CA-0740-1B38-B3D1B6EE3BCE}"/>
                  </a:ext>
                </a:extLst>
              </p:cNvPr>
              <p:cNvSpPr/>
              <p:nvPr/>
            </p:nvSpPr>
            <p:spPr>
              <a:xfrm rot="20226769">
                <a:off x="2086517" y="2449287"/>
                <a:ext cx="313247" cy="295161"/>
              </a:xfrm>
              <a:prstGeom prst="ellipse">
                <a:avLst/>
              </a:prstGeom>
              <a:solidFill>
                <a:srgbClr val="411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DAB2C134-58C8-1F75-5E70-669AFB9B38B6}"/>
                  </a:ext>
                </a:extLst>
              </p:cNvPr>
              <p:cNvSpPr/>
              <p:nvPr/>
            </p:nvSpPr>
            <p:spPr>
              <a:xfrm rot="20226769">
                <a:off x="1400716" y="2411495"/>
                <a:ext cx="313247" cy="295161"/>
              </a:xfrm>
              <a:prstGeom prst="ellipse">
                <a:avLst/>
              </a:prstGeom>
              <a:solidFill>
                <a:srgbClr val="411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227">
                <a:extLst>
                  <a:ext uri="{FF2B5EF4-FFF2-40B4-BE49-F238E27FC236}">
                    <a16:creationId xmlns:a16="http://schemas.microsoft.com/office/drawing/2014/main" id="{071C0C2B-42FD-F8FD-35CC-A5D859A98122}"/>
                  </a:ext>
                </a:extLst>
              </p:cNvPr>
              <p:cNvSpPr/>
              <p:nvPr/>
            </p:nvSpPr>
            <p:spPr>
              <a:xfrm>
                <a:off x="1279451" y="4495800"/>
                <a:ext cx="1143000" cy="457200"/>
              </a:xfrm>
              <a:prstGeom prst="trapezoid">
                <a:avLst>
                  <a:gd name="adj" fmla="val 22546"/>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a:extLst>
                  <a:ext uri="{FF2B5EF4-FFF2-40B4-BE49-F238E27FC236}">
                    <a16:creationId xmlns:a16="http://schemas.microsoft.com/office/drawing/2014/main" id="{E066F0D4-79AE-7503-3F14-6564BD7D67D5}"/>
                  </a:ext>
                </a:extLst>
              </p:cNvPr>
              <p:cNvGrpSpPr/>
              <p:nvPr/>
            </p:nvGrpSpPr>
            <p:grpSpPr>
              <a:xfrm>
                <a:off x="1355651" y="4648200"/>
                <a:ext cx="990600" cy="228600"/>
                <a:chOff x="7620000" y="762000"/>
                <a:chExt cx="838200" cy="381000"/>
              </a:xfrm>
            </p:grpSpPr>
            <p:sp>
              <p:nvSpPr>
                <p:cNvPr id="232" name="Chevron 328">
                  <a:extLst>
                    <a:ext uri="{FF2B5EF4-FFF2-40B4-BE49-F238E27FC236}">
                      <a16:creationId xmlns:a16="http://schemas.microsoft.com/office/drawing/2014/main" id="{1C594CDC-3DFF-937C-17D9-63B0D1EF83BC}"/>
                    </a:ext>
                  </a:extLst>
                </p:cNvPr>
                <p:cNvSpPr/>
                <p:nvPr/>
              </p:nvSpPr>
              <p:spPr>
                <a:xfrm>
                  <a:off x="7620000" y="762000"/>
                  <a:ext cx="457200" cy="381000"/>
                </a:xfrm>
                <a:prstGeom prst="chevron">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3" name="Chevron 329">
                  <a:extLst>
                    <a:ext uri="{FF2B5EF4-FFF2-40B4-BE49-F238E27FC236}">
                      <a16:creationId xmlns:a16="http://schemas.microsoft.com/office/drawing/2014/main" id="{E3CE73FA-1AF3-9CD0-80DD-C57C3136F737}"/>
                    </a:ext>
                  </a:extLst>
                </p:cNvPr>
                <p:cNvSpPr/>
                <p:nvPr/>
              </p:nvSpPr>
              <p:spPr>
                <a:xfrm rot="10800000">
                  <a:off x="8001000" y="762000"/>
                  <a:ext cx="457200" cy="381000"/>
                </a:xfrm>
                <a:prstGeom prst="chevron">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4" name="Diamond 233">
                  <a:extLst>
                    <a:ext uri="{FF2B5EF4-FFF2-40B4-BE49-F238E27FC236}">
                      <a16:creationId xmlns:a16="http://schemas.microsoft.com/office/drawing/2014/main" id="{A8001369-581B-1179-149B-C465C2DCE9D3}"/>
                    </a:ext>
                  </a:extLst>
                </p:cNvPr>
                <p:cNvSpPr/>
                <p:nvPr/>
              </p:nvSpPr>
              <p:spPr>
                <a:xfrm>
                  <a:off x="7969623" y="838200"/>
                  <a:ext cx="152400" cy="228600"/>
                </a:xfrm>
                <a:prstGeom prst="diamond">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0" name="Cloud 229">
                <a:extLst>
                  <a:ext uri="{FF2B5EF4-FFF2-40B4-BE49-F238E27FC236}">
                    <a16:creationId xmlns:a16="http://schemas.microsoft.com/office/drawing/2014/main" id="{260B9794-F563-33B2-823E-D9B1F0ECCAA3}"/>
                  </a:ext>
                </a:extLst>
              </p:cNvPr>
              <p:cNvSpPr/>
              <p:nvPr/>
            </p:nvSpPr>
            <p:spPr>
              <a:xfrm>
                <a:off x="1660451" y="3200400"/>
                <a:ext cx="397055" cy="533400"/>
              </a:xfrm>
              <a:prstGeom prst="cloud">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E789EBF5-EF6A-76AD-1510-F7C0D7D38A5A}"/>
                  </a:ext>
                </a:extLst>
              </p:cNvPr>
              <p:cNvSpPr/>
              <p:nvPr/>
            </p:nvSpPr>
            <p:spPr>
              <a:xfrm rot="21438137">
                <a:off x="1791604" y="3258685"/>
                <a:ext cx="174578" cy="1009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FFA3C2AF-5FF4-0E50-144A-D42EB319B19B}"/>
                </a:ext>
              </a:extLst>
            </p:cNvPr>
            <p:cNvGrpSpPr/>
            <p:nvPr/>
          </p:nvGrpSpPr>
          <p:grpSpPr>
            <a:xfrm>
              <a:off x="910251" y="-9838"/>
              <a:ext cx="2014224" cy="1692101"/>
              <a:chOff x="4981575" y="1000125"/>
              <a:chExt cx="2019185" cy="1832597"/>
            </a:xfrm>
          </p:grpSpPr>
          <p:sp>
            <p:nvSpPr>
              <p:cNvPr id="200" name="Isosceles Triangle 199">
                <a:extLst>
                  <a:ext uri="{FF2B5EF4-FFF2-40B4-BE49-F238E27FC236}">
                    <a16:creationId xmlns:a16="http://schemas.microsoft.com/office/drawing/2014/main" id="{60408567-B07D-B484-E4BF-46262FE2EBB0}"/>
                  </a:ext>
                </a:extLst>
              </p:cNvPr>
              <p:cNvSpPr/>
              <p:nvPr/>
            </p:nvSpPr>
            <p:spPr>
              <a:xfrm>
                <a:off x="5064420" y="1387048"/>
                <a:ext cx="419100" cy="1005637"/>
              </a:xfrm>
              <a:prstGeom prst="triangl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Isosceles Triangle 200">
                <a:extLst>
                  <a:ext uri="{FF2B5EF4-FFF2-40B4-BE49-F238E27FC236}">
                    <a16:creationId xmlns:a16="http://schemas.microsoft.com/office/drawing/2014/main" id="{002C65BF-3B2A-FBC4-F533-102F24627AE2}"/>
                  </a:ext>
                </a:extLst>
              </p:cNvPr>
              <p:cNvSpPr/>
              <p:nvPr/>
            </p:nvSpPr>
            <p:spPr>
              <a:xfrm>
                <a:off x="5337765" y="1387048"/>
                <a:ext cx="419100" cy="1005637"/>
              </a:xfrm>
              <a:prstGeom prst="triangl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Isosceles Triangle 201">
                <a:extLst>
                  <a:ext uri="{FF2B5EF4-FFF2-40B4-BE49-F238E27FC236}">
                    <a16:creationId xmlns:a16="http://schemas.microsoft.com/office/drawing/2014/main" id="{5D5F8837-CC51-6EE3-25A2-4AF0017AC37A}"/>
                  </a:ext>
                </a:extLst>
              </p:cNvPr>
              <p:cNvSpPr/>
              <p:nvPr/>
            </p:nvSpPr>
            <p:spPr>
              <a:xfrm>
                <a:off x="5638800" y="1387048"/>
                <a:ext cx="419100" cy="1005637"/>
              </a:xfrm>
              <a:prstGeom prst="triangl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Isosceles Triangle 202">
                <a:extLst>
                  <a:ext uri="{FF2B5EF4-FFF2-40B4-BE49-F238E27FC236}">
                    <a16:creationId xmlns:a16="http://schemas.microsoft.com/office/drawing/2014/main" id="{019D3CB7-27A3-DEC2-CB2A-FBB8B50C693E}"/>
                  </a:ext>
                </a:extLst>
              </p:cNvPr>
              <p:cNvSpPr/>
              <p:nvPr/>
            </p:nvSpPr>
            <p:spPr>
              <a:xfrm>
                <a:off x="6581660" y="1372858"/>
                <a:ext cx="419100" cy="1005637"/>
              </a:xfrm>
              <a:prstGeom prst="triangl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Isosceles Triangle 203">
                <a:extLst>
                  <a:ext uri="{FF2B5EF4-FFF2-40B4-BE49-F238E27FC236}">
                    <a16:creationId xmlns:a16="http://schemas.microsoft.com/office/drawing/2014/main" id="{912C1D9F-B0AF-CB68-869F-246DBA0D2C80}"/>
                  </a:ext>
                </a:extLst>
              </p:cNvPr>
              <p:cNvSpPr/>
              <p:nvPr/>
            </p:nvSpPr>
            <p:spPr>
              <a:xfrm>
                <a:off x="6312138" y="1387048"/>
                <a:ext cx="419100" cy="1005637"/>
              </a:xfrm>
              <a:prstGeom prst="triangl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Isosceles Triangle 204">
                <a:extLst>
                  <a:ext uri="{FF2B5EF4-FFF2-40B4-BE49-F238E27FC236}">
                    <a16:creationId xmlns:a16="http://schemas.microsoft.com/office/drawing/2014/main" id="{745B2406-9C4C-2B43-91E9-006113CF0E70}"/>
                  </a:ext>
                </a:extLst>
              </p:cNvPr>
              <p:cNvSpPr/>
              <p:nvPr/>
            </p:nvSpPr>
            <p:spPr>
              <a:xfrm>
                <a:off x="6016037" y="1387048"/>
                <a:ext cx="419100" cy="1005637"/>
              </a:xfrm>
              <a:prstGeom prst="triangl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Isosceles Triangle 205">
                <a:extLst>
                  <a:ext uri="{FF2B5EF4-FFF2-40B4-BE49-F238E27FC236}">
                    <a16:creationId xmlns:a16="http://schemas.microsoft.com/office/drawing/2014/main" id="{4538CB67-E295-1797-FECE-0336904DC07A}"/>
                  </a:ext>
                </a:extLst>
              </p:cNvPr>
              <p:cNvSpPr/>
              <p:nvPr/>
            </p:nvSpPr>
            <p:spPr>
              <a:xfrm>
                <a:off x="5752441" y="1000125"/>
                <a:ext cx="580350" cy="1392560"/>
              </a:xfrm>
              <a:prstGeom prst="triangl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Rounded Corners 206">
                <a:extLst>
                  <a:ext uri="{FF2B5EF4-FFF2-40B4-BE49-F238E27FC236}">
                    <a16:creationId xmlns:a16="http://schemas.microsoft.com/office/drawing/2014/main" id="{8F039BEF-4EB8-85C3-7A91-C86AC50F5BAE}"/>
                  </a:ext>
                </a:extLst>
              </p:cNvPr>
              <p:cNvSpPr/>
              <p:nvPr/>
            </p:nvSpPr>
            <p:spPr>
              <a:xfrm>
                <a:off x="4981575" y="2318372"/>
                <a:ext cx="2019185" cy="51435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207">
                <a:extLst>
                  <a:ext uri="{FF2B5EF4-FFF2-40B4-BE49-F238E27FC236}">
                    <a16:creationId xmlns:a16="http://schemas.microsoft.com/office/drawing/2014/main" id="{3CB3AEAC-7B98-484D-60AF-2FDC1603EEF0}"/>
                  </a:ext>
                </a:extLst>
              </p:cNvPr>
              <p:cNvGrpSpPr/>
              <p:nvPr/>
            </p:nvGrpSpPr>
            <p:grpSpPr>
              <a:xfrm>
                <a:off x="5451713" y="2366604"/>
                <a:ext cx="1159932" cy="466118"/>
                <a:chOff x="4689950" y="3291077"/>
                <a:chExt cx="2222423" cy="893080"/>
              </a:xfrm>
            </p:grpSpPr>
            <p:grpSp>
              <p:nvGrpSpPr>
                <p:cNvPr id="209" name="Group 208">
                  <a:extLst>
                    <a:ext uri="{FF2B5EF4-FFF2-40B4-BE49-F238E27FC236}">
                      <a16:creationId xmlns:a16="http://schemas.microsoft.com/office/drawing/2014/main" id="{488C2F26-00E3-2DF2-16B5-30EDD85BBEBC}"/>
                    </a:ext>
                  </a:extLst>
                </p:cNvPr>
                <p:cNvGrpSpPr/>
                <p:nvPr/>
              </p:nvGrpSpPr>
              <p:grpSpPr>
                <a:xfrm>
                  <a:off x="4689950" y="3291077"/>
                  <a:ext cx="819035" cy="893080"/>
                  <a:chOff x="4689950" y="3291077"/>
                  <a:chExt cx="819035" cy="893080"/>
                </a:xfrm>
              </p:grpSpPr>
              <p:sp>
                <p:nvSpPr>
                  <p:cNvPr id="216" name="Arrow: Quad 215">
                    <a:extLst>
                      <a:ext uri="{FF2B5EF4-FFF2-40B4-BE49-F238E27FC236}">
                        <a16:creationId xmlns:a16="http://schemas.microsoft.com/office/drawing/2014/main" id="{B85F0B71-DC0B-1C0D-5982-155F462FED26}"/>
                      </a:ext>
                    </a:extLst>
                  </p:cNvPr>
                  <p:cNvSpPr/>
                  <p:nvPr/>
                </p:nvSpPr>
                <p:spPr>
                  <a:xfrm>
                    <a:off x="4689950" y="3291077"/>
                    <a:ext cx="819035" cy="893080"/>
                  </a:xfrm>
                  <a:prstGeom prst="quadArrow">
                    <a:avLst>
                      <a:gd name="adj1" fmla="val 45000"/>
                      <a:gd name="adj2" fmla="val 22500"/>
                      <a:gd name="adj3" fmla="val 22500"/>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7" name="Arrow: Quad 216">
                    <a:extLst>
                      <a:ext uri="{FF2B5EF4-FFF2-40B4-BE49-F238E27FC236}">
                        <a16:creationId xmlns:a16="http://schemas.microsoft.com/office/drawing/2014/main" id="{0B68EA60-E81F-0203-ADE0-A690BAE04E0F}"/>
                      </a:ext>
                    </a:extLst>
                  </p:cNvPr>
                  <p:cNvSpPr/>
                  <p:nvPr/>
                </p:nvSpPr>
                <p:spPr>
                  <a:xfrm>
                    <a:off x="4832684" y="3457569"/>
                    <a:ext cx="533565" cy="581802"/>
                  </a:xfrm>
                  <a:prstGeom prst="quadArrow">
                    <a:avLst>
                      <a:gd name="adj1" fmla="val 45000"/>
                      <a:gd name="adj2" fmla="val 22500"/>
                      <a:gd name="adj3" fmla="val 22500"/>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10" name="Group 209">
                  <a:extLst>
                    <a:ext uri="{FF2B5EF4-FFF2-40B4-BE49-F238E27FC236}">
                      <a16:creationId xmlns:a16="http://schemas.microsoft.com/office/drawing/2014/main" id="{A28ED400-0B12-7BD5-7F99-11C216279C64}"/>
                    </a:ext>
                  </a:extLst>
                </p:cNvPr>
                <p:cNvGrpSpPr/>
                <p:nvPr/>
              </p:nvGrpSpPr>
              <p:grpSpPr>
                <a:xfrm>
                  <a:off x="5406552" y="3291077"/>
                  <a:ext cx="819035" cy="893080"/>
                  <a:chOff x="4689950" y="3291077"/>
                  <a:chExt cx="819035" cy="893080"/>
                </a:xfrm>
              </p:grpSpPr>
              <p:sp>
                <p:nvSpPr>
                  <p:cNvPr id="214" name="Arrow: Quad 213">
                    <a:extLst>
                      <a:ext uri="{FF2B5EF4-FFF2-40B4-BE49-F238E27FC236}">
                        <a16:creationId xmlns:a16="http://schemas.microsoft.com/office/drawing/2014/main" id="{6DBFC18A-5DFD-D832-AD3A-DD900780014B}"/>
                      </a:ext>
                    </a:extLst>
                  </p:cNvPr>
                  <p:cNvSpPr/>
                  <p:nvPr/>
                </p:nvSpPr>
                <p:spPr>
                  <a:xfrm>
                    <a:off x="4689950" y="3291077"/>
                    <a:ext cx="819035" cy="893080"/>
                  </a:xfrm>
                  <a:prstGeom prst="quadArrow">
                    <a:avLst>
                      <a:gd name="adj1" fmla="val 45000"/>
                      <a:gd name="adj2" fmla="val 22500"/>
                      <a:gd name="adj3" fmla="val 22500"/>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5" name="Arrow: Quad 214">
                    <a:extLst>
                      <a:ext uri="{FF2B5EF4-FFF2-40B4-BE49-F238E27FC236}">
                        <a16:creationId xmlns:a16="http://schemas.microsoft.com/office/drawing/2014/main" id="{99DC6C92-460B-80FA-E2AB-239721C3B5F4}"/>
                      </a:ext>
                    </a:extLst>
                  </p:cNvPr>
                  <p:cNvSpPr/>
                  <p:nvPr/>
                </p:nvSpPr>
                <p:spPr>
                  <a:xfrm>
                    <a:off x="4832684" y="3457569"/>
                    <a:ext cx="533565" cy="581802"/>
                  </a:xfrm>
                  <a:prstGeom prst="quadArrow">
                    <a:avLst>
                      <a:gd name="adj1" fmla="val 45000"/>
                      <a:gd name="adj2" fmla="val 22500"/>
                      <a:gd name="adj3" fmla="val 22500"/>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11" name="Group 210">
                  <a:extLst>
                    <a:ext uri="{FF2B5EF4-FFF2-40B4-BE49-F238E27FC236}">
                      <a16:creationId xmlns:a16="http://schemas.microsoft.com/office/drawing/2014/main" id="{FE0B18BD-719C-E824-E460-4A00C4BD253D}"/>
                    </a:ext>
                  </a:extLst>
                </p:cNvPr>
                <p:cNvGrpSpPr/>
                <p:nvPr/>
              </p:nvGrpSpPr>
              <p:grpSpPr>
                <a:xfrm>
                  <a:off x="6093338" y="3291077"/>
                  <a:ext cx="819035" cy="893080"/>
                  <a:chOff x="4689950" y="3291077"/>
                  <a:chExt cx="819035" cy="893080"/>
                </a:xfrm>
              </p:grpSpPr>
              <p:sp>
                <p:nvSpPr>
                  <p:cNvPr id="212" name="Arrow: Quad 211">
                    <a:extLst>
                      <a:ext uri="{FF2B5EF4-FFF2-40B4-BE49-F238E27FC236}">
                        <a16:creationId xmlns:a16="http://schemas.microsoft.com/office/drawing/2014/main" id="{7098B238-A003-6618-F6C9-8CBEFC7BD24F}"/>
                      </a:ext>
                    </a:extLst>
                  </p:cNvPr>
                  <p:cNvSpPr/>
                  <p:nvPr/>
                </p:nvSpPr>
                <p:spPr>
                  <a:xfrm>
                    <a:off x="4689950" y="3291077"/>
                    <a:ext cx="819035" cy="893080"/>
                  </a:xfrm>
                  <a:prstGeom prst="quadArrow">
                    <a:avLst>
                      <a:gd name="adj1" fmla="val 45000"/>
                      <a:gd name="adj2" fmla="val 22500"/>
                      <a:gd name="adj3" fmla="val 22500"/>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3" name="Arrow: Quad 212">
                    <a:extLst>
                      <a:ext uri="{FF2B5EF4-FFF2-40B4-BE49-F238E27FC236}">
                        <a16:creationId xmlns:a16="http://schemas.microsoft.com/office/drawing/2014/main" id="{284A73F3-88C9-4896-A4C3-9306CCF16992}"/>
                      </a:ext>
                    </a:extLst>
                  </p:cNvPr>
                  <p:cNvSpPr/>
                  <p:nvPr/>
                </p:nvSpPr>
                <p:spPr>
                  <a:xfrm>
                    <a:off x="4832684" y="3457569"/>
                    <a:ext cx="533565" cy="581802"/>
                  </a:xfrm>
                  <a:prstGeom prst="quadArrow">
                    <a:avLst>
                      <a:gd name="adj1" fmla="val 45000"/>
                      <a:gd name="adj2" fmla="val 22500"/>
                      <a:gd name="adj3" fmla="val 22500"/>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grpSp>
      </p:grpSp>
    </p:spTree>
    <p:extLst>
      <p:ext uri="{BB962C8B-B14F-4D97-AF65-F5344CB8AC3E}">
        <p14:creationId xmlns:p14="http://schemas.microsoft.com/office/powerpoint/2010/main" val="201943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4E0A73-35FF-4B1E-8220-9D45C84E7CCB}"/>
              </a:ext>
            </a:extLst>
          </p:cNvPr>
          <p:cNvSpPr/>
          <p:nvPr/>
        </p:nvSpPr>
        <p:spPr>
          <a:xfrm>
            <a:off x="0" y="0"/>
            <a:ext cx="12192000" cy="6858000"/>
          </a:xfrm>
          <a:prstGeom prst="rect">
            <a:avLst/>
          </a:prstGeom>
          <a:gradFill flip="none" rotWithShape="1">
            <a:gsLst>
              <a:gs pos="0">
                <a:schemeClr val="bg1">
                  <a:lumMod val="75000"/>
                </a:schemeClr>
              </a:gs>
              <a:gs pos="4600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AngsanaUPC" pitchFamily="18" charset="-34"/>
                <a:cs typeface="AngsanaUPC" pitchFamily="18" charset="-34"/>
              </a:rPr>
              <a:t>Cry Unto the Lord</a:t>
            </a:r>
            <a:endParaRPr lang="en-US" sz="3200" dirty="0">
              <a:solidFill>
                <a:schemeClr val="bg1"/>
              </a:solidFill>
              <a:latin typeface="AngsanaUPC" pitchFamily="18" charset="-34"/>
              <a:cs typeface="AngsanaUPC" pitchFamily="18" charset="-34"/>
            </a:endParaRPr>
          </a:p>
        </p:txBody>
      </p:sp>
      <p:sp>
        <p:nvSpPr>
          <p:cNvPr id="42" name="Rectangle 41"/>
          <p:cNvSpPr/>
          <p:nvPr/>
        </p:nvSpPr>
        <p:spPr>
          <a:xfrm>
            <a:off x="5562600" y="762001"/>
            <a:ext cx="3733800" cy="954107"/>
          </a:xfrm>
          <a:prstGeom prst="rect">
            <a:avLst/>
          </a:prstGeom>
        </p:spPr>
        <p:txBody>
          <a:bodyPr wrap="square">
            <a:spAutoFit/>
          </a:bodyPr>
          <a:lstStyle/>
          <a:p>
            <a:pPr algn="ctr" fontAlgn="base"/>
            <a:r>
              <a:rPr lang="en-US" sz="2800" dirty="0">
                <a:solidFill>
                  <a:srgbClr val="00B0F0"/>
                </a:solidFill>
              </a:rPr>
              <a:t>A mighty prayer—in faith and sincerity</a:t>
            </a:r>
          </a:p>
        </p:txBody>
      </p:sp>
      <p:sp>
        <p:nvSpPr>
          <p:cNvPr id="182" name="Rectangle 181"/>
          <p:cNvSpPr/>
          <p:nvPr/>
        </p:nvSpPr>
        <p:spPr>
          <a:xfrm>
            <a:off x="134750" y="6487656"/>
            <a:ext cx="1459567" cy="369332"/>
          </a:xfrm>
          <a:prstGeom prst="rect">
            <a:avLst/>
          </a:prstGeom>
        </p:spPr>
        <p:txBody>
          <a:bodyPr wrap="none">
            <a:spAutoFit/>
          </a:bodyPr>
          <a:lstStyle/>
          <a:p>
            <a:r>
              <a:rPr lang="en-US" dirty="0">
                <a:solidFill>
                  <a:schemeClr val="bg1"/>
                </a:solidFill>
              </a:rPr>
              <a:t>Ether 1:34-37</a:t>
            </a:r>
            <a:endParaRPr lang="en-US" dirty="0"/>
          </a:p>
        </p:txBody>
      </p:sp>
      <p:sp>
        <p:nvSpPr>
          <p:cNvPr id="118" name="Rectangle 117"/>
          <p:cNvSpPr/>
          <p:nvPr/>
        </p:nvSpPr>
        <p:spPr>
          <a:xfrm>
            <a:off x="858438" y="3316224"/>
            <a:ext cx="3548970" cy="2246769"/>
          </a:xfrm>
          <a:prstGeom prst="rect">
            <a:avLst/>
          </a:prstGeom>
        </p:spPr>
        <p:txBody>
          <a:bodyPr wrap="square">
            <a:spAutoFit/>
          </a:bodyPr>
          <a:lstStyle/>
          <a:p>
            <a:r>
              <a:rPr lang="en-US" sz="2000" dirty="0">
                <a:solidFill>
                  <a:schemeClr val="bg1"/>
                </a:solidFill>
              </a:rPr>
              <a:t>Jared and his brother’s concern:</a:t>
            </a:r>
          </a:p>
          <a:p>
            <a:endParaRPr lang="en-US" sz="2000" dirty="0">
              <a:solidFill>
                <a:schemeClr val="bg1"/>
              </a:solidFill>
            </a:endParaRPr>
          </a:p>
          <a:p>
            <a:r>
              <a:rPr lang="en-US" sz="2000" dirty="0">
                <a:solidFill>
                  <a:schemeClr val="bg1"/>
                </a:solidFill>
              </a:rPr>
              <a:t>They would not be able to speak to each other and their friends in the same language</a:t>
            </a:r>
          </a:p>
          <a:p>
            <a:endParaRPr lang="en-US" sz="2000" dirty="0">
              <a:solidFill>
                <a:schemeClr val="bg1"/>
              </a:solidFill>
            </a:endParaRPr>
          </a:p>
          <a:p>
            <a:r>
              <a:rPr lang="en-US" sz="2000" dirty="0">
                <a:solidFill>
                  <a:schemeClr val="bg1"/>
                </a:solidFill>
              </a:rPr>
              <a:t>Where should they go?</a:t>
            </a:r>
            <a:endParaRPr lang="en-US" sz="2000" dirty="0"/>
          </a:p>
        </p:txBody>
      </p:sp>
      <p:grpSp>
        <p:nvGrpSpPr>
          <p:cNvPr id="144" name="Group 143"/>
          <p:cNvGrpSpPr/>
          <p:nvPr/>
        </p:nvGrpSpPr>
        <p:grpSpPr>
          <a:xfrm>
            <a:off x="6553200" y="1752600"/>
            <a:ext cx="3254590" cy="2129118"/>
            <a:chOff x="4822610" y="2671482"/>
            <a:chExt cx="3254590" cy="2129118"/>
          </a:xfrm>
        </p:grpSpPr>
        <p:sp>
          <p:nvSpPr>
            <p:cNvPr id="125" name="Freeform 124"/>
            <p:cNvSpPr/>
            <p:nvPr/>
          </p:nvSpPr>
          <p:spPr>
            <a:xfrm>
              <a:off x="4822610" y="2671482"/>
              <a:ext cx="3254590" cy="2129118"/>
            </a:xfrm>
            <a:custGeom>
              <a:avLst/>
              <a:gdLst>
                <a:gd name="connsiteX0" fmla="*/ 950661 w 2702462"/>
                <a:gd name="connsiteY0" fmla="*/ 1308847 h 1320022"/>
                <a:gd name="connsiteX1" fmla="*/ 950661 w 2702462"/>
                <a:gd name="connsiteY1" fmla="*/ 1308847 h 1320022"/>
                <a:gd name="connsiteX2" fmla="*/ 9366 w 2702462"/>
                <a:gd name="connsiteY2" fmla="*/ 806824 h 1320022"/>
                <a:gd name="connsiteX3" fmla="*/ 36261 w 2702462"/>
                <a:gd name="connsiteY3" fmla="*/ 788894 h 1320022"/>
                <a:gd name="connsiteX4" fmla="*/ 72119 w 2702462"/>
                <a:gd name="connsiteY4" fmla="*/ 762000 h 1320022"/>
                <a:gd name="connsiteX5" fmla="*/ 107978 w 2702462"/>
                <a:gd name="connsiteY5" fmla="*/ 744071 h 1320022"/>
                <a:gd name="connsiteX6" fmla="*/ 125908 w 2702462"/>
                <a:gd name="connsiteY6" fmla="*/ 726142 h 1320022"/>
                <a:gd name="connsiteX7" fmla="*/ 161766 w 2702462"/>
                <a:gd name="connsiteY7" fmla="*/ 717177 h 1320022"/>
                <a:gd name="connsiteX8" fmla="*/ 224519 w 2702462"/>
                <a:gd name="connsiteY8" fmla="*/ 699247 h 1320022"/>
                <a:gd name="connsiteX9" fmla="*/ 251414 w 2702462"/>
                <a:gd name="connsiteY9" fmla="*/ 681318 h 1320022"/>
                <a:gd name="connsiteX10" fmla="*/ 323131 w 2702462"/>
                <a:gd name="connsiteY10" fmla="*/ 663389 h 1320022"/>
                <a:gd name="connsiteX11" fmla="*/ 358990 w 2702462"/>
                <a:gd name="connsiteY11" fmla="*/ 654424 h 1320022"/>
                <a:gd name="connsiteX12" fmla="*/ 430708 w 2702462"/>
                <a:gd name="connsiteY12" fmla="*/ 618565 h 1320022"/>
                <a:gd name="connsiteX13" fmla="*/ 466566 w 2702462"/>
                <a:gd name="connsiteY13" fmla="*/ 591671 h 1320022"/>
                <a:gd name="connsiteX14" fmla="*/ 493461 w 2702462"/>
                <a:gd name="connsiteY14" fmla="*/ 564777 h 1320022"/>
                <a:gd name="connsiteX15" fmla="*/ 547249 w 2702462"/>
                <a:gd name="connsiteY15" fmla="*/ 546847 h 1320022"/>
                <a:gd name="connsiteX16" fmla="*/ 618966 w 2702462"/>
                <a:gd name="connsiteY16" fmla="*/ 484094 h 1320022"/>
                <a:gd name="connsiteX17" fmla="*/ 672755 w 2702462"/>
                <a:gd name="connsiteY17" fmla="*/ 412377 h 1320022"/>
                <a:gd name="connsiteX18" fmla="*/ 708614 w 2702462"/>
                <a:gd name="connsiteY18" fmla="*/ 385483 h 1320022"/>
                <a:gd name="connsiteX19" fmla="*/ 717578 w 2702462"/>
                <a:gd name="connsiteY19" fmla="*/ 358589 h 1320022"/>
                <a:gd name="connsiteX20" fmla="*/ 735508 w 2702462"/>
                <a:gd name="connsiteY20" fmla="*/ 340659 h 1320022"/>
                <a:gd name="connsiteX21" fmla="*/ 798261 w 2702462"/>
                <a:gd name="connsiteY21" fmla="*/ 259977 h 1320022"/>
                <a:gd name="connsiteX22" fmla="*/ 825155 w 2702462"/>
                <a:gd name="connsiteY22" fmla="*/ 224118 h 1320022"/>
                <a:gd name="connsiteX23" fmla="*/ 852049 w 2702462"/>
                <a:gd name="connsiteY23" fmla="*/ 188259 h 1320022"/>
                <a:gd name="connsiteX24" fmla="*/ 878943 w 2702462"/>
                <a:gd name="connsiteY24" fmla="*/ 161365 h 1320022"/>
                <a:gd name="connsiteX25" fmla="*/ 932731 w 2702462"/>
                <a:gd name="connsiteY25" fmla="*/ 107577 h 1320022"/>
                <a:gd name="connsiteX26" fmla="*/ 1076166 w 2702462"/>
                <a:gd name="connsiteY26" fmla="*/ 71718 h 1320022"/>
                <a:gd name="connsiteX27" fmla="*/ 1120990 w 2702462"/>
                <a:gd name="connsiteY27" fmla="*/ 62753 h 1320022"/>
                <a:gd name="connsiteX28" fmla="*/ 1192708 w 2702462"/>
                <a:gd name="connsiteY28" fmla="*/ 44824 h 1320022"/>
                <a:gd name="connsiteX29" fmla="*/ 1219602 w 2702462"/>
                <a:gd name="connsiteY29" fmla="*/ 35859 h 1320022"/>
                <a:gd name="connsiteX30" fmla="*/ 1273390 w 2702462"/>
                <a:gd name="connsiteY30" fmla="*/ 26894 h 1320022"/>
                <a:gd name="connsiteX31" fmla="*/ 1309249 w 2702462"/>
                <a:gd name="connsiteY31" fmla="*/ 17930 h 1320022"/>
                <a:gd name="connsiteX32" fmla="*/ 1389931 w 2702462"/>
                <a:gd name="connsiteY32" fmla="*/ 8965 h 1320022"/>
                <a:gd name="connsiteX33" fmla="*/ 1452684 w 2702462"/>
                <a:gd name="connsiteY33" fmla="*/ 0 h 1320022"/>
                <a:gd name="connsiteX34" fmla="*/ 1882990 w 2702462"/>
                <a:gd name="connsiteY34" fmla="*/ 8965 h 1320022"/>
                <a:gd name="connsiteX35" fmla="*/ 1990566 w 2702462"/>
                <a:gd name="connsiteY35" fmla="*/ 17930 h 1320022"/>
                <a:gd name="connsiteX36" fmla="*/ 2116072 w 2702462"/>
                <a:gd name="connsiteY36" fmla="*/ 26894 h 1320022"/>
                <a:gd name="connsiteX37" fmla="*/ 2178825 w 2702462"/>
                <a:gd name="connsiteY37" fmla="*/ 80683 h 1320022"/>
                <a:gd name="connsiteX38" fmla="*/ 2196755 w 2702462"/>
                <a:gd name="connsiteY38" fmla="*/ 107577 h 1320022"/>
                <a:gd name="connsiteX39" fmla="*/ 2232614 w 2702462"/>
                <a:gd name="connsiteY39" fmla="*/ 125506 h 1320022"/>
                <a:gd name="connsiteX40" fmla="*/ 2313296 w 2702462"/>
                <a:gd name="connsiteY40" fmla="*/ 188259 h 1320022"/>
                <a:gd name="connsiteX41" fmla="*/ 2331225 w 2702462"/>
                <a:gd name="connsiteY41" fmla="*/ 206189 h 1320022"/>
                <a:gd name="connsiteX42" fmla="*/ 2358119 w 2702462"/>
                <a:gd name="connsiteY42" fmla="*/ 224118 h 1320022"/>
                <a:gd name="connsiteX43" fmla="*/ 2420872 w 2702462"/>
                <a:gd name="connsiteY43" fmla="*/ 295836 h 1320022"/>
                <a:gd name="connsiteX44" fmla="*/ 2465696 w 2702462"/>
                <a:gd name="connsiteY44" fmla="*/ 331694 h 1320022"/>
                <a:gd name="connsiteX45" fmla="*/ 2528449 w 2702462"/>
                <a:gd name="connsiteY45" fmla="*/ 421342 h 1320022"/>
                <a:gd name="connsiteX46" fmla="*/ 2573272 w 2702462"/>
                <a:gd name="connsiteY46" fmla="*/ 448236 h 1320022"/>
                <a:gd name="connsiteX47" fmla="*/ 2627061 w 2702462"/>
                <a:gd name="connsiteY47" fmla="*/ 493059 h 1320022"/>
                <a:gd name="connsiteX48" fmla="*/ 2662919 w 2702462"/>
                <a:gd name="connsiteY48" fmla="*/ 546847 h 1320022"/>
                <a:gd name="connsiteX49" fmla="*/ 2680849 w 2702462"/>
                <a:gd name="connsiteY49" fmla="*/ 573742 h 1320022"/>
                <a:gd name="connsiteX50" fmla="*/ 2680849 w 2702462"/>
                <a:gd name="connsiteY50" fmla="*/ 788894 h 1320022"/>
                <a:gd name="connsiteX51" fmla="*/ 2662919 w 2702462"/>
                <a:gd name="connsiteY51" fmla="*/ 833718 h 1320022"/>
                <a:gd name="connsiteX52" fmla="*/ 2653955 w 2702462"/>
                <a:gd name="connsiteY52" fmla="*/ 869577 h 1320022"/>
                <a:gd name="connsiteX53" fmla="*/ 2644990 w 2702462"/>
                <a:gd name="connsiteY53" fmla="*/ 896471 h 1320022"/>
                <a:gd name="connsiteX54" fmla="*/ 2627061 w 2702462"/>
                <a:gd name="connsiteY54" fmla="*/ 968189 h 1320022"/>
                <a:gd name="connsiteX55" fmla="*/ 2609131 w 2702462"/>
                <a:gd name="connsiteY55" fmla="*/ 1021977 h 1320022"/>
                <a:gd name="connsiteX56" fmla="*/ 2555343 w 2702462"/>
                <a:gd name="connsiteY56" fmla="*/ 1048871 h 1320022"/>
                <a:gd name="connsiteX57" fmla="*/ 2510519 w 2702462"/>
                <a:gd name="connsiteY57" fmla="*/ 1066800 h 1320022"/>
                <a:gd name="connsiteX58" fmla="*/ 2447766 w 2702462"/>
                <a:gd name="connsiteY58" fmla="*/ 1102659 h 1320022"/>
                <a:gd name="connsiteX59" fmla="*/ 2420872 w 2702462"/>
                <a:gd name="connsiteY59" fmla="*/ 1120589 h 1320022"/>
                <a:gd name="connsiteX60" fmla="*/ 2393978 w 2702462"/>
                <a:gd name="connsiteY60" fmla="*/ 1129553 h 1320022"/>
                <a:gd name="connsiteX61" fmla="*/ 2349155 w 2702462"/>
                <a:gd name="connsiteY61" fmla="*/ 1147483 h 1320022"/>
                <a:gd name="connsiteX62" fmla="*/ 2295366 w 2702462"/>
                <a:gd name="connsiteY62" fmla="*/ 1165412 h 1320022"/>
                <a:gd name="connsiteX63" fmla="*/ 2053319 w 2702462"/>
                <a:gd name="connsiteY63" fmla="*/ 1174377 h 1320022"/>
                <a:gd name="connsiteX64" fmla="*/ 1972637 w 2702462"/>
                <a:gd name="connsiteY64" fmla="*/ 1183342 h 1320022"/>
                <a:gd name="connsiteX65" fmla="*/ 1838166 w 2702462"/>
                <a:gd name="connsiteY65" fmla="*/ 1210236 h 1320022"/>
                <a:gd name="connsiteX66" fmla="*/ 1811272 w 2702462"/>
                <a:gd name="connsiteY66" fmla="*/ 1219200 h 1320022"/>
                <a:gd name="connsiteX67" fmla="*/ 1739555 w 2702462"/>
                <a:gd name="connsiteY67" fmla="*/ 1237130 h 1320022"/>
                <a:gd name="connsiteX68" fmla="*/ 1712661 w 2702462"/>
                <a:gd name="connsiteY68" fmla="*/ 1255059 h 1320022"/>
                <a:gd name="connsiteX69" fmla="*/ 1667837 w 2702462"/>
                <a:gd name="connsiteY69" fmla="*/ 1264024 h 1320022"/>
                <a:gd name="connsiteX70" fmla="*/ 1506472 w 2702462"/>
                <a:gd name="connsiteY70" fmla="*/ 1281953 h 1320022"/>
                <a:gd name="connsiteX71" fmla="*/ 1479578 w 2702462"/>
                <a:gd name="connsiteY71" fmla="*/ 1299883 h 1320022"/>
                <a:gd name="connsiteX72" fmla="*/ 1255461 w 2702462"/>
                <a:gd name="connsiteY72" fmla="*/ 1299883 h 1320022"/>
                <a:gd name="connsiteX73" fmla="*/ 950661 w 2702462"/>
                <a:gd name="connsiteY73" fmla="*/ 1308847 h 132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702462" h="1320022">
                  <a:moveTo>
                    <a:pt x="950661" y="1308847"/>
                  </a:moveTo>
                  <a:lnTo>
                    <a:pt x="950661" y="1308847"/>
                  </a:lnTo>
                  <a:cubicBezTo>
                    <a:pt x="636896" y="1141506"/>
                    <a:pt x="318486" y="982598"/>
                    <a:pt x="9366" y="806824"/>
                  </a:cubicBezTo>
                  <a:cubicBezTo>
                    <a:pt x="0" y="801498"/>
                    <a:pt x="27493" y="795157"/>
                    <a:pt x="36261" y="788894"/>
                  </a:cubicBezTo>
                  <a:cubicBezTo>
                    <a:pt x="48419" y="780210"/>
                    <a:pt x="59449" y="769919"/>
                    <a:pt x="72119" y="762000"/>
                  </a:cubicBezTo>
                  <a:cubicBezTo>
                    <a:pt x="83451" y="754917"/>
                    <a:pt x="96859" y="751484"/>
                    <a:pt x="107978" y="744071"/>
                  </a:cubicBezTo>
                  <a:cubicBezTo>
                    <a:pt x="115011" y="739383"/>
                    <a:pt x="118348" y="729922"/>
                    <a:pt x="125908" y="726142"/>
                  </a:cubicBezTo>
                  <a:cubicBezTo>
                    <a:pt x="136928" y="720632"/>
                    <a:pt x="149920" y="720562"/>
                    <a:pt x="161766" y="717177"/>
                  </a:cubicBezTo>
                  <a:cubicBezTo>
                    <a:pt x="251791" y="691455"/>
                    <a:pt x="112425" y="727272"/>
                    <a:pt x="224519" y="699247"/>
                  </a:cubicBezTo>
                  <a:cubicBezTo>
                    <a:pt x="233484" y="693271"/>
                    <a:pt x="241288" y="685000"/>
                    <a:pt x="251414" y="681318"/>
                  </a:cubicBezTo>
                  <a:cubicBezTo>
                    <a:pt x="274572" y="672897"/>
                    <a:pt x="299225" y="669365"/>
                    <a:pt x="323131" y="663389"/>
                  </a:cubicBezTo>
                  <a:cubicBezTo>
                    <a:pt x="335084" y="660401"/>
                    <a:pt x="347970" y="659934"/>
                    <a:pt x="358990" y="654424"/>
                  </a:cubicBezTo>
                  <a:cubicBezTo>
                    <a:pt x="382896" y="642471"/>
                    <a:pt x="409326" y="634602"/>
                    <a:pt x="430708" y="618565"/>
                  </a:cubicBezTo>
                  <a:cubicBezTo>
                    <a:pt x="442661" y="609600"/>
                    <a:pt x="455222" y="601394"/>
                    <a:pt x="466566" y="591671"/>
                  </a:cubicBezTo>
                  <a:cubicBezTo>
                    <a:pt x="476192" y="583420"/>
                    <a:pt x="482378" y="570934"/>
                    <a:pt x="493461" y="564777"/>
                  </a:cubicBezTo>
                  <a:cubicBezTo>
                    <a:pt x="509982" y="555599"/>
                    <a:pt x="529320" y="552824"/>
                    <a:pt x="547249" y="546847"/>
                  </a:cubicBezTo>
                  <a:cubicBezTo>
                    <a:pt x="576117" y="525196"/>
                    <a:pt x="595752" y="513112"/>
                    <a:pt x="618966" y="484094"/>
                  </a:cubicBezTo>
                  <a:cubicBezTo>
                    <a:pt x="650023" y="445272"/>
                    <a:pt x="643310" y="436914"/>
                    <a:pt x="672755" y="412377"/>
                  </a:cubicBezTo>
                  <a:cubicBezTo>
                    <a:pt x="684233" y="402812"/>
                    <a:pt x="696661" y="394448"/>
                    <a:pt x="708614" y="385483"/>
                  </a:cubicBezTo>
                  <a:cubicBezTo>
                    <a:pt x="711602" y="376518"/>
                    <a:pt x="712716" y="366692"/>
                    <a:pt x="717578" y="358589"/>
                  </a:cubicBezTo>
                  <a:cubicBezTo>
                    <a:pt x="721927" y="351341"/>
                    <a:pt x="730156" y="347201"/>
                    <a:pt x="735508" y="340659"/>
                  </a:cubicBezTo>
                  <a:cubicBezTo>
                    <a:pt x="757083" y="314290"/>
                    <a:pt x="777488" y="286983"/>
                    <a:pt x="798261" y="259977"/>
                  </a:cubicBezTo>
                  <a:cubicBezTo>
                    <a:pt x="807371" y="248134"/>
                    <a:pt x="816190" y="236071"/>
                    <a:pt x="825155" y="224118"/>
                  </a:cubicBezTo>
                  <a:cubicBezTo>
                    <a:pt x="834120" y="212165"/>
                    <a:pt x="841484" y="198824"/>
                    <a:pt x="852049" y="188259"/>
                  </a:cubicBezTo>
                  <a:cubicBezTo>
                    <a:pt x="861014" y="179294"/>
                    <a:pt x="870692" y="170991"/>
                    <a:pt x="878943" y="161365"/>
                  </a:cubicBezTo>
                  <a:cubicBezTo>
                    <a:pt x="903221" y="133041"/>
                    <a:pt x="899953" y="122145"/>
                    <a:pt x="932731" y="107577"/>
                  </a:cubicBezTo>
                  <a:cubicBezTo>
                    <a:pt x="977844" y="87527"/>
                    <a:pt x="1028592" y="81233"/>
                    <a:pt x="1076166" y="71718"/>
                  </a:cubicBezTo>
                  <a:cubicBezTo>
                    <a:pt x="1091107" y="68730"/>
                    <a:pt x="1106208" y="66448"/>
                    <a:pt x="1120990" y="62753"/>
                  </a:cubicBezTo>
                  <a:cubicBezTo>
                    <a:pt x="1144896" y="56777"/>
                    <a:pt x="1169331" y="52617"/>
                    <a:pt x="1192708" y="44824"/>
                  </a:cubicBezTo>
                  <a:cubicBezTo>
                    <a:pt x="1201673" y="41836"/>
                    <a:pt x="1210377" y="37909"/>
                    <a:pt x="1219602" y="35859"/>
                  </a:cubicBezTo>
                  <a:cubicBezTo>
                    <a:pt x="1237346" y="31916"/>
                    <a:pt x="1255566" y="30459"/>
                    <a:pt x="1273390" y="26894"/>
                  </a:cubicBezTo>
                  <a:cubicBezTo>
                    <a:pt x="1285472" y="24478"/>
                    <a:pt x="1297071" y="19803"/>
                    <a:pt x="1309249" y="17930"/>
                  </a:cubicBezTo>
                  <a:cubicBezTo>
                    <a:pt x="1335994" y="13815"/>
                    <a:pt x="1363080" y="12321"/>
                    <a:pt x="1389931" y="8965"/>
                  </a:cubicBezTo>
                  <a:cubicBezTo>
                    <a:pt x="1410898" y="6344"/>
                    <a:pt x="1431766" y="2988"/>
                    <a:pt x="1452684" y="0"/>
                  </a:cubicBezTo>
                  <a:lnTo>
                    <a:pt x="1882990" y="8965"/>
                  </a:lnTo>
                  <a:cubicBezTo>
                    <a:pt x="1918953" y="10164"/>
                    <a:pt x="1954689" y="15170"/>
                    <a:pt x="1990566" y="17930"/>
                  </a:cubicBezTo>
                  <a:lnTo>
                    <a:pt x="2116072" y="26894"/>
                  </a:lnTo>
                  <a:cubicBezTo>
                    <a:pt x="2147794" y="48043"/>
                    <a:pt x="2149840" y="46867"/>
                    <a:pt x="2178825" y="80683"/>
                  </a:cubicBezTo>
                  <a:cubicBezTo>
                    <a:pt x="2185837" y="88863"/>
                    <a:pt x="2188478" y="100680"/>
                    <a:pt x="2196755" y="107577"/>
                  </a:cubicBezTo>
                  <a:cubicBezTo>
                    <a:pt x="2207021" y="116132"/>
                    <a:pt x="2221626" y="117899"/>
                    <a:pt x="2232614" y="125506"/>
                  </a:cubicBezTo>
                  <a:cubicBezTo>
                    <a:pt x="2260627" y="144900"/>
                    <a:pt x="2289205" y="164166"/>
                    <a:pt x="2313296" y="188259"/>
                  </a:cubicBezTo>
                  <a:cubicBezTo>
                    <a:pt x="2319272" y="194236"/>
                    <a:pt x="2324625" y="200909"/>
                    <a:pt x="2331225" y="206189"/>
                  </a:cubicBezTo>
                  <a:cubicBezTo>
                    <a:pt x="2339638" y="212920"/>
                    <a:pt x="2350011" y="217023"/>
                    <a:pt x="2358119" y="224118"/>
                  </a:cubicBezTo>
                  <a:cubicBezTo>
                    <a:pt x="2431855" y="288637"/>
                    <a:pt x="2380365" y="245203"/>
                    <a:pt x="2420872" y="295836"/>
                  </a:cubicBezTo>
                  <a:cubicBezTo>
                    <a:pt x="2435470" y="314083"/>
                    <a:pt x="2445729" y="318383"/>
                    <a:pt x="2465696" y="331694"/>
                  </a:cubicBezTo>
                  <a:cubicBezTo>
                    <a:pt x="2467724" y="334737"/>
                    <a:pt x="2517829" y="412050"/>
                    <a:pt x="2528449" y="421342"/>
                  </a:cubicBezTo>
                  <a:cubicBezTo>
                    <a:pt x="2541562" y="432816"/>
                    <a:pt x="2558331" y="439271"/>
                    <a:pt x="2573272" y="448236"/>
                  </a:cubicBezTo>
                  <a:cubicBezTo>
                    <a:pt x="2635300" y="541275"/>
                    <a:pt x="2536063" y="402061"/>
                    <a:pt x="2627061" y="493059"/>
                  </a:cubicBezTo>
                  <a:cubicBezTo>
                    <a:pt x="2642298" y="508296"/>
                    <a:pt x="2650966" y="528918"/>
                    <a:pt x="2662919" y="546847"/>
                  </a:cubicBezTo>
                  <a:lnTo>
                    <a:pt x="2680849" y="573742"/>
                  </a:lnTo>
                  <a:cubicBezTo>
                    <a:pt x="2702462" y="660189"/>
                    <a:pt x="2699492" y="633543"/>
                    <a:pt x="2680849" y="788894"/>
                  </a:cubicBezTo>
                  <a:cubicBezTo>
                    <a:pt x="2678932" y="804872"/>
                    <a:pt x="2668008" y="818451"/>
                    <a:pt x="2662919" y="833718"/>
                  </a:cubicBezTo>
                  <a:cubicBezTo>
                    <a:pt x="2659023" y="845407"/>
                    <a:pt x="2657340" y="857730"/>
                    <a:pt x="2653955" y="869577"/>
                  </a:cubicBezTo>
                  <a:cubicBezTo>
                    <a:pt x="2651359" y="878663"/>
                    <a:pt x="2647476" y="887354"/>
                    <a:pt x="2644990" y="896471"/>
                  </a:cubicBezTo>
                  <a:cubicBezTo>
                    <a:pt x="2638506" y="920244"/>
                    <a:pt x="2634854" y="944812"/>
                    <a:pt x="2627061" y="968189"/>
                  </a:cubicBezTo>
                  <a:cubicBezTo>
                    <a:pt x="2621084" y="986118"/>
                    <a:pt x="2627060" y="1016000"/>
                    <a:pt x="2609131" y="1021977"/>
                  </a:cubicBezTo>
                  <a:cubicBezTo>
                    <a:pt x="2541527" y="1044513"/>
                    <a:pt x="2624862" y="1014112"/>
                    <a:pt x="2555343" y="1048871"/>
                  </a:cubicBezTo>
                  <a:cubicBezTo>
                    <a:pt x="2540950" y="1056068"/>
                    <a:pt x="2525460" y="1060824"/>
                    <a:pt x="2510519" y="1066800"/>
                  </a:cubicBezTo>
                  <a:cubicBezTo>
                    <a:pt x="2475678" y="1101643"/>
                    <a:pt x="2510972" y="1071056"/>
                    <a:pt x="2447766" y="1102659"/>
                  </a:cubicBezTo>
                  <a:cubicBezTo>
                    <a:pt x="2438129" y="1107477"/>
                    <a:pt x="2430509" y="1115771"/>
                    <a:pt x="2420872" y="1120589"/>
                  </a:cubicBezTo>
                  <a:cubicBezTo>
                    <a:pt x="2412420" y="1124815"/>
                    <a:pt x="2402826" y="1126235"/>
                    <a:pt x="2393978" y="1129553"/>
                  </a:cubicBezTo>
                  <a:cubicBezTo>
                    <a:pt x="2378911" y="1135203"/>
                    <a:pt x="2364278" y="1141984"/>
                    <a:pt x="2349155" y="1147483"/>
                  </a:cubicBezTo>
                  <a:cubicBezTo>
                    <a:pt x="2331393" y="1153942"/>
                    <a:pt x="2314188" y="1163701"/>
                    <a:pt x="2295366" y="1165412"/>
                  </a:cubicBezTo>
                  <a:cubicBezTo>
                    <a:pt x="2214960" y="1172722"/>
                    <a:pt x="2134001" y="1171389"/>
                    <a:pt x="2053319" y="1174377"/>
                  </a:cubicBezTo>
                  <a:lnTo>
                    <a:pt x="1972637" y="1183342"/>
                  </a:lnTo>
                  <a:cubicBezTo>
                    <a:pt x="1924578" y="1189349"/>
                    <a:pt x="1884799" y="1194693"/>
                    <a:pt x="1838166" y="1210236"/>
                  </a:cubicBezTo>
                  <a:cubicBezTo>
                    <a:pt x="1829201" y="1213224"/>
                    <a:pt x="1820389" y="1216714"/>
                    <a:pt x="1811272" y="1219200"/>
                  </a:cubicBezTo>
                  <a:cubicBezTo>
                    <a:pt x="1787499" y="1225684"/>
                    <a:pt x="1739555" y="1237130"/>
                    <a:pt x="1739555" y="1237130"/>
                  </a:cubicBezTo>
                  <a:cubicBezTo>
                    <a:pt x="1730590" y="1243106"/>
                    <a:pt x="1722749" y="1251276"/>
                    <a:pt x="1712661" y="1255059"/>
                  </a:cubicBezTo>
                  <a:cubicBezTo>
                    <a:pt x="1698394" y="1260409"/>
                    <a:pt x="1682711" y="1260718"/>
                    <a:pt x="1667837" y="1264024"/>
                  </a:cubicBezTo>
                  <a:cubicBezTo>
                    <a:pt x="1577188" y="1284169"/>
                    <a:pt x="1692268" y="1268683"/>
                    <a:pt x="1506472" y="1281953"/>
                  </a:cubicBezTo>
                  <a:cubicBezTo>
                    <a:pt x="1497507" y="1287930"/>
                    <a:pt x="1489898" y="1296787"/>
                    <a:pt x="1479578" y="1299883"/>
                  </a:cubicBezTo>
                  <a:cubicBezTo>
                    <a:pt x="1412448" y="1320022"/>
                    <a:pt x="1313117" y="1300951"/>
                    <a:pt x="1255461" y="1299883"/>
                  </a:cubicBezTo>
                  <a:cubicBezTo>
                    <a:pt x="1147903" y="1297891"/>
                    <a:pt x="1001461" y="1307353"/>
                    <a:pt x="950661" y="1308847"/>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p:cNvSpPr txBox="1"/>
            <p:nvPr/>
          </p:nvSpPr>
          <p:spPr>
            <a:xfrm>
              <a:off x="5562600" y="3200400"/>
              <a:ext cx="2286000" cy="1200329"/>
            </a:xfrm>
            <a:prstGeom prst="rect">
              <a:avLst/>
            </a:prstGeom>
            <a:noFill/>
          </p:spPr>
          <p:txBody>
            <a:bodyPr wrap="square" rtlCol="0">
              <a:spAutoFit/>
            </a:bodyPr>
            <a:lstStyle/>
            <a:p>
              <a:pPr algn="ctr"/>
              <a:r>
                <a:rPr lang="en-US" b="1" i="1" dirty="0"/>
                <a:t>As we consistently cry unto God in faith, He will have compassion on us</a:t>
              </a:r>
            </a:p>
          </p:txBody>
        </p:sp>
      </p:grpSp>
      <p:sp>
        <p:nvSpPr>
          <p:cNvPr id="147" name="Rectangle 146"/>
          <p:cNvSpPr/>
          <p:nvPr/>
        </p:nvSpPr>
        <p:spPr>
          <a:xfrm>
            <a:off x="5039358" y="4363998"/>
            <a:ext cx="7017892" cy="2308324"/>
          </a:xfrm>
          <a:prstGeom prst="rect">
            <a:avLst/>
          </a:prstGeom>
          <a:solidFill>
            <a:schemeClr val="bg2">
              <a:lumMod val="10000"/>
            </a:schemeClr>
          </a:solidFill>
        </p:spPr>
        <p:txBody>
          <a:bodyPr wrap="square">
            <a:spAutoFit/>
          </a:bodyPr>
          <a:lstStyle/>
          <a:p>
            <a:pPr fontAlgn="base"/>
            <a:r>
              <a:rPr lang="en-US" dirty="0">
                <a:solidFill>
                  <a:srgbClr val="FFFF00"/>
                </a:solidFill>
              </a:rPr>
              <a:t>When have you felt Heavenly Father’s compassion in answer to prayer?</a:t>
            </a:r>
          </a:p>
          <a:p>
            <a:pPr fontAlgn="base"/>
            <a:endParaRPr lang="en-US" dirty="0">
              <a:solidFill>
                <a:srgbClr val="FFFF00"/>
              </a:solidFill>
            </a:endParaRPr>
          </a:p>
          <a:p>
            <a:pPr fontAlgn="base"/>
            <a:r>
              <a:rPr lang="en-US" dirty="0">
                <a:solidFill>
                  <a:srgbClr val="FFFF00"/>
                </a:solidFill>
              </a:rPr>
              <a:t>When have family members or friends told you of Heavenly Father’s compassion in answer to prayer?</a:t>
            </a:r>
          </a:p>
          <a:p>
            <a:pPr fontAlgn="base"/>
            <a:endParaRPr lang="en-US" dirty="0">
              <a:solidFill>
                <a:srgbClr val="FFFF00"/>
              </a:solidFill>
            </a:endParaRPr>
          </a:p>
          <a:p>
            <a:pPr fontAlgn="base"/>
            <a:r>
              <a:rPr lang="en-US" dirty="0">
                <a:solidFill>
                  <a:srgbClr val="FFFF00"/>
                </a:solidFill>
              </a:rPr>
              <a:t>What do God’s answers to our prayers teach us about His feelings for us?</a:t>
            </a:r>
          </a:p>
          <a:p>
            <a:pPr fontAlgn="base"/>
            <a:endParaRPr lang="en-US" dirty="0">
              <a:solidFill>
                <a:srgbClr val="FFFF00"/>
              </a:solidFill>
            </a:endParaRPr>
          </a:p>
          <a:p>
            <a:pPr fontAlgn="base"/>
            <a:r>
              <a:rPr lang="en-US" dirty="0">
                <a:solidFill>
                  <a:srgbClr val="FFFF00"/>
                </a:solidFill>
              </a:rPr>
              <a:t>What can you do to make your prayers more meaningful?</a:t>
            </a:r>
          </a:p>
        </p:txBody>
      </p:sp>
      <p:pic>
        <p:nvPicPr>
          <p:cNvPr id="3" name="Picture 2">
            <a:extLst>
              <a:ext uri="{FF2B5EF4-FFF2-40B4-BE49-F238E27FC236}">
                <a16:creationId xmlns:a16="http://schemas.microsoft.com/office/drawing/2014/main" id="{700A852C-B2B6-4187-B415-DD03E66F8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115" y="781194"/>
            <a:ext cx="2679485" cy="2325817"/>
          </a:xfrm>
          <a:prstGeom prst="rect">
            <a:avLst/>
          </a:prstGeom>
        </p:spPr>
      </p:pic>
    </p:spTree>
    <p:extLst>
      <p:ext uri="{BB962C8B-B14F-4D97-AF65-F5344CB8AC3E}">
        <p14:creationId xmlns:p14="http://schemas.microsoft.com/office/powerpoint/2010/main" val="12513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4"/>
                                        </p:tgtEl>
                                        <p:attrNameLst>
                                          <p:attrName>style.visibility</p:attrName>
                                        </p:attrNameLst>
                                      </p:cBhvr>
                                      <p:to>
                                        <p:strVal val="visible"/>
                                      </p:to>
                                    </p:set>
                                    <p:animEffect transition="in" filter="wipe(down)">
                                      <p:cBhvr>
                                        <p:cTn id="13" dur="500"/>
                                        <p:tgtEl>
                                          <p:spTgt spid="14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18" grpId="0"/>
      <p:bldP spid="1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299815-E160-4155-86B7-1E16FA0CEEC8}"/>
              </a:ext>
            </a:extLst>
          </p:cNvPr>
          <p:cNvSpPr/>
          <p:nvPr/>
        </p:nvSpPr>
        <p:spPr>
          <a:xfrm>
            <a:off x="0" y="0"/>
            <a:ext cx="12192000" cy="6858000"/>
          </a:xfrm>
          <a:prstGeom prst="rect">
            <a:avLst/>
          </a:prstGeom>
          <a:gradFill flip="none" rotWithShape="1">
            <a:gsLst>
              <a:gs pos="0">
                <a:schemeClr val="bg1">
                  <a:lumMod val="75000"/>
                </a:schemeClr>
              </a:gs>
              <a:gs pos="4600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AngsanaUPC" pitchFamily="18" charset="-34"/>
                <a:cs typeface="AngsanaUPC" pitchFamily="18" charset="-34"/>
              </a:rPr>
              <a:t>Improving Our Prayers</a:t>
            </a:r>
            <a:endParaRPr lang="en-US" sz="3200" dirty="0">
              <a:solidFill>
                <a:schemeClr val="bg1"/>
              </a:solidFill>
              <a:latin typeface="AngsanaUPC" pitchFamily="18" charset="-34"/>
              <a:cs typeface="AngsanaUPC" pitchFamily="18" charset="-34"/>
            </a:endParaRPr>
          </a:p>
        </p:txBody>
      </p:sp>
      <p:sp>
        <p:nvSpPr>
          <p:cNvPr id="182" name="Rectangle 181"/>
          <p:cNvSpPr/>
          <p:nvPr/>
        </p:nvSpPr>
        <p:spPr>
          <a:xfrm>
            <a:off x="64433" y="6459856"/>
            <a:ext cx="1459567" cy="369332"/>
          </a:xfrm>
          <a:prstGeom prst="rect">
            <a:avLst/>
          </a:prstGeom>
        </p:spPr>
        <p:txBody>
          <a:bodyPr wrap="none">
            <a:spAutoFit/>
          </a:bodyPr>
          <a:lstStyle/>
          <a:p>
            <a:r>
              <a:rPr lang="en-US" dirty="0">
                <a:solidFill>
                  <a:schemeClr val="bg1"/>
                </a:solidFill>
              </a:rPr>
              <a:t>Ether 1:34-43</a:t>
            </a:r>
            <a:endParaRPr lang="en-US" dirty="0"/>
          </a:p>
        </p:txBody>
      </p:sp>
      <p:sp>
        <p:nvSpPr>
          <p:cNvPr id="118" name="Rectangle 117"/>
          <p:cNvSpPr/>
          <p:nvPr/>
        </p:nvSpPr>
        <p:spPr>
          <a:xfrm>
            <a:off x="330717" y="1169391"/>
            <a:ext cx="3886200" cy="5016758"/>
          </a:xfrm>
          <a:prstGeom prst="rect">
            <a:avLst/>
          </a:prstGeom>
        </p:spPr>
        <p:txBody>
          <a:bodyPr wrap="square">
            <a:spAutoFit/>
          </a:bodyPr>
          <a:lstStyle/>
          <a:p>
            <a:pPr fontAlgn="base"/>
            <a:r>
              <a:rPr lang="en-US" sz="2000" dirty="0">
                <a:solidFill>
                  <a:schemeClr val="bg1"/>
                </a:solidFill>
              </a:rPr>
              <a:t>“A fervent, sincere prayer is a two-way communication which will do much to bring [the Savior’s] Spirit flowing like healing water to help with the trials, hardships, aches, and pains we all face. </a:t>
            </a:r>
          </a:p>
          <a:p>
            <a:pPr fontAlgn="base"/>
            <a:r>
              <a:rPr lang="en-US" sz="2000" dirty="0">
                <a:solidFill>
                  <a:schemeClr val="bg1"/>
                </a:solidFill>
              </a:rPr>
              <a:t>What is the quality of our secret prayers when only He listens?</a:t>
            </a:r>
          </a:p>
          <a:p>
            <a:pPr fontAlgn="base"/>
            <a:r>
              <a:rPr lang="en-US" sz="2000" dirty="0">
                <a:solidFill>
                  <a:schemeClr val="bg1"/>
                </a:solidFill>
              </a:rPr>
              <a:t>As we pray, we should think of Him as being close by, full of knowledge, understanding, love, and compassion, the essence of power, and as having great expectations of each of us.” </a:t>
            </a:r>
          </a:p>
          <a:p>
            <a:pPr fontAlgn="base"/>
            <a:r>
              <a:rPr lang="en-US" sz="2000" dirty="0">
                <a:solidFill>
                  <a:schemeClr val="bg1"/>
                </a:solidFill>
              </a:rPr>
              <a:t>President James E. Faust</a:t>
            </a:r>
          </a:p>
          <a:p>
            <a:endParaRPr lang="en-US" sz="2000" dirty="0">
              <a:solidFill>
                <a:schemeClr val="bg1"/>
              </a:solidFill>
            </a:endParaRPr>
          </a:p>
        </p:txBody>
      </p:sp>
      <p:sp>
        <p:nvSpPr>
          <p:cNvPr id="13" name="Rectangle 12"/>
          <p:cNvSpPr/>
          <p:nvPr/>
        </p:nvSpPr>
        <p:spPr>
          <a:xfrm>
            <a:off x="6741994" y="2965579"/>
            <a:ext cx="5213024" cy="3477875"/>
          </a:xfrm>
          <a:prstGeom prst="rect">
            <a:avLst/>
          </a:prstGeom>
        </p:spPr>
        <p:txBody>
          <a:bodyPr wrap="square">
            <a:spAutoFit/>
          </a:bodyPr>
          <a:lstStyle/>
          <a:p>
            <a:pPr fontAlgn="base"/>
            <a:r>
              <a:rPr lang="en-US" sz="2000" dirty="0">
                <a:solidFill>
                  <a:schemeClr val="bg1"/>
                </a:solidFill>
              </a:rPr>
              <a:t>“Let your Father in Heaven know of your feelings, your needs, your concerns, your hopes and aspirations. Speak to Him with total confidence, knowing that He will hear and respond. Then patiently go forth in your life doing those things you know are correct, walking with confidence born of faith and righteousness, patiently waiting for the response that will come in the manner and at the time the Lord considers most appropriate.” Elder Richard G. Scott</a:t>
            </a:r>
          </a:p>
        </p:txBody>
      </p:sp>
      <p:pic>
        <p:nvPicPr>
          <p:cNvPr id="14" name="Picture 13" descr="james e faust.jpg"/>
          <p:cNvPicPr>
            <a:picLocks noChangeAspect="1"/>
          </p:cNvPicPr>
          <p:nvPr/>
        </p:nvPicPr>
        <p:blipFill>
          <a:blip r:embed="rId2" cstate="print"/>
          <a:stretch>
            <a:fillRect/>
          </a:stretch>
        </p:blipFill>
        <p:spPr>
          <a:xfrm>
            <a:off x="4250055" y="2246144"/>
            <a:ext cx="1581150" cy="1905000"/>
          </a:xfrm>
          <a:prstGeom prst="rect">
            <a:avLst/>
          </a:prstGeom>
        </p:spPr>
      </p:pic>
      <p:pic>
        <p:nvPicPr>
          <p:cNvPr id="15" name="Picture 14" descr="richard g scott.jpg"/>
          <p:cNvPicPr>
            <a:picLocks noChangeAspect="1"/>
          </p:cNvPicPr>
          <p:nvPr/>
        </p:nvPicPr>
        <p:blipFill>
          <a:blip r:embed="rId3" cstate="print"/>
          <a:stretch>
            <a:fillRect/>
          </a:stretch>
        </p:blipFill>
        <p:spPr>
          <a:xfrm>
            <a:off x="8790250" y="826725"/>
            <a:ext cx="1579046" cy="1981200"/>
          </a:xfrm>
          <a:prstGeom prst="rect">
            <a:avLst/>
          </a:prstGeom>
        </p:spPr>
      </p:pic>
    </p:spTree>
    <p:extLst>
      <p:ext uri="{BB962C8B-B14F-4D97-AF65-F5344CB8AC3E}">
        <p14:creationId xmlns:p14="http://schemas.microsoft.com/office/powerpoint/2010/main" val="327998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530A06-6ED5-D67D-D34A-6EE96468041A}"/>
              </a:ext>
            </a:extLst>
          </p:cNvPr>
          <p:cNvSpPr/>
          <p:nvPr/>
        </p:nvSpPr>
        <p:spPr>
          <a:xfrm>
            <a:off x="0" y="0"/>
            <a:ext cx="12192000" cy="6858000"/>
          </a:xfrm>
          <a:prstGeom prst="rect">
            <a:avLst/>
          </a:prstGeom>
          <a:gradFill flip="none" rotWithShape="1">
            <a:gsLst>
              <a:gs pos="0">
                <a:schemeClr val="bg1">
                  <a:lumMod val="75000"/>
                </a:schemeClr>
              </a:gs>
              <a:gs pos="4600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F15F44C-64D5-6015-A3AF-0E8CEEF5EA6F}"/>
              </a:ext>
            </a:extLst>
          </p:cNvPr>
          <p:cNvSpPr txBox="1"/>
          <p:nvPr/>
        </p:nvSpPr>
        <p:spPr>
          <a:xfrm>
            <a:off x="1524000" y="0"/>
            <a:ext cx="9144000" cy="2123658"/>
          </a:xfrm>
          <a:prstGeom prst="rect">
            <a:avLst/>
          </a:prstGeom>
          <a:noFill/>
        </p:spPr>
        <p:txBody>
          <a:bodyPr wrap="square" rtlCol="0">
            <a:spAutoFit/>
          </a:bodyPr>
          <a:lstStyle/>
          <a:p>
            <a:pPr algn="ctr"/>
            <a:r>
              <a:rPr lang="en-US" sz="6600" dirty="0">
                <a:solidFill>
                  <a:schemeClr val="bg1"/>
                </a:solidFill>
                <a:latin typeface="AngsanaUPC" pitchFamily="18" charset="-34"/>
                <a:cs typeface="AngsanaUPC" pitchFamily="18" charset="-34"/>
              </a:rPr>
              <a:t>Pray a Little Longer</a:t>
            </a:r>
          </a:p>
          <a:p>
            <a:pPr algn="ctr"/>
            <a:r>
              <a:rPr lang="en-US" sz="6600" dirty="0">
                <a:solidFill>
                  <a:schemeClr val="bg1"/>
                </a:solidFill>
                <a:latin typeface="AngsanaUPC" pitchFamily="18" charset="-34"/>
                <a:cs typeface="AngsanaUPC" pitchFamily="18" charset="-34"/>
              </a:rPr>
              <a:t>Introduction and Ether 1</a:t>
            </a:r>
          </a:p>
        </p:txBody>
      </p:sp>
      <p:grpSp>
        <p:nvGrpSpPr>
          <p:cNvPr id="2" name="Group 1">
            <a:extLst>
              <a:ext uri="{FF2B5EF4-FFF2-40B4-BE49-F238E27FC236}">
                <a16:creationId xmlns:a16="http://schemas.microsoft.com/office/drawing/2014/main" id="{60155459-1CF6-26B8-1291-578636FE3BA2}"/>
              </a:ext>
            </a:extLst>
          </p:cNvPr>
          <p:cNvGrpSpPr/>
          <p:nvPr/>
        </p:nvGrpSpPr>
        <p:grpSpPr>
          <a:xfrm>
            <a:off x="3119101" y="2402024"/>
            <a:ext cx="1917496" cy="4177609"/>
            <a:chOff x="4728617" y="556734"/>
            <a:chExt cx="2698842" cy="5879910"/>
          </a:xfrm>
        </p:grpSpPr>
        <p:sp>
          <p:nvSpPr>
            <p:cNvPr id="3" name="Oval 2">
              <a:extLst>
                <a:ext uri="{FF2B5EF4-FFF2-40B4-BE49-F238E27FC236}">
                  <a16:creationId xmlns:a16="http://schemas.microsoft.com/office/drawing/2014/main" id="{C0ABF23B-5BE8-C6CB-BF13-DFD1067F1D8F}"/>
                </a:ext>
              </a:extLst>
            </p:cNvPr>
            <p:cNvSpPr/>
            <p:nvPr/>
          </p:nvSpPr>
          <p:spPr>
            <a:xfrm rot="19429142">
              <a:off x="7065431" y="4183843"/>
              <a:ext cx="362028" cy="5476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a:extLst>
                <a:ext uri="{FF2B5EF4-FFF2-40B4-BE49-F238E27FC236}">
                  <a16:creationId xmlns:a16="http://schemas.microsoft.com/office/drawing/2014/main" id="{19CD9F65-BC83-A216-061C-97EC1CC95577}"/>
                </a:ext>
              </a:extLst>
            </p:cNvPr>
            <p:cNvSpPr/>
            <p:nvPr/>
          </p:nvSpPr>
          <p:spPr>
            <a:xfrm rot="1398635">
              <a:off x="4728617" y="4128677"/>
              <a:ext cx="385391" cy="6579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Flowchart: Manual Operation 6">
              <a:extLst>
                <a:ext uri="{FF2B5EF4-FFF2-40B4-BE49-F238E27FC236}">
                  <a16:creationId xmlns:a16="http://schemas.microsoft.com/office/drawing/2014/main" id="{77CAB064-5A2E-9F4F-2EEB-D572BF1A2B4B}"/>
                </a:ext>
              </a:extLst>
            </p:cNvPr>
            <p:cNvSpPr/>
            <p:nvPr/>
          </p:nvSpPr>
          <p:spPr>
            <a:xfrm rot="12217775">
              <a:off x="4947275" y="2513025"/>
              <a:ext cx="796721"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Flowchart: Manual Operation 7">
              <a:extLst>
                <a:ext uri="{FF2B5EF4-FFF2-40B4-BE49-F238E27FC236}">
                  <a16:creationId xmlns:a16="http://schemas.microsoft.com/office/drawing/2014/main" id="{14C2337E-8B85-B6EC-4462-1B465EF8199C}"/>
                </a:ext>
              </a:extLst>
            </p:cNvPr>
            <p:cNvSpPr/>
            <p:nvPr/>
          </p:nvSpPr>
          <p:spPr>
            <a:xfrm rot="9181948" flipH="1">
              <a:off x="6376128" y="2517184"/>
              <a:ext cx="801857"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a:extLst>
                <a:ext uri="{FF2B5EF4-FFF2-40B4-BE49-F238E27FC236}">
                  <a16:creationId xmlns:a16="http://schemas.microsoft.com/office/drawing/2014/main" id="{E67BA654-E58B-47DF-E6E5-F85957B6AE36}"/>
                </a:ext>
              </a:extLst>
            </p:cNvPr>
            <p:cNvSpPr/>
            <p:nvPr/>
          </p:nvSpPr>
          <p:spPr>
            <a:xfrm>
              <a:off x="5288608"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0A8AFD1A-7718-8CBE-E433-0EFA485A0E97}"/>
                </a:ext>
              </a:extLst>
            </p:cNvPr>
            <p:cNvSpPr/>
            <p:nvPr/>
          </p:nvSpPr>
          <p:spPr>
            <a:xfrm>
              <a:off x="5988597"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Cloud 10">
              <a:extLst>
                <a:ext uri="{FF2B5EF4-FFF2-40B4-BE49-F238E27FC236}">
                  <a16:creationId xmlns:a16="http://schemas.microsoft.com/office/drawing/2014/main" id="{DE5C02EC-DD86-E490-88AF-8706BC253A78}"/>
                </a:ext>
              </a:extLst>
            </p:cNvPr>
            <p:cNvSpPr/>
            <p:nvPr/>
          </p:nvSpPr>
          <p:spPr>
            <a:xfrm rot="20835976" flipH="1">
              <a:off x="6276361" y="1024313"/>
              <a:ext cx="1075823"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lowchart: Manual Operation 11">
              <a:extLst>
                <a:ext uri="{FF2B5EF4-FFF2-40B4-BE49-F238E27FC236}">
                  <a16:creationId xmlns:a16="http://schemas.microsoft.com/office/drawing/2014/main" id="{7D94DCB1-4102-9A46-0766-B826FDCE9357}"/>
                </a:ext>
              </a:extLst>
            </p:cNvPr>
            <p:cNvSpPr/>
            <p:nvPr/>
          </p:nvSpPr>
          <p:spPr>
            <a:xfrm rot="10800000">
              <a:off x="5275522" y="2482053"/>
              <a:ext cx="1538391" cy="3338597"/>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95DCE3C2-D15C-A7FD-1B8C-A3BC9C021C78}"/>
                </a:ext>
              </a:extLst>
            </p:cNvPr>
            <p:cNvSpPr/>
            <p:nvPr/>
          </p:nvSpPr>
          <p:spPr>
            <a:xfrm>
              <a:off x="5275523" y="5768601"/>
              <a:ext cx="1528971" cy="316255"/>
            </a:xfrm>
            <a:prstGeom prst="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Flowchart: Extract 13">
              <a:extLst>
                <a:ext uri="{FF2B5EF4-FFF2-40B4-BE49-F238E27FC236}">
                  <a16:creationId xmlns:a16="http://schemas.microsoft.com/office/drawing/2014/main" id="{335EB089-162D-EFBF-6214-56F754E39FB0}"/>
                </a:ext>
              </a:extLst>
            </p:cNvPr>
            <p:cNvSpPr/>
            <p:nvPr/>
          </p:nvSpPr>
          <p:spPr>
            <a:xfrm rot="10800000">
              <a:off x="5692088" y="2624701"/>
              <a:ext cx="674432" cy="725356"/>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15" name="Cloud 14">
              <a:extLst>
                <a:ext uri="{FF2B5EF4-FFF2-40B4-BE49-F238E27FC236}">
                  <a16:creationId xmlns:a16="http://schemas.microsoft.com/office/drawing/2014/main" id="{1A90A1DA-E382-1FEF-E535-7C567D6C3AA2}"/>
                </a:ext>
              </a:extLst>
            </p:cNvPr>
            <p:cNvSpPr/>
            <p:nvPr/>
          </p:nvSpPr>
          <p:spPr>
            <a:xfrm rot="764024">
              <a:off x="4744580" y="1034403"/>
              <a:ext cx="1165310"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15258853-0B7E-F9D1-0619-BFF810B54B6D}"/>
                </a:ext>
              </a:extLst>
            </p:cNvPr>
            <p:cNvSpPr/>
            <p:nvPr/>
          </p:nvSpPr>
          <p:spPr>
            <a:xfrm>
              <a:off x="5403049" y="1026729"/>
              <a:ext cx="1252512" cy="18658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Cloud 16">
              <a:extLst>
                <a:ext uri="{FF2B5EF4-FFF2-40B4-BE49-F238E27FC236}">
                  <a16:creationId xmlns:a16="http://schemas.microsoft.com/office/drawing/2014/main" id="{098972A7-CDF0-C862-7D0F-95F2D95F0E0A}"/>
                </a:ext>
              </a:extLst>
            </p:cNvPr>
            <p:cNvSpPr/>
            <p:nvPr/>
          </p:nvSpPr>
          <p:spPr>
            <a:xfrm rot="16200000" flipH="1">
              <a:off x="5607483" y="63253"/>
              <a:ext cx="939984" cy="1926945"/>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ounded Rectangle 146">
              <a:extLst>
                <a:ext uri="{FF2B5EF4-FFF2-40B4-BE49-F238E27FC236}">
                  <a16:creationId xmlns:a16="http://schemas.microsoft.com/office/drawing/2014/main" id="{72384DE6-5A9E-09F7-EE2C-DAAB9F02FD10}"/>
                </a:ext>
              </a:extLst>
            </p:cNvPr>
            <p:cNvSpPr/>
            <p:nvPr/>
          </p:nvSpPr>
          <p:spPr>
            <a:xfrm>
              <a:off x="5017658" y="1026726"/>
              <a:ext cx="2023292" cy="281994"/>
            </a:xfrm>
            <a:prstGeom prst="round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ounded Rectangle 147">
              <a:extLst>
                <a:ext uri="{FF2B5EF4-FFF2-40B4-BE49-F238E27FC236}">
                  <a16:creationId xmlns:a16="http://schemas.microsoft.com/office/drawing/2014/main" id="{59A8DDF1-4CCE-B0A6-740A-BB117ABE244F}"/>
                </a:ext>
              </a:extLst>
            </p:cNvPr>
            <p:cNvSpPr/>
            <p:nvPr/>
          </p:nvSpPr>
          <p:spPr>
            <a:xfrm>
              <a:off x="5313581" y="4264976"/>
              <a:ext cx="1403917" cy="228729"/>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0" name="Group 19">
              <a:extLst>
                <a:ext uri="{FF2B5EF4-FFF2-40B4-BE49-F238E27FC236}">
                  <a16:creationId xmlns:a16="http://schemas.microsoft.com/office/drawing/2014/main" id="{103E106B-3FD6-17DB-D490-FD1F322A91C5}"/>
                </a:ext>
              </a:extLst>
            </p:cNvPr>
            <p:cNvGrpSpPr/>
            <p:nvPr/>
          </p:nvGrpSpPr>
          <p:grpSpPr>
            <a:xfrm>
              <a:off x="6366534" y="4150613"/>
              <a:ext cx="837628" cy="2001179"/>
              <a:chOff x="5029205" y="1676401"/>
              <a:chExt cx="982013" cy="1407436"/>
            </a:xfrm>
            <a:solidFill>
              <a:srgbClr val="996633"/>
            </a:solidFill>
          </p:grpSpPr>
          <p:sp>
            <p:nvSpPr>
              <p:cNvPr id="21" name="Diagonal Stripe 20">
                <a:extLst>
                  <a:ext uri="{FF2B5EF4-FFF2-40B4-BE49-F238E27FC236}">
                    <a16:creationId xmlns:a16="http://schemas.microsoft.com/office/drawing/2014/main" id="{49496285-8A60-2176-28A5-52AB8AC80B4F}"/>
                  </a:ext>
                </a:extLst>
              </p:cNvPr>
              <p:cNvSpPr/>
              <p:nvPr/>
            </p:nvSpPr>
            <p:spPr>
              <a:xfrm rot="19468279">
                <a:off x="5401618" y="1834736"/>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2" name="Diagonal Stripe 21">
                <a:extLst>
                  <a:ext uri="{FF2B5EF4-FFF2-40B4-BE49-F238E27FC236}">
                    <a16:creationId xmlns:a16="http://schemas.microsoft.com/office/drawing/2014/main" id="{6C66AE12-E0BC-1022-D4AC-88187BF83AA1}"/>
                  </a:ext>
                </a:extLst>
              </p:cNvPr>
              <p:cNvSpPr/>
              <p:nvPr/>
            </p:nvSpPr>
            <p:spPr>
              <a:xfrm rot="20963615">
                <a:off x="5066204" y="1940837"/>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3" name="Rounded Rectangle 151">
                <a:extLst>
                  <a:ext uri="{FF2B5EF4-FFF2-40B4-BE49-F238E27FC236}">
                    <a16:creationId xmlns:a16="http://schemas.microsoft.com/office/drawing/2014/main" id="{45344134-81C0-2F47-8075-DD7C10C3FADC}"/>
                  </a:ext>
                </a:extLst>
              </p:cNvPr>
              <p:cNvSpPr/>
              <p:nvPr/>
            </p:nvSpPr>
            <p:spPr>
              <a:xfrm>
                <a:off x="5029205" y="1676401"/>
                <a:ext cx="548640" cy="33410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24" name="Group 23">
            <a:extLst>
              <a:ext uri="{FF2B5EF4-FFF2-40B4-BE49-F238E27FC236}">
                <a16:creationId xmlns:a16="http://schemas.microsoft.com/office/drawing/2014/main" id="{737C4218-2F54-9778-2C2C-598B8F2DE42D}"/>
              </a:ext>
            </a:extLst>
          </p:cNvPr>
          <p:cNvGrpSpPr/>
          <p:nvPr/>
        </p:nvGrpSpPr>
        <p:grpSpPr>
          <a:xfrm>
            <a:off x="6834210" y="2402023"/>
            <a:ext cx="2195507" cy="4177610"/>
            <a:chOff x="3796672" y="1143000"/>
            <a:chExt cx="1842128" cy="3505200"/>
          </a:xfrm>
        </p:grpSpPr>
        <p:sp>
          <p:nvSpPr>
            <p:cNvPr id="25" name="Donut 2">
              <a:extLst>
                <a:ext uri="{FF2B5EF4-FFF2-40B4-BE49-F238E27FC236}">
                  <a16:creationId xmlns:a16="http://schemas.microsoft.com/office/drawing/2014/main" id="{8F3D41E8-8E90-3AA8-5907-AA2B2E1E267A}"/>
                </a:ext>
              </a:extLst>
            </p:cNvPr>
            <p:cNvSpPr/>
            <p:nvPr/>
          </p:nvSpPr>
          <p:spPr>
            <a:xfrm>
              <a:off x="5105400" y="3276600"/>
              <a:ext cx="457200" cy="838200"/>
            </a:xfrm>
            <a:prstGeom prst="donut">
              <a:avLst/>
            </a:prstGeom>
            <a:solidFill>
              <a:srgbClr val="C6B9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a:extLst>
                <a:ext uri="{FF2B5EF4-FFF2-40B4-BE49-F238E27FC236}">
                  <a16:creationId xmlns:a16="http://schemas.microsoft.com/office/drawing/2014/main" id="{EA40A9AE-6F83-F343-F300-D6BFD72231CA}"/>
                </a:ext>
              </a:extLst>
            </p:cNvPr>
            <p:cNvSpPr/>
            <p:nvPr/>
          </p:nvSpPr>
          <p:spPr>
            <a:xfrm rot="2749164" flipH="1">
              <a:off x="4910963" y="3115503"/>
              <a:ext cx="536928" cy="322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7CF2767-07C3-B4AD-E0E0-111161C42377}"/>
                </a:ext>
              </a:extLst>
            </p:cNvPr>
            <p:cNvSpPr/>
            <p:nvPr/>
          </p:nvSpPr>
          <p:spPr>
            <a:xfrm rot="18850836">
              <a:off x="3689305" y="3115503"/>
              <a:ext cx="536928" cy="322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B5B70DD5-EDCD-1B80-0227-0094381CFD44}"/>
                </a:ext>
              </a:extLst>
            </p:cNvPr>
            <p:cNvSpPr/>
            <p:nvPr/>
          </p:nvSpPr>
          <p:spPr>
            <a:xfrm rot="5016333">
              <a:off x="4562978" y="1605394"/>
              <a:ext cx="898205" cy="47830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a16="http://schemas.microsoft.com/office/drawing/2014/main" id="{363706DA-C357-F45E-02CC-E621FAADFF7D}"/>
                </a:ext>
              </a:extLst>
            </p:cNvPr>
            <p:cNvSpPr/>
            <p:nvPr/>
          </p:nvSpPr>
          <p:spPr>
            <a:xfrm rot="6017849">
              <a:off x="3630837" y="1689334"/>
              <a:ext cx="983422" cy="404404"/>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53BC9BB9-4D96-7014-4D24-CD510819CB7B}"/>
                </a:ext>
              </a:extLst>
            </p:cNvPr>
            <p:cNvSpPr/>
            <p:nvPr/>
          </p:nvSpPr>
          <p:spPr>
            <a:xfrm>
              <a:off x="4038600" y="2209800"/>
              <a:ext cx="1066800" cy="2133600"/>
            </a:xfrm>
            <a:prstGeom prst="trapezoid">
              <a:avLst>
                <a:gd name="adj" fmla="val 40126"/>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C40BF091-D6EE-713E-2512-57384720CE53}"/>
                </a:ext>
              </a:extLst>
            </p:cNvPr>
            <p:cNvSpPr/>
            <p:nvPr/>
          </p:nvSpPr>
          <p:spPr>
            <a:xfrm rot="10800000">
              <a:off x="4344838" y="2297502"/>
              <a:ext cx="457200" cy="457200"/>
            </a:xfrm>
            <a:prstGeom prst="trapezoid">
              <a:avLst>
                <a:gd name="adj" fmla="val 40126"/>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63ED9D5C-7008-67A3-3435-AD0D1A43AE14}"/>
                </a:ext>
              </a:extLst>
            </p:cNvPr>
            <p:cNvSpPr/>
            <p:nvPr/>
          </p:nvSpPr>
          <p:spPr>
            <a:xfrm rot="1569358">
              <a:off x="3930530" y="2329692"/>
              <a:ext cx="443574" cy="1056133"/>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D8B7B8CE-4C57-46E5-8871-D8CCB4750273}"/>
                </a:ext>
              </a:extLst>
            </p:cNvPr>
            <p:cNvSpPr/>
            <p:nvPr/>
          </p:nvSpPr>
          <p:spPr>
            <a:xfrm rot="20030642" flipH="1">
              <a:off x="4772358" y="2332976"/>
              <a:ext cx="458474" cy="1056133"/>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783C349-FCB3-A0F2-8510-32EA79716EF8}"/>
                </a:ext>
              </a:extLst>
            </p:cNvPr>
            <p:cNvSpPr/>
            <p:nvPr/>
          </p:nvSpPr>
          <p:spPr>
            <a:xfrm>
              <a:off x="4114800" y="1219200"/>
              <a:ext cx="9144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a:extLst>
                <a:ext uri="{FF2B5EF4-FFF2-40B4-BE49-F238E27FC236}">
                  <a16:creationId xmlns:a16="http://schemas.microsoft.com/office/drawing/2014/main" id="{16A039D3-628C-7DE9-A624-7A67EE7C2F25}"/>
                </a:ext>
              </a:extLst>
            </p:cNvPr>
            <p:cNvSpPr/>
            <p:nvPr/>
          </p:nvSpPr>
          <p:spPr>
            <a:xfrm>
              <a:off x="4038600" y="1143000"/>
              <a:ext cx="1066800" cy="762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3">
              <a:extLst>
                <a:ext uri="{FF2B5EF4-FFF2-40B4-BE49-F238E27FC236}">
                  <a16:creationId xmlns:a16="http://schemas.microsoft.com/office/drawing/2014/main" id="{89700FF3-DC44-D036-76D7-3FF4E94C0DE8}"/>
                </a:ext>
              </a:extLst>
            </p:cNvPr>
            <p:cNvSpPr/>
            <p:nvPr/>
          </p:nvSpPr>
          <p:spPr>
            <a:xfrm>
              <a:off x="3962400" y="1600200"/>
              <a:ext cx="1219200" cy="1524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72BE2FDA-A2BD-DE80-61A2-CA9B12D7F918}"/>
                </a:ext>
              </a:extLst>
            </p:cNvPr>
            <p:cNvSpPr/>
            <p:nvPr/>
          </p:nvSpPr>
          <p:spPr>
            <a:xfrm>
              <a:off x="4038600" y="3276600"/>
              <a:ext cx="1066800" cy="685800"/>
            </a:xfrm>
            <a:prstGeom prst="trapezoid">
              <a:avLst>
                <a:gd name="adj" fmla="val 33067"/>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EA230617-76B3-3878-BB85-239C8D699E09}"/>
                </a:ext>
              </a:extLst>
            </p:cNvPr>
            <p:cNvSpPr/>
            <p:nvPr/>
          </p:nvSpPr>
          <p:spPr>
            <a:xfrm>
              <a:off x="4114800" y="3962400"/>
              <a:ext cx="457200" cy="381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A52E5DD1-23D2-2A03-0F9E-090B5A43F75C}"/>
                </a:ext>
              </a:extLst>
            </p:cNvPr>
            <p:cNvSpPr/>
            <p:nvPr/>
          </p:nvSpPr>
          <p:spPr>
            <a:xfrm>
              <a:off x="4572000" y="3962400"/>
              <a:ext cx="457200" cy="381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670E62A-3481-E6DF-1706-FF03D3B4B1E5}"/>
                </a:ext>
              </a:extLst>
            </p:cNvPr>
            <p:cNvSpPr/>
            <p:nvPr/>
          </p:nvSpPr>
          <p:spPr>
            <a:xfrm>
              <a:off x="4038600" y="426720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6AB0BD7-3999-792A-C3B5-1155D661C330}"/>
                </a:ext>
              </a:extLst>
            </p:cNvPr>
            <p:cNvSpPr/>
            <p:nvPr/>
          </p:nvSpPr>
          <p:spPr>
            <a:xfrm>
              <a:off x="4572000" y="426720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19">
              <a:extLst>
                <a:ext uri="{FF2B5EF4-FFF2-40B4-BE49-F238E27FC236}">
                  <a16:creationId xmlns:a16="http://schemas.microsoft.com/office/drawing/2014/main" id="{A9ED9C0E-A1BF-9CF1-4FCC-8B8F47529BFC}"/>
                </a:ext>
              </a:extLst>
            </p:cNvPr>
            <p:cNvSpPr/>
            <p:nvPr/>
          </p:nvSpPr>
          <p:spPr>
            <a:xfrm>
              <a:off x="5029200" y="3810000"/>
              <a:ext cx="609600" cy="609600"/>
            </a:xfrm>
            <a:prstGeom prst="roundRect">
              <a:avLst/>
            </a:prstGeom>
            <a:solidFill>
              <a:srgbClr val="C6B9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06757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156451-68D0-4FB0-B7C5-296155435A6E}"/>
              </a:ext>
            </a:extLst>
          </p:cNvPr>
          <p:cNvSpPr/>
          <p:nvPr/>
        </p:nvSpPr>
        <p:spPr>
          <a:xfrm>
            <a:off x="0" y="0"/>
            <a:ext cx="12192000" cy="6858000"/>
          </a:xfrm>
          <a:prstGeom prst="rect">
            <a:avLst/>
          </a:prstGeom>
          <a:gradFill flip="none" rotWithShape="1">
            <a:gsLst>
              <a:gs pos="0">
                <a:schemeClr val="bg1">
                  <a:lumMod val="75000"/>
                </a:schemeClr>
              </a:gs>
              <a:gs pos="4600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AngsanaUPC" pitchFamily="18" charset="-34"/>
                <a:cs typeface="AngsanaUPC" pitchFamily="18" charset="-34"/>
              </a:rPr>
              <a:t>Preparations to Leave</a:t>
            </a:r>
            <a:endParaRPr lang="en-US" sz="3200" dirty="0">
              <a:solidFill>
                <a:schemeClr val="bg1"/>
              </a:solidFill>
              <a:latin typeface="AngsanaUPC" pitchFamily="18" charset="-34"/>
              <a:cs typeface="AngsanaUPC" pitchFamily="18" charset="-34"/>
            </a:endParaRPr>
          </a:p>
        </p:txBody>
      </p:sp>
      <p:sp>
        <p:nvSpPr>
          <p:cNvPr id="182" name="Rectangle 181"/>
          <p:cNvSpPr/>
          <p:nvPr/>
        </p:nvSpPr>
        <p:spPr>
          <a:xfrm>
            <a:off x="188976" y="6397230"/>
            <a:ext cx="1154996" cy="369332"/>
          </a:xfrm>
          <a:prstGeom prst="rect">
            <a:avLst/>
          </a:prstGeom>
        </p:spPr>
        <p:txBody>
          <a:bodyPr wrap="none">
            <a:spAutoFit/>
          </a:bodyPr>
          <a:lstStyle/>
          <a:p>
            <a:r>
              <a:rPr lang="en-US" dirty="0">
                <a:solidFill>
                  <a:schemeClr val="bg1"/>
                </a:solidFill>
              </a:rPr>
              <a:t>Ether 1:41</a:t>
            </a:r>
            <a:endParaRPr lang="en-US" dirty="0"/>
          </a:p>
        </p:txBody>
      </p:sp>
      <p:sp>
        <p:nvSpPr>
          <p:cNvPr id="118" name="Rectangle 117"/>
          <p:cNvSpPr/>
          <p:nvPr/>
        </p:nvSpPr>
        <p:spPr>
          <a:xfrm>
            <a:off x="1752600" y="1219200"/>
            <a:ext cx="3886200" cy="923330"/>
          </a:xfrm>
          <a:prstGeom prst="rect">
            <a:avLst/>
          </a:prstGeom>
        </p:spPr>
        <p:txBody>
          <a:bodyPr wrap="square">
            <a:spAutoFit/>
          </a:bodyPr>
          <a:lstStyle/>
          <a:p>
            <a:pPr fontAlgn="base"/>
            <a:r>
              <a:rPr lang="en-US" dirty="0">
                <a:solidFill>
                  <a:schemeClr val="bg1"/>
                </a:solidFill>
              </a:rPr>
              <a:t>Gathering flocks—male and female of every kind</a:t>
            </a:r>
            <a:endParaRPr lang="en-US" sz="1200" dirty="0">
              <a:solidFill>
                <a:schemeClr val="bg1"/>
              </a:solidFill>
            </a:endParaRPr>
          </a:p>
          <a:p>
            <a:endParaRPr lang="en-US" dirty="0">
              <a:solidFill>
                <a:schemeClr val="bg1"/>
              </a:solidFill>
            </a:endParaRPr>
          </a:p>
        </p:txBody>
      </p:sp>
      <p:sp>
        <p:nvSpPr>
          <p:cNvPr id="13" name="Rectangle 12"/>
          <p:cNvSpPr/>
          <p:nvPr/>
        </p:nvSpPr>
        <p:spPr>
          <a:xfrm>
            <a:off x="7010400" y="1447800"/>
            <a:ext cx="2590800" cy="369332"/>
          </a:xfrm>
          <a:prstGeom prst="rect">
            <a:avLst/>
          </a:prstGeom>
        </p:spPr>
        <p:txBody>
          <a:bodyPr wrap="square">
            <a:spAutoFit/>
          </a:bodyPr>
          <a:lstStyle/>
          <a:p>
            <a:pPr fontAlgn="base"/>
            <a:r>
              <a:rPr lang="en-US" dirty="0">
                <a:solidFill>
                  <a:schemeClr val="bg1"/>
                </a:solidFill>
              </a:rPr>
              <a:t>Seeds of every kind</a:t>
            </a:r>
            <a:endParaRPr lang="en-US" sz="1200" dirty="0">
              <a:solidFill>
                <a:schemeClr val="bg1"/>
              </a:solidFill>
            </a:endParaRPr>
          </a:p>
        </p:txBody>
      </p:sp>
      <p:sp>
        <p:nvSpPr>
          <p:cNvPr id="9" name="Rectangle 8"/>
          <p:cNvSpPr/>
          <p:nvPr/>
        </p:nvSpPr>
        <p:spPr>
          <a:xfrm>
            <a:off x="6121662" y="4184499"/>
            <a:ext cx="4572000" cy="369332"/>
          </a:xfrm>
          <a:prstGeom prst="rect">
            <a:avLst/>
          </a:prstGeom>
        </p:spPr>
        <p:txBody>
          <a:bodyPr>
            <a:spAutoFit/>
          </a:bodyPr>
          <a:lstStyle/>
          <a:p>
            <a:pPr fontAlgn="base"/>
            <a:r>
              <a:rPr lang="en-US" dirty="0">
                <a:solidFill>
                  <a:schemeClr val="bg1"/>
                </a:solidFill>
              </a:rPr>
              <a:t>Family and friends</a:t>
            </a:r>
            <a:endParaRPr lang="en-US" sz="1200" dirty="0">
              <a:solidFill>
                <a:schemeClr val="bg1"/>
              </a:solidFill>
            </a:endParaRPr>
          </a:p>
        </p:txBody>
      </p:sp>
      <p:sp>
        <p:nvSpPr>
          <p:cNvPr id="37892" name="AutoShape 4" descr="data:image/jpeg;base64,/9j/4AAQSkZJRgABAQAAAQABAAD/2wCEAAkGBxQTEhQUEhQUFRUXFxwXGRgYGBsaHxgZHR4cGBkcHRwaHikgHx0lHh8gJDIkKSkrLi4uFyAzODMsNygtLisBCgoKDg0OGxAQGywlICQsLCwsLCwsLCwsLSwsLCwsLCwsLCwsLCwsLywsLCwsLCwsLCwsLCwsLCwsLCsuLCwsK//AABEIAIAAwwMBIgACEQEDEQH/xAAcAAACAwEBAQEAAAAAAAAAAAAEBQIDBgABBwj/xAA8EAACAQMCBAQEBAUDAgcAAAABAhEAAyESMQQFQVETImFxBjKBkUJSobEUI8HR4XLw8WKSFSQzQ2OCov/EABkBAAMBAQEAAAAAAAAAAAAAAAECBAMABf/EACURAAICAgEEAwEAAwAAAAAAAAABAhEDIRITMUFRBCJhFDJxof/aAAwDAQACEQMRAD8A1fA8EEQTGomTAiCdxVPFWImMxn1/4oPinbSik+dckSRvjr1EUffvBoYNJ2wI+/8AvpUPFp2y67VIu4V5tsDkhSP81dw14A4MRifrIqlAFDE7FSfaQaGPErbtBiNTHTpUHfGSfQTQhHm6j5Ok+O2MjZGuQBDEK4GxU7HtIoThbwKwuSvl26bD70PwPPuHZtIdFM/KTB//AFAP3q7huF/mPBEMcA4PUxIxNa5PjZYxbkhIZsbemF2bxUgiRGCPQ70YtzUQBk7D1H9TQrhvxLq6THbuajbILDoBBG289R2rDHNwkmjTJBTTQXcsQast8N1g07ISTiakHXtXs/0Oux5PRQFZ4XGx+1e3eE+3tRwuDtUHYVn1JMfiqBE4YfrVyWwKgziTXqXBR3QKRcF9/tUx6/tVPiV3jZ+lLxY1ot1nsftXl3VsJE1AXe1cLZPpRqgXZw4fOSa9W2F3z6RXv8L61xs/Wjf6CiSOB0r03+361BF717FLxQ26PPF7mgtXrvRHhioNYE1oqQrTKPEFdV/hj0rqPKIvFmSN7qwVuxYz+vQ1UvELqOhdZIz2H2396ZuLdweVJLfNBwM9elBW7PlAUqvYAiCM5mcg15Vo9NWHLw5ZYYKo7aunrFZfiuJEyANIUKvWFHcb53pzcsBQFZ9JYGIMwcb+9KOL5Wc6BBA2JEiNoOxFU/G5QfONMj+VJyXEW8Syx5QCTk5kev2pzyy0ERcSCJ3xnNZrieCcGLiOmex/XpWm4ApGkzAjqZI9gpJq+XzlVSTIYwaejQLJRGIMMAZGYO1cuoyS0RPmmIHrPQUXwa+GsRpyTHb6Ur59xqpKH5APEuz0QbKP9RgexrxZbZ7WN2hpw3MkBVXcam2HcROqD+3WjOK4xLdp7xMoqlyR1A7ftXyLgeY3bnj3CFLvbfzaSfMYwnYiQB2xUOD+Ir9gHh+ILFRKvbuQwCndSVPv17VTCU4/pNLjJ6NJyT4lvca5a4zIutl8O00aQACNsscia33LeJFxT83lj5hB67+uK+Y8lXhpW7Y8RNbmCWDW2YHTCmJEny/atN8JczLXnUtdZnXUykQFYROIGmJjBMgTWMZTWXvo2mscofXwa1rWTBmvBYjcirlzNRYgEAkAnYHE+1egpNdyLiiK2p61McPnerBiun9qVzfsZRPbagVZIqC1VxPFJb+ZgPTc/YZpWwpMImvZpTc5oSJXSg6F+vsoP9aDv3WcZ1vnr5FH0pXkQ6gx0/EIDGsT2Bk/YVy31JO4j8wikiXvLAKiJMJkiuNhiAQrk7hjHX3NI8jDwQ9dhE6gPcihW4y2G+cE+mf2pc3AtHmC777EfWq7XCHVjUuSMwcdxO9csr8HOCGbXFOQcf6WrqCdiCRrT6iP2auodRh4IT8ZwyqjFQJAJxn3mguT+E9ksRqAYjqT7COtUpzhmkBR5u49In+9QF5LNvzOto5JYkKQOsT1is8eNytM1m6VhPHXLaBmfAA2mflzE/iYCZbYE9TS3hPiLyK1xfIw1gGSVXbLQfuYrPfEPFG5ZZ8QRAB2CmNMe0b9ZNMOBebCl/KVGGBKtkTiO/Y4rTNNwSS7DYMMZpuXcf2ONQsGLQs77g+zZU/etDw/xBYAgMzR+USf0FYG1wGC1smWBLP2JgAmIptwvDOiTdua5dAoBaImWnWTJ9NhWSzvsGXxILZqnVdQVhv5gfU/NBnesR8Ui7cuXUkqrMDEEagpxJ/LWlsca1slXXWkkQcke37fSlvx+nicKrDOi4IYbiRkGNtqarlQq+qMxwC37LaxoLjZgwIC/lCEYHsasTiLoSBbQgmdQtmGOqckHMnB9qSfxN0hTraAYOdpyD3g/uK1nw2GNpSIIDRsMGdz/jvSZJPGrYFjjPsBXRfuKEkKmrACBQNpHfrPua1/K+YrYcarYlmKMwHn1d52YHHakvHL5boHRidvzA7farryggnbKkD3FSv5ErtaKV8WCX+zfWb4YBlOpWgyOor5PzLhLl3jbgdwzm66A6yNKkjToP4cwDEQa3fKr7i1b0sMrqP182x23rLvwT2uIv37JFy1duFnUYIkAtkiYJ9thmd7uo3GyWGNJ0zV/C3Ojftut3Tbu2SFcT9jvvIIP+aZ3eaIvc4wAKx3CC5at/xJU+JedQ2qCtsM8HYztAz2rRXLMevTtM1zzeEB4l5PL/Mbr/LCfqfuaGWw4JI+jMRn6VY9o+x/UdBvU7VkT1Yj82f0ruTYOKR1pjgSCRmYwDO0n07d6tNoTMajB+YmNutTZNp/Sf6VK4rwSqkt02AjsZNdbs7ijoVIMeYgwBiYyavs8YJJOBAI9ts+xqmyXltQEbgax5T12FQHCNcHzBBOoBZ675O4PajXtgovt3x5gzDEkEkCQcdexBoHjeZoB5ZcwQCo7+pqviOTMc61JPcde1eDk1wwAyznHtTxhD2Bti83nbMD6z/evaLucmuyflP1/uK6tuMRbZ8juc+vXpKuAh/CihYAwNR+YffNB3ODd4Oksd8DAEjqZzQrXktEkhZOSogKT/j9abWefaseXGYgeYAfpnGO9ZStf4rRfGKfcEC3BqtsSUbYHo3cQI+hptyXiLjp4YuKhtrgxJZsjr0Hpn1pry28bttna2X0hWcgqCgaSAqkaYjbGdJpFxvKC15f4d5N3phf12H0xisealp6H48dpjnhGvi2dNxLiiA4M6iJwp0gRGd4z1oHm3N2Z0tEErBMNJ09B6Gf6U15byribVu5qAtLHy6gdRAgDr1+81k+JcDiDqzoWCBjPzN9BO3pS41GUnVOjPqqWkE2OY3BcLM2BgNqYbZn2E1ovhrjGuO1m64uLeABkuYYSUOdj6zmazykjWlzA0gALB1AARn2NG2rpX+bb0sVhhIwCucjB2jIppp+AyVxolc4Q2bxRgVgwQY2PQ+gp1ysDw2HmxdJgTmdJGO2f0pnza/b4hUJAS4TpJGdBOB6lT3ofhuDe0zq8KGEq04YQJyTuDUmTMp496fomwP7BLWvNcn0PtmP2NeF5Q9tCT3nbH0rlDannJwf1BzVt0eQD/49u3/NRvuem1pDxuBd7JQCCbcDA3C4w24mkHCc2Z7JCvofE6oGk6YJgDzAdQd8QelB8P8AEvEhs3F0gj8K+XHr+2aZ/DPLLd0vcLSDcwoERImT3HWvUipN1H/pA2or7E+NuMbIRHG4ktbjxVkEhCDAOMTWiuEFuuYxuNUagQRsYmQfSsVzPmXis6W9IRAVt4JAAaJ92gxkQB6VW/MzcRl1lGS3iDqFxifIvcHpJxBqVT4yZR0m4mu4jjUQ+ZhO8TJ+281DlfMEuFigYlTnyn9D1qrlXKLS2/FYG60E9DsJIULg9usmnVhlKKbbjQRKlMAg+1UwUmrbJpuC0iBVlEksB/pOK8UEjLH/ALSKKcAjJ6Rs1eN8ploA3OYHua14mLkCXLKnGokkid8AbbCiltg5GpSBAOknHbbIruFAuJrU+WSASCJ9VG5B79a9axGJB9/+KNAs7jLI3yJiYGCdwR2IqDEOIDefoQYP0nE1Y4Hp6UNdsAwY+2DQtWc+xA3rwwVUnuQRP2FdVqK4GHMe5/tXU1r0GmfnF+CdjjcD99sfQ1K1w4Cl5yukx3BAn9qZW9T6jbXUWIwIEdFFQ5fyK7fJ1gpbDSwggk9gD0itOpS2y1Qd6Nr8NcstXLKPdt3CYWGAlSgJNvxLbESVncDrV3xVY8im2tu1KKD4awRkrJPY9BkxJpny3gbF8g6W8pHl1NAgGIEwB9KD5sLRs3wVBu2FPhsVJETmDsCMiOo2qCM7maSi1ZmOM+J77IqsNVxQVMkaQ6+XUYyTPaaScLbEF2JnVOoGWkDPoVM5rQre4JlA8NkuOj6MMIuAZ/ER8xG/elfL762y6lST5iFIk6hjedhVMKSaiqMIwUXohbGsFnnUJbG0/wDTHpG460bx9ycW3Id/KT0JJAxv0PTtQvKFCkK+ygk5+YHsf70w4Aqt7h9KgE3CDq6KFJME7HaKEnsM5VFsd3eHILaYIGBnONjO5in/AAfMEvKocLk6YImSBkjtvSjiEg4O+/uaEW06MmTK9up/FH1gD2NQZIKSvyR4ftsc8zQWpuS7IQAYEsomJBxjA370vXmiHSCrmAFyVEiZzFLuN4pnYqzSBC4OCQST7j+1UMPMCOmY6V0YJVy7npQ5OGxtz7ntlbzzaAKx7d5gdaF5Jz7xb62iRbRpGPLmPLkZ9M969+IuVrxGjiLWQQA/pHU/76UFw/KwTCDcyG1aRqBmAe/XMCqK++rYEovF6CWm0WQyCsAjEyJKmCMjJ69anybjfDuXLlw3PD8raltrEoTG59dhuRFafhuBS8Va4qsyqASwmCPlLfmWcEGCsz1rLnjVa49zSAJ1Wgflt56CPmiDPQHFc/j07bA86aqtmz4HnVsIuleJuQDkWWG5J3fSKS3eLe3cLhW4VGM6UvI7AkwT4aYg9hJ7Cs/xvGOQwYu2ogxlYK5jedyDvmKA8P8AmW8SVIbOfMCO8wMmtE9UjBQ2aXm/MeIS6ujibjeUHSAjLpnIbygz67/atbwfLze03eIBYQGCsZE7jyr5T9ZpLwXALqXzHYySIBIUE+4IIhhIxG81oOT8S54e3qBUgEfSfKR6UVJLuJJX2GzXJ/L9thVOkTvQrkfnb7/4qouO5PbNK8oFjJ3eJuDazJ/1CP0pbxvF8WVhLPh7idQJj9qN1r3P3rjdH4WP3rllQHj/AEz/APGXOviT1kmZ+mK9pkbM9f1NdQ/o/Bul+nyj4VQjiGTTkISA64OkyRnt0ra2L/iCHAVwZgEkFehH7EdKxHLuf3UvC5cUuoBWBEgHEjofY1umS2VD4Kkalbt1P1/aKHyYvltFuCbaPORN4dwg+XX37nahfjTml61w5W6fNccBF0Ko8nmdyZkj5R/9qh8QcebVhLoAd3ZgimcqgGppBnBKj61jeI51f4l7T3mB8IHRk+VTGrrvgST6U2DE2+YMs7I8PyxtA1274KByDplQJXM7zjf0k0RaLAgkAKEZiMnUCJYz32NWcbzG+o0LdZVa1DBt8+WAYkYFUDCqJSdJjc7j5YiADVFtrZiib8P5LYQhtaapmNI7Eeo/rWj+CeX+ILl2/Ekrbt6TlQZLn9hn1rK8cyqiMYM7qN5Eb+h/vX0n4H4BE4KyLi6mYtdLScBmJABwZijFezPM/qV3rAklLgZhiMArIzHedpq3h7GpxsAPxkEZ2x9oA9+ppv8Aw1hZa3ZSZiW8xAJgRJMR3pfzG4hZBdlnOAdTBfJkEiQpIMb5xWbwRbslT1QPf+Gk0lgW0zDaIIU+oMMJ+tW8H8OWHXVDso+Zi0R7ZH3OBT+3ZBsujsG8RQ0MxuS0/mOdBMAA7HG1A8JxRNlSqwFUEQNycyQN2/ak6C5X4KP6JcaEHGfBgCsLN+75vzFYb0bS0/ofah1V7QFth5lUA9ZHWD1jp7VsORsq62JEsNIB6t5ngKfxQTPcATMVnuP4ybkMSWEENsWWY2EL22GDNVQr0Zcm+5fY43w7Tv8AiFpgSRumk6SR67H/ABWZ5fZXw4OG0oomTBA07dfXuKacz4xVDW8HSrG40wE7/LkyDldunWgeG4mzeK6VuAOIB8heR2txsInDTvWc1fYeNnp4NmYW9QGCYnVP1nt19aK4T4QLq5LBbmSpzE7pM+gz2o7lHCrbUo8XbTXSReEhnMAKhE6kYHrOwM1oLnCP8ovEKNzA1Hv5unaQJ9axnSWjRNmV5c5i2PMfDQh1GYEgEYPSMDrNbRoAyYAGJxHYZpPy6zbtM1u2mmVIhRjcjvv8pnqKb3lmSQDOY6frWWSNhvZS99dg6gj1FCXb7jaH9VgVO2pDHUtsicACCPrGaKsXh1TT0GQf2qd4x+RGwSR5hpPX/mpeC/TTFXKR7D3qdi4GXUuoiTmDHSgsbA5AX8P3P711MQR1n/t/xXU3TF5nyzmnDKLHiW+HvASusaRpjby6vMO/yj3oTlvMwgBID23Ibw9Zg/ToT+p3rYWeOVSZv2WgyZUodO8CN6xHOOB8LiH0FSLy6lI+Xc6oP1AGK3xz5x4sokuLtDz4n4hXv2HXS6Paa2pIjQwOplIxpJBz301heYWVN8qAIDSd9+oE7bbdaajiNKgAsPDcPLH5lgjOD6rOap51Yf8AihpEjSD5fPqBAgSMdKox60ZyCdPDNra1duMwtgBGXBXVjMA+sZkChxbBtyABrjYz9PTrVXh3bfikQuFVid5CyR79470BxXGM/kQxMGZEdxjp/mnUb8gRPhwLrMqqW0BmAmJPWfQAfevq1mQqrbyqgBYmDGwIHevnnwna/noAAJKhvNHWTGDAIG8da+s8RfuOC6MYyV0mDtiSDkVomrJ877JCbjC76ji2mZJ+eREx6Tjeo37SqyeJkMSDqLNMbwi4mr+JOlQJ3WN8EKfNJIxM4PWK9vcMXYjqouQZ3VlIIAGxjM/3pWzJBfAcztu2myvlONYOnHUL1aBE7CYowXEspCQFboSYEQFPmiDPSsTyuLQ8QOSohCFAEyPlOPLkxIjSY3rUct4NLthhEow06CZxBxnfUDg9CPWh5oZxpWdwKhCon5ZMnUI6SYO+4360r5jxKDXbtw7ZKyMBe8SBqMegFMSnhoEtoFtqI0jp9+vvWdv2GN4tED5iJgEQIz7+nWiJZI8IrBkKtF0DbEhiNUsMhhGaa3OTWhwbAW1i00p5QRJgHfOQMzuQDQlxU1LqVrZLYAYZPWPTae9OOLuzw99GjUyFYHl1OwgFWG0YyNqNBUtiHlvMCfKrnWCNxpJ0kYZThiBjUOmPWttbaQDjzCfQdx96+bWPh3ibLW7huK7MGAtyQ+kwkhz5dQJ679TX0blPCNbthWYltyWyRgYJG8d6xnBG8pej27aPSD7Ttt2qvWQAR3jbA9TMYo0H/qH0FVw5/EgHtNYqEQc5AtziUEy0+ytn0HrUWvqbioGYOeimYG0sRgCjDeYDLoPoR/WrFumG86Z2IXbHYkyadKHoVzkKeL4fzZZi4A/HJCkxIBxG+atRlsk3SwA0w2pm06R/0bT+tMOJ45Ldou7BVQSzbQPt17DrXzL4k5+t9SzaktrJS1AkxA1XO7HsNpoqL8HJ33Htz4+STp4fUOjF1Ukd40mPvXVleHJKgpcULGBjH+a6n6QTb8IeI/8Ac/hxGWbNwiJJnCrWa+LQt29wjJkabixtK4aZ7TtHUitPzS0E4JgZ0hVDRjylhq/3618/v8Y1294t3BkwvRVwAoA3O32qXBFv7IvlsIU+clguehiROZ9P80vHCXPFR1LWwEDKUAIfJOoE+UQIEwd9qnY4v+eSwYzqzsAIzH9684Pjxbu3Ld0FGDGEICSjEEqNcaSMEAwCO1U1JJ0ZWvJbzXxLll//ADBZCQzIQJGnUQB5VKxvBGQDmRFZrlaCJMSxMYkTgdMz/cVo+PuMxcArquYUMVUTkbhjjO5jMVFfhm6l3UWtnbCkvG0ElV7ftTQlUKYKpmp+D+BuKpu3RBKxbLfNp/EBH4T3PY1o7YKLpA/lkeojpEdqV8k4lCtuyw1MASGgiSCSVg7HtvTlrT9ASOvQ4/rXJ2SZO+xfxtoeTWZ8owO4O8UTyo6bouNMZMR+E7nPtV4sai4g6/URBiQvt3pDxfNX/wDRsrqfAa5BaGJOrboKZL0Zkf8AwF7q3WtvauKbrQNJQlSdfzAwJJjIqXIuX3bSsptsPNq0kAqegU5ggdwfX0rR2ENtEtrmDkxGo7sxHc1HhrZjJaCPXrJMUGxnLwVHhhrLEwPmzscRHt1pfcsl3AEasn0I6fWml+wXtjSIZZ/4AodnVgxllMCSNywk/fH60sWKLuFtF1ONTSymMkBus/mFNeG5SE0EsHOYPaBt7zTDlXC6i0gq6jSsrgiJyOtAcyta2LNctiJCrqAgdTHqZrVu1R0VuynnaEG1dYRouBT2KtEj9KbXuHZogwKR3EYjSLvDgTMFsSIILY96bcrvsqHxr1pvVGBjvip5QZrZEcuux8/fOnbt17UBzCybA1XeIYTtpHmJG++AKH5va4d8NxF9gcHSdQ+p2j0oTi+X2LaSbiEdNc9JyAu9csZ3IZWrxIWdYDYVSAzMO5zgdfpSfmXxUltxbtE3jq851Qqx+EFd29qCbij4RFkPobyu4YsSDuFUSc7ZiBSVeBQCQ5jCwRBUHAKjr7dN6eOOwNoO5xxdzi1EXV0KwOkDTpg4J1HJ6TsM0Hw/B2zqUWWuASdREgk7xV1uxcIIRGgEaQRBIGzCd529Kvucwvqy2216iCwBXcflkjPfH3plfZHaEK8nHXh7p3/DXU8bjuInzXWB7Qoj02rq1F2f/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D0C60697-86D8-4DB8-99F1-7651A2B8F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51" y="2037463"/>
            <a:ext cx="4643851" cy="3167956"/>
          </a:xfrm>
          <a:prstGeom prst="rect">
            <a:avLst/>
          </a:prstGeom>
        </p:spPr>
      </p:pic>
      <p:pic>
        <p:nvPicPr>
          <p:cNvPr id="7" name="Picture 6">
            <a:extLst>
              <a:ext uri="{FF2B5EF4-FFF2-40B4-BE49-F238E27FC236}">
                <a16:creationId xmlns:a16="http://schemas.microsoft.com/office/drawing/2014/main" id="{D987DC2C-D949-47A8-AD98-3866F5FEB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887" y="2057401"/>
            <a:ext cx="3152775" cy="2057400"/>
          </a:xfrm>
          <a:prstGeom prst="rect">
            <a:avLst/>
          </a:prstGeom>
        </p:spPr>
      </p:pic>
      <p:pic>
        <p:nvPicPr>
          <p:cNvPr id="10" name="Picture 9">
            <a:extLst>
              <a:ext uri="{FF2B5EF4-FFF2-40B4-BE49-F238E27FC236}">
                <a16:creationId xmlns:a16="http://schemas.microsoft.com/office/drawing/2014/main" id="{91624B29-1C9D-4E5F-A6C7-7CBF499C10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393" y="4675097"/>
            <a:ext cx="6019800" cy="1822642"/>
          </a:xfrm>
          <a:prstGeom prst="rect">
            <a:avLst/>
          </a:prstGeom>
        </p:spPr>
      </p:pic>
    </p:spTree>
    <p:extLst>
      <p:ext uri="{BB962C8B-B14F-4D97-AF65-F5344CB8AC3E}">
        <p14:creationId xmlns:p14="http://schemas.microsoft.com/office/powerpoint/2010/main" val="3234907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5E70CA-2E03-4911-B2F8-CABD3D9C2DA0}"/>
              </a:ext>
            </a:extLst>
          </p:cNvPr>
          <p:cNvSpPr/>
          <p:nvPr/>
        </p:nvSpPr>
        <p:spPr>
          <a:xfrm>
            <a:off x="0" y="0"/>
            <a:ext cx="12192000" cy="6858000"/>
          </a:xfrm>
          <a:prstGeom prst="rect">
            <a:avLst/>
          </a:prstGeom>
          <a:gradFill flip="none" rotWithShape="1">
            <a:gsLst>
              <a:gs pos="0">
                <a:schemeClr val="bg1">
                  <a:lumMod val="75000"/>
                </a:schemeClr>
              </a:gs>
              <a:gs pos="4600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AngsanaUPC" pitchFamily="18" charset="-34"/>
                <a:cs typeface="AngsanaUPC" pitchFamily="18" charset="-34"/>
              </a:rPr>
              <a:t>“This long time ye have cried unto me”</a:t>
            </a:r>
            <a:endParaRPr lang="en-US" sz="3200" dirty="0">
              <a:solidFill>
                <a:schemeClr val="bg1"/>
              </a:solidFill>
              <a:latin typeface="AngsanaUPC" pitchFamily="18" charset="-34"/>
              <a:cs typeface="AngsanaUPC" pitchFamily="18" charset="-34"/>
            </a:endParaRPr>
          </a:p>
        </p:txBody>
      </p:sp>
      <p:sp>
        <p:nvSpPr>
          <p:cNvPr id="182" name="Rectangle 181"/>
          <p:cNvSpPr/>
          <p:nvPr/>
        </p:nvSpPr>
        <p:spPr>
          <a:xfrm>
            <a:off x="188976" y="6386748"/>
            <a:ext cx="2115131" cy="369332"/>
          </a:xfrm>
          <a:prstGeom prst="rect">
            <a:avLst/>
          </a:prstGeom>
        </p:spPr>
        <p:txBody>
          <a:bodyPr wrap="none">
            <a:spAutoFit/>
          </a:bodyPr>
          <a:lstStyle/>
          <a:p>
            <a:r>
              <a:rPr lang="en-US" dirty="0">
                <a:solidFill>
                  <a:schemeClr val="bg1"/>
                </a:solidFill>
              </a:rPr>
              <a:t>Ether 1:43; Rev. 3:20</a:t>
            </a:r>
            <a:endParaRPr lang="en-US" dirty="0"/>
          </a:p>
        </p:txBody>
      </p:sp>
      <p:sp>
        <p:nvSpPr>
          <p:cNvPr id="37892" name="AutoShape 4" descr="data:image/jpeg;base64,/9j/4AAQSkZJRgABAQAAAQABAAD/2wCEAAkGBxQTEhQUEhQUFRUXFxwXGRgYGBsaHxgZHR4cGBkcHRwaHikgHx0lHh8gJDIkKSkrLi4uFyAzODMsNygtLisBCgoKDg0OGxAQGywlICQsLCwsLCwsLCwsLSwsLCwsLCwsLCwsLCwsLywsLCwsLCwsLCwsLCwsLCwsLCsuLCwsK//AABEIAIAAwwMBIgACEQEDEQH/xAAcAAACAwEBAQEAAAAAAAAAAAAEBQIDBgABBwj/xAA8EAACAQMCBAQEBAUDAgcAAAABAhEAAyESMQQFQVETImFxBjKBkUJSobEUI8HR4XLw8WKSFSQzQ2OCov/EABkBAAMBAQEAAAAAAAAAAAAAAAECBAMABf/EACURAAICAgEEAwEAAwAAAAAAAAABAhEDIRITMUFRBCJhFDJxof/aAAwDAQACEQMRAD8A1fA8EEQTGomTAiCdxVPFWImMxn1/4oPinbSik+dckSRvjr1EUffvBoYNJ2wI+/8AvpUPFp2y67VIu4V5tsDkhSP81dw14A4MRifrIqlAFDE7FSfaQaGPErbtBiNTHTpUHfGSfQTQhHm6j5Ok+O2MjZGuQBDEK4GxU7HtIoThbwKwuSvl26bD70PwPPuHZtIdFM/KTB//AFAP3q7huF/mPBEMcA4PUxIxNa5PjZYxbkhIZsbemF2bxUgiRGCPQ70YtzUQBk7D1H9TQrhvxLq6THbuajbILDoBBG289R2rDHNwkmjTJBTTQXcsQast8N1g07ISTiakHXtXs/0Oux5PRQFZ4XGx+1e3eE+3tRwuDtUHYVn1JMfiqBE4YfrVyWwKgziTXqXBR3QKRcF9/tUx6/tVPiV3jZ+lLxY1ot1nsftXl3VsJE1AXe1cLZPpRqgXZw4fOSa9W2F3z6RXv8L61xs/Wjf6CiSOB0r03+361BF717FLxQ26PPF7mgtXrvRHhioNYE1oqQrTKPEFdV/hj0rqPKIvFmSN7qwVuxYz+vQ1UvELqOhdZIz2H2396ZuLdweVJLfNBwM9elBW7PlAUqvYAiCM5mcg15Vo9NWHLw5ZYYKo7aunrFZfiuJEyANIUKvWFHcb53pzcsBQFZ9JYGIMwcb+9KOL5Wc6BBA2JEiNoOxFU/G5QfONMj+VJyXEW8Syx5QCTk5kev2pzyy0ERcSCJ3xnNZrieCcGLiOmex/XpWm4ApGkzAjqZI9gpJq+XzlVSTIYwaejQLJRGIMMAZGYO1cuoyS0RPmmIHrPQUXwa+GsRpyTHb6Ur59xqpKH5APEuz0QbKP9RgexrxZbZ7WN2hpw3MkBVXcam2HcROqD+3WjOK4xLdp7xMoqlyR1A7ftXyLgeY3bnj3CFLvbfzaSfMYwnYiQB2xUOD+Ir9gHh+ILFRKvbuQwCndSVPv17VTCU4/pNLjJ6NJyT4lvca5a4zIutl8O00aQACNsscia33LeJFxT83lj5hB67+uK+Y8lXhpW7Y8RNbmCWDW2YHTCmJEny/atN8JczLXnUtdZnXUykQFYROIGmJjBMgTWMZTWXvo2mscofXwa1rWTBmvBYjcirlzNRYgEAkAnYHE+1egpNdyLiiK2p61McPnerBiun9qVzfsZRPbagVZIqC1VxPFJb+ZgPTc/YZpWwpMImvZpTc5oSJXSg6F+vsoP9aDv3WcZ1vnr5FH0pXkQ6gx0/EIDGsT2Bk/YVy31JO4j8wikiXvLAKiJMJkiuNhiAQrk7hjHX3NI8jDwQ9dhE6gPcihW4y2G+cE+mf2pc3AtHmC777EfWq7XCHVjUuSMwcdxO9csr8HOCGbXFOQcf6WrqCdiCRrT6iP2auodRh4IT8ZwyqjFQJAJxn3mguT+E9ksRqAYjqT7COtUpzhmkBR5u49In+9QF5LNvzOto5JYkKQOsT1is8eNytM1m6VhPHXLaBmfAA2mflzE/iYCZbYE9TS3hPiLyK1xfIw1gGSVXbLQfuYrPfEPFG5ZZ8QRAB2CmNMe0b9ZNMOBebCl/KVGGBKtkTiO/Y4rTNNwSS7DYMMZpuXcf2ONQsGLQs77g+zZU/etDw/xBYAgMzR+USf0FYG1wGC1smWBLP2JgAmIptwvDOiTdua5dAoBaImWnWTJ9NhWSzvsGXxILZqnVdQVhv5gfU/NBnesR8Ui7cuXUkqrMDEEagpxJ/LWlsca1slXXWkkQcke37fSlvx+nicKrDOi4IYbiRkGNtqarlQq+qMxwC37LaxoLjZgwIC/lCEYHsasTiLoSBbQgmdQtmGOqckHMnB9qSfxN0hTraAYOdpyD3g/uK1nw2GNpSIIDRsMGdz/jvSZJPGrYFjjPsBXRfuKEkKmrACBQNpHfrPua1/K+YrYcarYlmKMwHn1d52YHHakvHL5boHRidvzA7farryggnbKkD3FSv5ErtaKV8WCX+zfWb4YBlOpWgyOor5PzLhLl3jbgdwzm66A6yNKkjToP4cwDEQa3fKr7i1b0sMrqP182x23rLvwT2uIv37JFy1duFnUYIkAtkiYJ9thmd7uo3GyWGNJ0zV/C3Ojftut3Tbu2SFcT9jvvIIP+aZ3eaIvc4wAKx3CC5at/xJU+JedQ2qCtsM8HYztAz2rRXLMevTtM1zzeEB4l5PL/Mbr/LCfqfuaGWw4JI+jMRn6VY9o+x/UdBvU7VkT1Yj82f0ruTYOKR1pjgSCRmYwDO0n07d6tNoTMajB+YmNutTZNp/Sf6VK4rwSqkt02AjsZNdbs7ijoVIMeYgwBiYyavs8YJJOBAI9ts+xqmyXltQEbgax5T12FQHCNcHzBBOoBZ675O4PajXtgovt3x5gzDEkEkCQcdexBoHjeZoB5ZcwQCo7+pqviOTMc61JPcde1eDk1wwAyznHtTxhD2Bti83nbMD6z/evaLucmuyflP1/uK6tuMRbZ8juc+vXpKuAh/CihYAwNR+YffNB3ODd4Oksd8DAEjqZzQrXktEkhZOSogKT/j9abWefaseXGYgeYAfpnGO9ZStf4rRfGKfcEC3BqtsSUbYHo3cQI+hptyXiLjp4YuKhtrgxJZsjr0Hpn1pry28bttna2X0hWcgqCgaSAqkaYjbGdJpFxvKC15f4d5N3phf12H0xisealp6H48dpjnhGvi2dNxLiiA4M6iJwp0gRGd4z1oHm3N2Z0tEErBMNJ09B6Gf6U15byribVu5qAtLHy6gdRAgDr1+81k+JcDiDqzoWCBjPzN9BO3pS41GUnVOjPqqWkE2OY3BcLM2BgNqYbZn2E1ovhrjGuO1m64uLeABkuYYSUOdj6zmazykjWlzA0gALB1AARn2NG2rpX+bb0sVhhIwCucjB2jIppp+AyVxolc4Q2bxRgVgwQY2PQ+gp1ysDw2HmxdJgTmdJGO2f0pnza/b4hUJAS4TpJGdBOB6lT3ofhuDe0zq8KGEq04YQJyTuDUmTMp496fomwP7BLWvNcn0PtmP2NeF5Q9tCT3nbH0rlDannJwf1BzVt0eQD/49u3/NRvuem1pDxuBd7JQCCbcDA3C4w24mkHCc2Z7JCvofE6oGk6YJgDzAdQd8QelB8P8AEvEhs3F0gj8K+XHr+2aZ/DPLLd0vcLSDcwoERImT3HWvUipN1H/pA2or7E+NuMbIRHG4ktbjxVkEhCDAOMTWiuEFuuYxuNUagQRsYmQfSsVzPmXis6W9IRAVt4JAAaJ92gxkQB6VW/MzcRl1lGS3iDqFxifIvcHpJxBqVT4yZR0m4mu4jjUQ+ZhO8TJ+281DlfMEuFigYlTnyn9D1qrlXKLS2/FYG60E9DsJIULg9usmnVhlKKbbjQRKlMAg+1UwUmrbJpuC0iBVlEksB/pOK8UEjLH/ALSKKcAjJ6Rs1eN8ploA3OYHua14mLkCXLKnGokkid8AbbCiltg5GpSBAOknHbbIruFAuJrU+WSASCJ9VG5B79a9axGJB9/+KNAs7jLI3yJiYGCdwR2IqDEOIDefoQYP0nE1Y4Hp6UNdsAwY+2DQtWc+xA3rwwVUnuQRP2FdVqK4GHMe5/tXU1r0GmfnF+CdjjcD99sfQ1K1w4Cl5yukx3BAn9qZW9T6jbXUWIwIEdFFQ5fyK7fJ1gpbDSwggk9gD0itOpS2y1Qd6Nr8NcstXLKPdt3CYWGAlSgJNvxLbESVncDrV3xVY8im2tu1KKD4awRkrJPY9BkxJpny3gbF8g6W8pHl1NAgGIEwB9KD5sLRs3wVBu2FPhsVJETmDsCMiOo2qCM7maSi1ZmOM+J77IqsNVxQVMkaQ6+XUYyTPaaScLbEF2JnVOoGWkDPoVM5rQre4JlA8NkuOj6MMIuAZ/ER8xG/elfL762y6lST5iFIk6hjedhVMKSaiqMIwUXohbGsFnnUJbG0/wDTHpG460bx9ycW3Id/KT0JJAxv0PTtQvKFCkK+ygk5+YHsf70w4Aqt7h9KgE3CDq6KFJME7HaKEnsM5VFsd3eHILaYIGBnONjO5in/AAfMEvKocLk6YImSBkjtvSjiEg4O+/uaEW06MmTK9up/FH1gD2NQZIKSvyR4ftsc8zQWpuS7IQAYEsomJBxjA370vXmiHSCrmAFyVEiZzFLuN4pnYqzSBC4OCQST7j+1UMPMCOmY6V0YJVy7npQ5OGxtz7ntlbzzaAKx7d5gdaF5Jz7xb62iRbRpGPLmPLkZ9M969+IuVrxGjiLWQQA/pHU/76UFw/KwTCDcyG1aRqBmAe/XMCqK++rYEovF6CWm0WQyCsAjEyJKmCMjJ69anybjfDuXLlw3PD8raltrEoTG59dhuRFafhuBS8Va4qsyqASwmCPlLfmWcEGCsz1rLnjVa49zSAJ1Wgflt56CPmiDPQHFc/j07bA86aqtmz4HnVsIuleJuQDkWWG5J3fSKS3eLe3cLhW4VGM6UvI7AkwT4aYg9hJ7Cs/xvGOQwYu2ogxlYK5jedyDvmKA8P8AmW8SVIbOfMCO8wMmtE9UjBQ2aXm/MeIS6ujibjeUHSAjLpnIbygz67/atbwfLze03eIBYQGCsZE7jyr5T9ZpLwXALqXzHYySIBIUE+4IIhhIxG81oOT8S54e3qBUgEfSfKR6UVJLuJJX2GzXJ/L9thVOkTvQrkfnb7/4qouO5PbNK8oFjJ3eJuDazJ/1CP0pbxvF8WVhLPh7idQJj9qN1r3P3rjdH4WP3rllQHj/AEz/APGXOviT1kmZ+mK9pkbM9f1NdQ/o/Bul+nyj4VQjiGTTkISA64OkyRnt0ra2L/iCHAVwZgEkFehH7EdKxHLuf3UvC5cUuoBWBEgHEjofY1umS2VD4Kkalbt1P1/aKHyYvltFuCbaPORN4dwg+XX37nahfjTml61w5W6fNccBF0Ko8nmdyZkj5R/9qh8QcebVhLoAd3ZgimcqgGppBnBKj61jeI51f4l7T3mB8IHRk+VTGrrvgST6U2DE2+YMs7I8PyxtA1274KByDplQJXM7zjf0k0RaLAgkAKEZiMnUCJYz32NWcbzG+o0LdZVa1DBt8+WAYkYFUDCqJSdJjc7j5YiADVFtrZiib8P5LYQhtaapmNI7Eeo/rWj+CeX+ILl2/Ekrbt6TlQZLn9hn1rK8cyqiMYM7qN5Eb+h/vX0n4H4BE4KyLi6mYtdLScBmJABwZijFezPM/qV3rAklLgZhiMArIzHedpq3h7GpxsAPxkEZ2x9oA9+ppv8Aw1hZa3ZSZiW8xAJgRJMR3pfzG4hZBdlnOAdTBfJkEiQpIMb5xWbwRbslT1QPf+Gk0lgW0zDaIIU+oMMJ+tW8H8OWHXVDso+Zi0R7ZH3OBT+3ZBsujsG8RQ0MxuS0/mOdBMAA7HG1A8JxRNlSqwFUEQNycyQN2/ak6C5X4KP6JcaEHGfBgCsLN+75vzFYb0bS0/ofah1V7QFth5lUA9ZHWD1jp7VsORsq62JEsNIB6t5ngKfxQTPcATMVnuP4ybkMSWEENsWWY2EL22GDNVQr0Zcm+5fY43w7Tv8AiFpgSRumk6SR67H/ABWZ5fZXw4OG0oomTBA07dfXuKacz4xVDW8HSrG40wE7/LkyDldunWgeG4mzeK6VuAOIB8heR2txsInDTvWc1fYeNnp4NmYW9QGCYnVP1nt19aK4T4QLq5LBbmSpzE7pM+gz2o7lHCrbUo8XbTXSReEhnMAKhE6kYHrOwM1oLnCP8ovEKNzA1Hv5unaQJ9axnSWjRNmV5c5i2PMfDQh1GYEgEYPSMDrNbRoAyYAGJxHYZpPy6zbtM1u2mmVIhRjcjvv8pnqKb3lmSQDOY6frWWSNhvZS99dg6gj1FCXb7jaH9VgVO2pDHUtsicACCPrGaKsXh1TT0GQf2qd4x+RGwSR5hpPX/mpeC/TTFXKR7D3qdi4GXUuoiTmDHSgsbA5AX8P3P711MQR1n/t/xXU3TF5nyzmnDKLHiW+HvASusaRpjby6vMO/yj3oTlvMwgBID23Ibw9Zg/ToT+p3rYWeOVSZv2WgyZUodO8CN6xHOOB8LiH0FSLy6lI+Xc6oP1AGK3xz5x4sokuLtDz4n4hXv2HXS6Paa2pIjQwOplIxpJBz301heYWVN8qAIDSd9+oE7bbdaajiNKgAsPDcPLH5lgjOD6rOap51Yf8AihpEjSD5fPqBAgSMdKox60ZyCdPDNra1duMwtgBGXBXVjMA+sZkChxbBtyABrjYz9PTrVXh3bfikQuFVid5CyR79470BxXGM/kQxMGZEdxjp/mnUb8gRPhwLrMqqW0BmAmJPWfQAfevq1mQqrbyqgBYmDGwIHevnnwna/noAAJKhvNHWTGDAIG8da+s8RfuOC6MYyV0mDtiSDkVomrJ877JCbjC76ji2mZJ+eREx6Tjeo37SqyeJkMSDqLNMbwi4mr+JOlQJ3WN8EKfNJIxM4PWK9vcMXYjqouQZ3VlIIAGxjM/3pWzJBfAcztu2myvlONYOnHUL1aBE7CYowXEspCQFboSYEQFPmiDPSsTyuLQ8QOSohCFAEyPlOPLkxIjSY3rUct4NLthhEow06CZxBxnfUDg9CPWh5oZxpWdwKhCon5ZMnUI6SYO+4360r5jxKDXbtw7ZKyMBe8SBqMegFMSnhoEtoFtqI0jp9+vvWdv2GN4tED5iJgEQIz7+nWiJZI8IrBkKtF0DbEhiNUsMhhGaa3OTWhwbAW1i00p5QRJgHfOQMzuQDQlxU1LqVrZLYAYZPWPTae9OOLuzw99GjUyFYHl1OwgFWG0YyNqNBUtiHlvMCfKrnWCNxpJ0kYZThiBjUOmPWttbaQDjzCfQdx96+bWPh3ibLW7huK7MGAtyQ+kwkhz5dQJ679TX0blPCNbthWYltyWyRgYJG8d6xnBG8pej27aPSD7Ttt2qvWQAR3jbA9TMYo0H/qH0FVw5/EgHtNYqEQc5AtziUEy0+ytn0HrUWvqbioGYOeimYG0sRgCjDeYDLoPoR/WrFumG86Z2IXbHYkyadKHoVzkKeL4fzZZi4A/HJCkxIBxG+atRlsk3SwA0w2pm06R/0bT+tMOJ45Ldou7BVQSzbQPt17DrXzL4k5+t9SzaktrJS1AkxA1XO7HsNpoqL8HJ33Htz4+STp4fUOjF1Ukd40mPvXVleHJKgpcULGBjH+a6n6QTb8IeI/8Ac/hxGWbNwiJJnCrWa+LQt29wjJkabixtK4aZ7TtHUitPzS0E4JgZ0hVDRjylhq/3618/v8Y1294t3BkwvRVwAoA3O32qXBFv7IvlsIU+clguehiROZ9P80vHCXPFR1LWwEDKUAIfJOoE+UQIEwd9qnY4v+eSwYzqzsAIzH9684Pjxbu3Ld0FGDGEICSjEEqNcaSMEAwCO1U1JJ0ZWvJbzXxLll//ADBZCQzIQJGnUQB5VKxvBGQDmRFZrlaCJMSxMYkTgdMz/cVo+PuMxcArquYUMVUTkbhjjO5jMVFfhm6l3UWtnbCkvG0ElV7ftTQlUKYKpmp+D+BuKpu3RBKxbLfNp/EBH4T3PY1o7YKLpA/lkeojpEdqV8k4lCtuyw1MASGgiSCSVg7HtvTlrT9ASOvQ4/rXJ2SZO+xfxtoeTWZ8owO4O8UTyo6bouNMZMR+E7nPtV4sai4g6/URBiQvt3pDxfNX/wDRsrqfAa5BaGJOrboKZL0Zkf8AwF7q3WtvauKbrQNJQlSdfzAwJJjIqXIuX3bSsptsPNq0kAqegU5ggdwfX0rR2ENtEtrmDkxGo7sxHc1HhrZjJaCPXrJMUGxnLwVHhhrLEwPmzscRHt1pfcsl3AEasn0I6fWml+wXtjSIZZ/4AodnVgxllMCSNywk/fH60sWKLuFtF1ONTSymMkBus/mFNeG5SE0EsHOYPaBt7zTDlXC6i0gq6jSsrgiJyOtAcyta2LNctiJCrqAgdTHqZrVu1R0VuynnaEG1dYRouBT2KtEj9KbXuHZogwKR3EYjSLvDgTMFsSIILY96bcrvsqHxr1pvVGBjvip5QZrZEcuux8/fOnbt17UBzCybA1XeIYTtpHmJG++AKH5va4d8NxF9gcHSdQ+p2j0oTi+X2LaSbiEdNc9JyAu9csZ3IZWrxIWdYDYVSAzMO5zgdfpSfmXxUltxbtE3jq851Qqx+EFd29qCbij4RFkPobyu4YsSDuFUSc7ZiBSVeBQCQ5jCwRBUHAKjr7dN6eOOwNoO5xxdzi1EXV0KwOkDTpg4J1HJ6TsM0Hw/B2zqUWWuASdREgk7xV1uxcIIRGgEaQRBIGzCd529Kvucwvqy2216iCwBXcflkjPfH3plfZHaEK8nHXh7p3/DXU8bjuInzXWB7Qoj02rq1F2f/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8398110" y="4228556"/>
            <a:ext cx="3254590" cy="2129118"/>
            <a:chOff x="4822610" y="2671482"/>
            <a:chExt cx="3254590" cy="2129118"/>
          </a:xfrm>
        </p:grpSpPr>
        <p:sp>
          <p:nvSpPr>
            <p:cNvPr id="16" name="Freeform 15"/>
            <p:cNvSpPr/>
            <p:nvPr/>
          </p:nvSpPr>
          <p:spPr>
            <a:xfrm>
              <a:off x="4822610" y="2671482"/>
              <a:ext cx="3254590" cy="2129118"/>
            </a:xfrm>
            <a:custGeom>
              <a:avLst/>
              <a:gdLst>
                <a:gd name="connsiteX0" fmla="*/ 950661 w 2702462"/>
                <a:gd name="connsiteY0" fmla="*/ 1308847 h 1320022"/>
                <a:gd name="connsiteX1" fmla="*/ 950661 w 2702462"/>
                <a:gd name="connsiteY1" fmla="*/ 1308847 h 1320022"/>
                <a:gd name="connsiteX2" fmla="*/ 9366 w 2702462"/>
                <a:gd name="connsiteY2" fmla="*/ 806824 h 1320022"/>
                <a:gd name="connsiteX3" fmla="*/ 36261 w 2702462"/>
                <a:gd name="connsiteY3" fmla="*/ 788894 h 1320022"/>
                <a:gd name="connsiteX4" fmla="*/ 72119 w 2702462"/>
                <a:gd name="connsiteY4" fmla="*/ 762000 h 1320022"/>
                <a:gd name="connsiteX5" fmla="*/ 107978 w 2702462"/>
                <a:gd name="connsiteY5" fmla="*/ 744071 h 1320022"/>
                <a:gd name="connsiteX6" fmla="*/ 125908 w 2702462"/>
                <a:gd name="connsiteY6" fmla="*/ 726142 h 1320022"/>
                <a:gd name="connsiteX7" fmla="*/ 161766 w 2702462"/>
                <a:gd name="connsiteY7" fmla="*/ 717177 h 1320022"/>
                <a:gd name="connsiteX8" fmla="*/ 224519 w 2702462"/>
                <a:gd name="connsiteY8" fmla="*/ 699247 h 1320022"/>
                <a:gd name="connsiteX9" fmla="*/ 251414 w 2702462"/>
                <a:gd name="connsiteY9" fmla="*/ 681318 h 1320022"/>
                <a:gd name="connsiteX10" fmla="*/ 323131 w 2702462"/>
                <a:gd name="connsiteY10" fmla="*/ 663389 h 1320022"/>
                <a:gd name="connsiteX11" fmla="*/ 358990 w 2702462"/>
                <a:gd name="connsiteY11" fmla="*/ 654424 h 1320022"/>
                <a:gd name="connsiteX12" fmla="*/ 430708 w 2702462"/>
                <a:gd name="connsiteY12" fmla="*/ 618565 h 1320022"/>
                <a:gd name="connsiteX13" fmla="*/ 466566 w 2702462"/>
                <a:gd name="connsiteY13" fmla="*/ 591671 h 1320022"/>
                <a:gd name="connsiteX14" fmla="*/ 493461 w 2702462"/>
                <a:gd name="connsiteY14" fmla="*/ 564777 h 1320022"/>
                <a:gd name="connsiteX15" fmla="*/ 547249 w 2702462"/>
                <a:gd name="connsiteY15" fmla="*/ 546847 h 1320022"/>
                <a:gd name="connsiteX16" fmla="*/ 618966 w 2702462"/>
                <a:gd name="connsiteY16" fmla="*/ 484094 h 1320022"/>
                <a:gd name="connsiteX17" fmla="*/ 672755 w 2702462"/>
                <a:gd name="connsiteY17" fmla="*/ 412377 h 1320022"/>
                <a:gd name="connsiteX18" fmla="*/ 708614 w 2702462"/>
                <a:gd name="connsiteY18" fmla="*/ 385483 h 1320022"/>
                <a:gd name="connsiteX19" fmla="*/ 717578 w 2702462"/>
                <a:gd name="connsiteY19" fmla="*/ 358589 h 1320022"/>
                <a:gd name="connsiteX20" fmla="*/ 735508 w 2702462"/>
                <a:gd name="connsiteY20" fmla="*/ 340659 h 1320022"/>
                <a:gd name="connsiteX21" fmla="*/ 798261 w 2702462"/>
                <a:gd name="connsiteY21" fmla="*/ 259977 h 1320022"/>
                <a:gd name="connsiteX22" fmla="*/ 825155 w 2702462"/>
                <a:gd name="connsiteY22" fmla="*/ 224118 h 1320022"/>
                <a:gd name="connsiteX23" fmla="*/ 852049 w 2702462"/>
                <a:gd name="connsiteY23" fmla="*/ 188259 h 1320022"/>
                <a:gd name="connsiteX24" fmla="*/ 878943 w 2702462"/>
                <a:gd name="connsiteY24" fmla="*/ 161365 h 1320022"/>
                <a:gd name="connsiteX25" fmla="*/ 932731 w 2702462"/>
                <a:gd name="connsiteY25" fmla="*/ 107577 h 1320022"/>
                <a:gd name="connsiteX26" fmla="*/ 1076166 w 2702462"/>
                <a:gd name="connsiteY26" fmla="*/ 71718 h 1320022"/>
                <a:gd name="connsiteX27" fmla="*/ 1120990 w 2702462"/>
                <a:gd name="connsiteY27" fmla="*/ 62753 h 1320022"/>
                <a:gd name="connsiteX28" fmla="*/ 1192708 w 2702462"/>
                <a:gd name="connsiteY28" fmla="*/ 44824 h 1320022"/>
                <a:gd name="connsiteX29" fmla="*/ 1219602 w 2702462"/>
                <a:gd name="connsiteY29" fmla="*/ 35859 h 1320022"/>
                <a:gd name="connsiteX30" fmla="*/ 1273390 w 2702462"/>
                <a:gd name="connsiteY30" fmla="*/ 26894 h 1320022"/>
                <a:gd name="connsiteX31" fmla="*/ 1309249 w 2702462"/>
                <a:gd name="connsiteY31" fmla="*/ 17930 h 1320022"/>
                <a:gd name="connsiteX32" fmla="*/ 1389931 w 2702462"/>
                <a:gd name="connsiteY32" fmla="*/ 8965 h 1320022"/>
                <a:gd name="connsiteX33" fmla="*/ 1452684 w 2702462"/>
                <a:gd name="connsiteY33" fmla="*/ 0 h 1320022"/>
                <a:gd name="connsiteX34" fmla="*/ 1882990 w 2702462"/>
                <a:gd name="connsiteY34" fmla="*/ 8965 h 1320022"/>
                <a:gd name="connsiteX35" fmla="*/ 1990566 w 2702462"/>
                <a:gd name="connsiteY35" fmla="*/ 17930 h 1320022"/>
                <a:gd name="connsiteX36" fmla="*/ 2116072 w 2702462"/>
                <a:gd name="connsiteY36" fmla="*/ 26894 h 1320022"/>
                <a:gd name="connsiteX37" fmla="*/ 2178825 w 2702462"/>
                <a:gd name="connsiteY37" fmla="*/ 80683 h 1320022"/>
                <a:gd name="connsiteX38" fmla="*/ 2196755 w 2702462"/>
                <a:gd name="connsiteY38" fmla="*/ 107577 h 1320022"/>
                <a:gd name="connsiteX39" fmla="*/ 2232614 w 2702462"/>
                <a:gd name="connsiteY39" fmla="*/ 125506 h 1320022"/>
                <a:gd name="connsiteX40" fmla="*/ 2313296 w 2702462"/>
                <a:gd name="connsiteY40" fmla="*/ 188259 h 1320022"/>
                <a:gd name="connsiteX41" fmla="*/ 2331225 w 2702462"/>
                <a:gd name="connsiteY41" fmla="*/ 206189 h 1320022"/>
                <a:gd name="connsiteX42" fmla="*/ 2358119 w 2702462"/>
                <a:gd name="connsiteY42" fmla="*/ 224118 h 1320022"/>
                <a:gd name="connsiteX43" fmla="*/ 2420872 w 2702462"/>
                <a:gd name="connsiteY43" fmla="*/ 295836 h 1320022"/>
                <a:gd name="connsiteX44" fmla="*/ 2465696 w 2702462"/>
                <a:gd name="connsiteY44" fmla="*/ 331694 h 1320022"/>
                <a:gd name="connsiteX45" fmla="*/ 2528449 w 2702462"/>
                <a:gd name="connsiteY45" fmla="*/ 421342 h 1320022"/>
                <a:gd name="connsiteX46" fmla="*/ 2573272 w 2702462"/>
                <a:gd name="connsiteY46" fmla="*/ 448236 h 1320022"/>
                <a:gd name="connsiteX47" fmla="*/ 2627061 w 2702462"/>
                <a:gd name="connsiteY47" fmla="*/ 493059 h 1320022"/>
                <a:gd name="connsiteX48" fmla="*/ 2662919 w 2702462"/>
                <a:gd name="connsiteY48" fmla="*/ 546847 h 1320022"/>
                <a:gd name="connsiteX49" fmla="*/ 2680849 w 2702462"/>
                <a:gd name="connsiteY49" fmla="*/ 573742 h 1320022"/>
                <a:gd name="connsiteX50" fmla="*/ 2680849 w 2702462"/>
                <a:gd name="connsiteY50" fmla="*/ 788894 h 1320022"/>
                <a:gd name="connsiteX51" fmla="*/ 2662919 w 2702462"/>
                <a:gd name="connsiteY51" fmla="*/ 833718 h 1320022"/>
                <a:gd name="connsiteX52" fmla="*/ 2653955 w 2702462"/>
                <a:gd name="connsiteY52" fmla="*/ 869577 h 1320022"/>
                <a:gd name="connsiteX53" fmla="*/ 2644990 w 2702462"/>
                <a:gd name="connsiteY53" fmla="*/ 896471 h 1320022"/>
                <a:gd name="connsiteX54" fmla="*/ 2627061 w 2702462"/>
                <a:gd name="connsiteY54" fmla="*/ 968189 h 1320022"/>
                <a:gd name="connsiteX55" fmla="*/ 2609131 w 2702462"/>
                <a:gd name="connsiteY55" fmla="*/ 1021977 h 1320022"/>
                <a:gd name="connsiteX56" fmla="*/ 2555343 w 2702462"/>
                <a:gd name="connsiteY56" fmla="*/ 1048871 h 1320022"/>
                <a:gd name="connsiteX57" fmla="*/ 2510519 w 2702462"/>
                <a:gd name="connsiteY57" fmla="*/ 1066800 h 1320022"/>
                <a:gd name="connsiteX58" fmla="*/ 2447766 w 2702462"/>
                <a:gd name="connsiteY58" fmla="*/ 1102659 h 1320022"/>
                <a:gd name="connsiteX59" fmla="*/ 2420872 w 2702462"/>
                <a:gd name="connsiteY59" fmla="*/ 1120589 h 1320022"/>
                <a:gd name="connsiteX60" fmla="*/ 2393978 w 2702462"/>
                <a:gd name="connsiteY60" fmla="*/ 1129553 h 1320022"/>
                <a:gd name="connsiteX61" fmla="*/ 2349155 w 2702462"/>
                <a:gd name="connsiteY61" fmla="*/ 1147483 h 1320022"/>
                <a:gd name="connsiteX62" fmla="*/ 2295366 w 2702462"/>
                <a:gd name="connsiteY62" fmla="*/ 1165412 h 1320022"/>
                <a:gd name="connsiteX63" fmla="*/ 2053319 w 2702462"/>
                <a:gd name="connsiteY63" fmla="*/ 1174377 h 1320022"/>
                <a:gd name="connsiteX64" fmla="*/ 1972637 w 2702462"/>
                <a:gd name="connsiteY64" fmla="*/ 1183342 h 1320022"/>
                <a:gd name="connsiteX65" fmla="*/ 1838166 w 2702462"/>
                <a:gd name="connsiteY65" fmla="*/ 1210236 h 1320022"/>
                <a:gd name="connsiteX66" fmla="*/ 1811272 w 2702462"/>
                <a:gd name="connsiteY66" fmla="*/ 1219200 h 1320022"/>
                <a:gd name="connsiteX67" fmla="*/ 1739555 w 2702462"/>
                <a:gd name="connsiteY67" fmla="*/ 1237130 h 1320022"/>
                <a:gd name="connsiteX68" fmla="*/ 1712661 w 2702462"/>
                <a:gd name="connsiteY68" fmla="*/ 1255059 h 1320022"/>
                <a:gd name="connsiteX69" fmla="*/ 1667837 w 2702462"/>
                <a:gd name="connsiteY69" fmla="*/ 1264024 h 1320022"/>
                <a:gd name="connsiteX70" fmla="*/ 1506472 w 2702462"/>
                <a:gd name="connsiteY70" fmla="*/ 1281953 h 1320022"/>
                <a:gd name="connsiteX71" fmla="*/ 1479578 w 2702462"/>
                <a:gd name="connsiteY71" fmla="*/ 1299883 h 1320022"/>
                <a:gd name="connsiteX72" fmla="*/ 1255461 w 2702462"/>
                <a:gd name="connsiteY72" fmla="*/ 1299883 h 1320022"/>
                <a:gd name="connsiteX73" fmla="*/ 950661 w 2702462"/>
                <a:gd name="connsiteY73" fmla="*/ 1308847 h 132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702462" h="1320022">
                  <a:moveTo>
                    <a:pt x="950661" y="1308847"/>
                  </a:moveTo>
                  <a:lnTo>
                    <a:pt x="950661" y="1308847"/>
                  </a:lnTo>
                  <a:cubicBezTo>
                    <a:pt x="636896" y="1141506"/>
                    <a:pt x="318486" y="982598"/>
                    <a:pt x="9366" y="806824"/>
                  </a:cubicBezTo>
                  <a:cubicBezTo>
                    <a:pt x="0" y="801498"/>
                    <a:pt x="27493" y="795157"/>
                    <a:pt x="36261" y="788894"/>
                  </a:cubicBezTo>
                  <a:cubicBezTo>
                    <a:pt x="48419" y="780210"/>
                    <a:pt x="59449" y="769919"/>
                    <a:pt x="72119" y="762000"/>
                  </a:cubicBezTo>
                  <a:cubicBezTo>
                    <a:pt x="83451" y="754917"/>
                    <a:pt x="96859" y="751484"/>
                    <a:pt x="107978" y="744071"/>
                  </a:cubicBezTo>
                  <a:cubicBezTo>
                    <a:pt x="115011" y="739383"/>
                    <a:pt x="118348" y="729922"/>
                    <a:pt x="125908" y="726142"/>
                  </a:cubicBezTo>
                  <a:cubicBezTo>
                    <a:pt x="136928" y="720632"/>
                    <a:pt x="149920" y="720562"/>
                    <a:pt x="161766" y="717177"/>
                  </a:cubicBezTo>
                  <a:cubicBezTo>
                    <a:pt x="251791" y="691455"/>
                    <a:pt x="112425" y="727272"/>
                    <a:pt x="224519" y="699247"/>
                  </a:cubicBezTo>
                  <a:cubicBezTo>
                    <a:pt x="233484" y="693271"/>
                    <a:pt x="241288" y="685000"/>
                    <a:pt x="251414" y="681318"/>
                  </a:cubicBezTo>
                  <a:cubicBezTo>
                    <a:pt x="274572" y="672897"/>
                    <a:pt x="299225" y="669365"/>
                    <a:pt x="323131" y="663389"/>
                  </a:cubicBezTo>
                  <a:cubicBezTo>
                    <a:pt x="335084" y="660401"/>
                    <a:pt x="347970" y="659934"/>
                    <a:pt x="358990" y="654424"/>
                  </a:cubicBezTo>
                  <a:cubicBezTo>
                    <a:pt x="382896" y="642471"/>
                    <a:pt x="409326" y="634602"/>
                    <a:pt x="430708" y="618565"/>
                  </a:cubicBezTo>
                  <a:cubicBezTo>
                    <a:pt x="442661" y="609600"/>
                    <a:pt x="455222" y="601394"/>
                    <a:pt x="466566" y="591671"/>
                  </a:cubicBezTo>
                  <a:cubicBezTo>
                    <a:pt x="476192" y="583420"/>
                    <a:pt x="482378" y="570934"/>
                    <a:pt x="493461" y="564777"/>
                  </a:cubicBezTo>
                  <a:cubicBezTo>
                    <a:pt x="509982" y="555599"/>
                    <a:pt x="529320" y="552824"/>
                    <a:pt x="547249" y="546847"/>
                  </a:cubicBezTo>
                  <a:cubicBezTo>
                    <a:pt x="576117" y="525196"/>
                    <a:pt x="595752" y="513112"/>
                    <a:pt x="618966" y="484094"/>
                  </a:cubicBezTo>
                  <a:cubicBezTo>
                    <a:pt x="650023" y="445272"/>
                    <a:pt x="643310" y="436914"/>
                    <a:pt x="672755" y="412377"/>
                  </a:cubicBezTo>
                  <a:cubicBezTo>
                    <a:pt x="684233" y="402812"/>
                    <a:pt x="696661" y="394448"/>
                    <a:pt x="708614" y="385483"/>
                  </a:cubicBezTo>
                  <a:cubicBezTo>
                    <a:pt x="711602" y="376518"/>
                    <a:pt x="712716" y="366692"/>
                    <a:pt x="717578" y="358589"/>
                  </a:cubicBezTo>
                  <a:cubicBezTo>
                    <a:pt x="721927" y="351341"/>
                    <a:pt x="730156" y="347201"/>
                    <a:pt x="735508" y="340659"/>
                  </a:cubicBezTo>
                  <a:cubicBezTo>
                    <a:pt x="757083" y="314290"/>
                    <a:pt x="777488" y="286983"/>
                    <a:pt x="798261" y="259977"/>
                  </a:cubicBezTo>
                  <a:cubicBezTo>
                    <a:pt x="807371" y="248134"/>
                    <a:pt x="816190" y="236071"/>
                    <a:pt x="825155" y="224118"/>
                  </a:cubicBezTo>
                  <a:cubicBezTo>
                    <a:pt x="834120" y="212165"/>
                    <a:pt x="841484" y="198824"/>
                    <a:pt x="852049" y="188259"/>
                  </a:cubicBezTo>
                  <a:cubicBezTo>
                    <a:pt x="861014" y="179294"/>
                    <a:pt x="870692" y="170991"/>
                    <a:pt x="878943" y="161365"/>
                  </a:cubicBezTo>
                  <a:cubicBezTo>
                    <a:pt x="903221" y="133041"/>
                    <a:pt x="899953" y="122145"/>
                    <a:pt x="932731" y="107577"/>
                  </a:cubicBezTo>
                  <a:cubicBezTo>
                    <a:pt x="977844" y="87527"/>
                    <a:pt x="1028592" y="81233"/>
                    <a:pt x="1076166" y="71718"/>
                  </a:cubicBezTo>
                  <a:cubicBezTo>
                    <a:pt x="1091107" y="68730"/>
                    <a:pt x="1106208" y="66448"/>
                    <a:pt x="1120990" y="62753"/>
                  </a:cubicBezTo>
                  <a:cubicBezTo>
                    <a:pt x="1144896" y="56777"/>
                    <a:pt x="1169331" y="52617"/>
                    <a:pt x="1192708" y="44824"/>
                  </a:cubicBezTo>
                  <a:cubicBezTo>
                    <a:pt x="1201673" y="41836"/>
                    <a:pt x="1210377" y="37909"/>
                    <a:pt x="1219602" y="35859"/>
                  </a:cubicBezTo>
                  <a:cubicBezTo>
                    <a:pt x="1237346" y="31916"/>
                    <a:pt x="1255566" y="30459"/>
                    <a:pt x="1273390" y="26894"/>
                  </a:cubicBezTo>
                  <a:cubicBezTo>
                    <a:pt x="1285472" y="24478"/>
                    <a:pt x="1297071" y="19803"/>
                    <a:pt x="1309249" y="17930"/>
                  </a:cubicBezTo>
                  <a:cubicBezTo>
                    <a:pt x="1335994" y="13815"/>
                    <a:pt x="1363080" y="12321"/>
                    <a:pt x="1389931" y="8965"/>
                  </a:cubicBezTo>
                  <a:cubicBezTo>
                    <a:pt x="1410898" y="6344"/>
                    <a:pt x="1431766" y="2988"/>
                    <a:pt x="1452684" y="0"/>
                  </a:cubicBezTo>
                  <a:lnTo>
                    <a:pt x="1882990" y="8965"/>
                  </a:lnTo>
                  <a:cubicBezTo>
                    <a:pt x="1918953" y="10164"/>
                    <a:pt x="1954689" y="15170"/>
                    <a:pt x="1990566" y="17930"/>
                  </a:cubicBezTo>
                  <a:lnTo>
                    <a:pt x="2116072" y="26894"/>
                  </a:lnTo>
                  <a:cubicBezTo>
                    <a:pt x="2147794" y="48043"/>
                    <a:pt x="2149840" y="46867"/>
                    <a:pt x="2178825" y="80683"/>
                  </a:cubicBezTo>
                  <a:cubicBezTo>
                    <a:pt x="2185837" y="88863"/>
                    <a:pt x="2188478" y="100680"/>
                    <a:pt x="2196755" y="107577"/>
                  </a:cubicBezTo>
                  <a:cubicBezTo>
                    <a:pt x="2207021" y="116132"/>
                    <a:pt x="2221626" y="117899"/>
                    <a:pt x="2232614" y="125506"/>
                  </a:cubicBezTo>
                  <a:cubicBezTo>
                    <a:pt x="2260627" y="144900"/>
                    <a:pt x="2289205" y="164166"/>
                    <a:pt x="2313296" y="188259"/>
                  </a:cubicBezTo>
                  <a:cubicBezTo>
                    <a:pt x="2319272" y="194236"/>
                    <a:pt x="2324625" y="200909"/>
                    <a:pt x="2331225" y="206189"/>
                  </a:cubicBezTo>
                  <a:cubicBezTo>
                    <a:pt x="2339638" y="212920"/>
                    <a:pt x="2350011" y="217023"/>
                    <a:pt x="2358119" y="224118"/>
                  </a:cubicBezTo>
                  <a:cubicBezTo>
                    <a:pt x="2431855" y="288637"/>
                    <a:pt x="2380365" y="245203"/>
                    <a:pt x="2420872" y="295836"/>
                  </a:cubicBezTo>
                  <a:cubicBezTo>
                    <a:pt x="2435470" y="314083"/>
                    <a:pt x="2445729" y="318383"/>
                    <a:pt x="2465696" y="331694"/>
                  </a:cubicBezTo>
                  <a:cubicBezTo>
                    <a:pt x="2467724" y="334737"/>
                    <a:pt x="2517829" y="412050"/>
                    <a:pt x="2528449" y="421342"/>
                  </a:cubicBezTo>
                  <a:cubicBezTo>
                    <a:pt x="2541562" y="432816"/>
                    <a:pt x="2558331" y="439271"/>
                    <a:pt x="2573272" y="448236"/>
                  </a:cubicBezTo>
                  <a:cubicBezTo>
                    <a:pt x="2635300" y="541275"/>
                    <a:pt x="2536063" y="402061"/>
                    <a:pt x="2627061" y="493059"/>
                  </a:cubicBezTo>
                  <a:cubicBezTo>
                    <a:pt x="2642298" y="508296"/>
                    <a:pt x="2650966" y="528918"/>
                    <a:pt x="2662919" y="546847"/>
                  </a:cubicBezTo>
                  <a:lnTo>
                    <a:pt x="2680849" y="573742"/>
                  </a:lnTo>
                  <a:cubicBezTo>
                    <a:pt x="2702462" y="660189"/>
                    <a:pt x="2699492" y="633543"/>
                    <a:pt x="2680849" y="788894"/>
                  </a:cubicBezTo>
                  <a:cubicBezTo>
                    <a:pt x="2678932" y="804872"/>
                    <a:pt x="2668008" y="818451"/>
                    <a:pt x="2662919" y="833718"/>
                  </a:cubicBezTo>
                  <a:cubicBezTo>
                    <a:pt x="2659023" y="845407"/>
                    <a:pt x="2657340" y="857730"/>
                    <a:pt x="2653955" y="869577"/>
                  </a:cubicBezTo>
                  <a:cubicBezTo>
                    <a:pt x="2651359" y="878663"/>
                    <a:pt x="2647476" y="887354"/>
                    <a:pt x="2644990" y="896471"/>
                  </a:cubicBezTo>
                  <a:cubicBezTo>
                    <a:pt x="2638506" y="920244"/>
                    <a:pt x="2634854" y="944812"/>
                    <a:pt x="2627061" y="968189"/>
                  </a:cubicBezTo>
                  <a:cubicBezTo>
                    <a:pt x="2621084" y="986118"/>
                    <a:pt x="2627060" y="1016000"/>
                    <a:pt x="2609131" y="1021977"/>
                  </a:cubicBezTo>
                  <a:cubicBezTo>
                    <a:pt x="2541527" y="1044513"/>
                    <a:pt x="2624862" y="1014112"/>
                    <a:pt x="2555343" y="1048871"/>
                  </a:cubicBezTo>
                  <a:cubicBezTo>
                    <a:pt x="2540950" y="1056068"/>
                    <a:pt x="2525460" y="1060824"/>
                    <a:pt x="2510519" y="1066800"/>
                  </a:cubicBezTo>
                  <a:cubicBezTo>
                    <a:pt x="2475678" y="1101643"/>
                    <a:pt x="2510972" y="1071056"/>
                    <a:pt x="2447766" y="1102659"/>
                  </a:cubicBezTo>
                  <a:cubicBezTo>
                    <a:pt x="2438129" y="1107477"/>
                    <a:pt x="2430509" y="1115771"/>
                    <a:pt x="2420872" y="1120589"/>
                  </a:cubicBezTo>
                  <a:cubicBezTo>
                    <a:pt x="2412420" y="1124815"/>
                    <a:pt x="2402826" y="1126235"/>
                    <a:pt x="2393978" y="1129553"/>
                  </a:cubicBezTo>
                  <a:cubicBezTo>
                    <a:pt x="2378911" y="1135203"/>
                    <a:pt x="2364278" y="1141984"/>
                    <a:pt x="2349155" y="1147483"/>
                  </a:cubicBezTo>
                  <a:cubicBezTo>
                    <a:pt x="2331393" y="1153942"/>
                    <a:pt x="2314188" y="1163701"/>
                    <a:pt x="2295366" y="1165412"/>
                  </a:cubicBezTo>
                  <a:cubicBezTo>
                    <a:pt x="2214960" y="1172722"/>
                    <a:pt x="2134001" y="1171389"/>
                    <a:pt x="2053319" y="1174377"/>
                  </a:cubicBezTo>
                  <a:lnTo>
                    <a:pt x="1972637" y="1183342"/>
                  </a:lnTo>
                  <a:cubicBezTo>
                    <a:pt x="1924578" y="1189349"/>
                    <a:pt x="1884799" y="1194693"/>
                    <a:pt x="1838166" y="1210236"/>
                  </a:cubicBezTo>
                  <a:cubicBezTo>
                    <a:pt x="1829201" y="1213224"/>
                    <a:pt x="1820389" y="1216714"/>
                    <a:pt x="1811272" y="1219200"/>
                  </a:cubicBezTo>
                  <a:cubicBezTo>
                    <a:pt x="1787499" y="1225684"/>
                    <a:pt x="1739555" y="1237130"/>
                    <a:pt x="1739555" y="1237130"/>
                  </a:cubicBezTo>
                  <a:cubicBezTo>
                    <a:pt x="1730590" y="1243106"/>
                    <a:pt x="1722749" y="1251276"/>
                    <a:pt x="1712661" y="1255059"/>
                  </a:cubicBezTo>
                  <a:cubicBezTo>
                    <a:pt x="1698394" y="1260409"/>
                    <a:pt x="1682711" y="1260718"/>
                    <a:pt x="1667837" y="1264024"/>
                  </a:cubicBezTo>
                  <a:cubicBezTo>
                    <a:pt x="1577188" y="1284169"/>
                    <a:pt x="1692268" y="1268683"/>
                    <a:pt x="1506472" y="1281953"/>
                  </a:cubicBezTo>
                  <a:cubicBezTo>
                    <a:pt x="1497507" y="1287930"/>
                    <a:pt x="1489898" y="1296787"/>
                    <a:pt x="1479578" y="1299883"/>
                  </a:cubicBezTo>
                  <a:cubicBezTo>
                    <a:pt x="1412448" y="1320022"/>
                    <a:pt x="1313117" y="1300951"/>
                    <a:pt x="1255461" y="1299883"/>
                  </a:cubicBezTo>
                  <a:cubicBezTo>
                    <a:pt x="1147903" y="1297891"/>
                    <a:pt x="1001461" y="1307353"/>
                    <a:pt x="950661" y="1308847"/>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562600" y="3200400"/>
              <a:ext cx="2286000" cy="1477328"/>
            </a:xfrm>
            <a:prstGeom prst="rect">
              <a:avLst/>
            </a:prstGeom>
            <a:noFill/>
          </p:spPr>
          <p:txBody>
            <a:bodyPr wrap="square" rtlCol="0">
              <a:spAutoFit/>
            </a:bodyPr>
            <a:lstStyle/>
            <a:p>
              <a:pPr algn="ctr"/>
              <a:r>
                <a:rPr lang="en-US" b="1" dirty="0"/>
                <a:t>If we pray regularly to God with faith, we can receive blessings beyond those we request.</a:t>
              </a:r>
              <a:endParaRPr lang="en-US" i="1" dirty="0"/>
            </a:p>
          </p:txBody>
        </p:sp>
      </p:grpSp>
      <p:sp>
        <p:nvSpPr>
          <p:cNvPr id="18" name="Rectangle 17"/>
          <p:cNvSpPr/>
          <p:nvPr/>
        </p:nvSpPr>
        <p:spPr>
          <a:xfrm>
            <a:off x="539300" y="1004014"/>
            <a:ext cx="4572000" cy="5016758"/>
          </a:xfrm>
          <a:prstGeom prst="rect">
            <a:avLst/>
          </a:prstGeom>
        </p:spPr>
        <p:txBody>
          <a:bodyPr>
            <a:spAutoFit/>
          </a:bodyPr>
          <a:lstStyle/>
          <a:p>
            <a:pPr fontAlgn="base"/>
            <a:r>
              <a:rPr lang="en-US" sz="2000" dirty="0">
                <a:solidFill>
                  <a:schemeClr val="bg1"/>
                </a:solidFill>
              </a:rPr>
              <a:t>“Do you get answers to your prayers? If not, perhaps you did not pay the price. Do you offer a few trite words and worn-out phrases, or do you talk intimately to the Lord? Do you pray occasionally when you should be praying regularly, often, constantly? Do you offer pennies to pay heavy debts when you should give dollars to erase that obligation?</a:t>
            </a:r>
          </a:p>
          <a:p>
            <a:pPr fontAlgn="base"/>
            <a:r>
              <a:rPr lang="en-US" sz="2000" dirty="0">
                <a:solidFill>
                  <a:schemeClr val="bg1"/>
                </a:solidFill>
              </a:rPr>
              <a:t>“When you pray, do you just speak, or do you also listen? Your Savior said, ‘Behold, I stand at the door, and knock: if any man hear my voice, and open the door, I will come in to him, and will sup with him, and he with me.’ ” </a:t>
            </a:r>
          </a:p>
          <a:p>
            <a:pPr fontAlgn="base"/>
            <a:r>
              <a:rPr lang="en-US" sz="2000" dirty="0">
                <a:solidFill>
                  <a:schemeClr val="bg1"/>
                </a:solidFill>
              </a:rPr>
              <a:t>President Spencer W. Kimball</a:t>
            </a:r>
          </a:p>
        </p:txBody>
      </p:sp>
      <p:pic>
        <p:nvPicPr>
          <p:cNvPr id="19" name="Picture 18" descr="Spencer W Kimball1.jpg"/>
          <p:cNvPicPr>
            <a:picLocks noChangeAspect="1"/>
          </p:cNvPicPr>
          <p:nvPr/>
        </p:nvPicPr>
        <p:blipFill>
          <a:blip r:embed="rId2" cstate="print"/>
          <a:stretch>
            <a:fillRect/>
          </a:stretch>
        </p:blipFill>
        <p:spPr>
          <a:xfrm>
            <a:off x="5386703" y="2201863"/>
            <a:ext cx="1620455" cy="2129118"/>
          </a:xfrm>
          <a:prstGeom prst="rect">
            <a:avLst/>
          </a:prstGeom>
        </p:spPr>
      </p:pic>
    </p:spTree>
    <p:extLst>
      <p:ext uri="{BB962C8B-B14F-4D97-AF65-F5344CB8AC3E}">
        <p14:creationId xmlns:p14="http://schemas.microsoft.com/office/powerpoint/2010/main" val="62197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96240" y="243841"/>
            <a:ext cx="8991600" cy="6186309"/>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Jeffrey R. Holland, </a:t>
            </a:r>
            <a:r>
              <a:rPr lang="en-US" i="1" dirty="0">
                <a:solidFill>
                  <a:schemeClr val="bg1"/>
                </a:solidFill>
              </a:rPr>
              <a:t>Christ and the New Covenant: The Messianic Message of the Book of Mormon</a:t>
            </a:r>
            <a:r>
              <a:rPr lang="en-US" dirty="0">
                <a:solidFill>
                  <a:schemeClr val="bg1"/>
                </a:solidFill>
              </a:rPr>
              <a:t> [1997], 17.</a:t>
            </a:r>
          </a:p>
          <a:p>
            <a:endParaRPr lang="en-US" dirty="0">
              <a:solidFill>
                <a:schemeClr val="bg1"/>
              </a:solidFill>
            </a:endParaRPr>
          </a:p>
          <a:p>
            <a:r>
              <a:rPr lang="en-US" i="1" dirty="0">
                <a:solidFill>
                  <a:schemeClr val="bg1"/>
                </a:solidFill>
              </a:rPr>
              <a:t>Who’s Who in the Book of Mormon </a:t>
            </a:r>
            <a:r>
              <a:rPr lang="en-US" dirty="0">
                <a:solidFill>
                  <a:schemeClr val="bg1"/>
                </a:solidFill>
              </a:rPr>
              <a:t>by Ed J. Pinegar and Richard J. Allen pgs. 33-31, 49-50, 60, 79, 80, 116, 151</a:t>
            </a:r>
          </a:p>
          <a:p>
            <a:endParaRPr lang="en-US" dirty="0">
              <a:solidFill>
                <a:schemeClr val="bg1"/>
              </a:solidFill>
            </a:endParaRPr>
          </a:p>
          <a:p>
            <a:r>
              <a:rPr lang="en-US" dirty="0">
                <a:solidFill>
                  <a:schemeClr val="bg1"/>
                </a:solidFill>
              </a:rPr>
              <a:t>Name of Mahonri </a:t>
            </a:r>
            <a:r>
              <a:rPr lang="en-US" dirty="0" err="1">
                <a:solidFill>
                  <a:schemeClr val="bg1"/>
                </a:solidFill>
              </a:rPr>
              <a:t>Moriancumer</a:t>
            </a:r>
            <a:r>
              <a:rPr lang="en-US" dirty="0">
                <a:solidFill>
                  <a:schemeClr val="bg1"/>
                </a:solidFill>
              </a:rPr>
              <a:t> (George Reynolds, “The Jaredites,” </a:t>
            </a:r>
            <a:r>
              <a:rPr lang="en-US" i="1" dirty="0">
                <a:solidFill>
                  <a:schemeClr val="bg1"/>
                </a:solidFill>
              </a:rPr>
              <a:t>Juvenile Instructor,</a:t>
            </a:r>
            <a:r>
              <a:rPr lang="en-US" dirty="0">
                <a:solidFill>
                  <a:schemeClr val="bg1"/>
                </a:solidFill>
              </a:rPr>
              <a:t> 1 May 1892, 282). </a:t>
            </a:r>
            <a:r>
              <a:rPr lang="en-US" cap="all" dirty="0">
                <a:solidFill>
                  <a:schemeClr val="bg1"/>
                </a:solidFill>
              </a:rPr>
              <a:t>Book of Mormon: Gospel Doctrine Teacher manual LESSON 45</a:t>
            </a:r>
          </a:p>
          <a:p>
            <a:endParaRPr lang="en-US" cap="all" dirty="0">
              <a:solidFill>
                <a:schemeClr val="bg1"/>
              </a:solidFill>
            </a:endParaRPr>
          </a:p>
          <a:p>
            <a:r>
              <a:rPr lang="en-US" dirty="0">
                <a:solidFill>
                  <a:schemeClr val="bg1"/>
                </a:solidFill>
              </a:rPr>
              <a:t>President James E. Faust (“A Personal Relationship with the Savior,” </a:t>
            </a:r>
            <a:r>
              <a:rPr lang="en-US" i="1" dirty="0">
                <a:solidFill>
                  <a:schemeClr val="bg1"/>
                </a:solidFill>
              </a:rPr>
              <a:t>Ensign,</a:t>
            </a:r>
            <a:r>
              <a:rPr lang="en-US" dirty="0">
                <a:solidFill>
                  <a:schemeClr val="bg1"/>
                </a:solidFill>
              </a:rPr>
              <a:t> Nov. 1976, 58).</a:t>
            </a:r>
          </a:p>
          <a:p>
            <a:endParaRPr lang="en-US" cap="all" dirty="0">
              <a:solidFill>
                <a:schemeClr val="bg1"/>
              </a:solidFill>
            </a:endParaRPr>
          </a:p>
          <a:p>
            <a:r>
              <a:rPr lang="en-US" dirty="0">
                <a:solidFill>
                  <a:schemeClr val="bg1"/>
                </a:solidFill>
              </a:rPr>
              <a:t>Elder Richard G. Scott (“The Power of a Strong Testimony,” </a:t>
            </a:r>
            <a:r>
              <a:rPr lang="en-US" i="1" dirty="0">
                <a:solidFill>
                  <a:schemeClr val="bg1"/>
                </a:solidFill>
              </a:rPr>
              <a:t>Ensign,</a:t>
            </a:r>
            <a:r>
              <a:rPr lang="en-US" dirty="0">
                <a:solidFill>
                  <a:schemeClr val="bg1"/>
                </a:solidFill>
              </a:rPr>
              <a:t> Nov. 2001, 88).</a:t>
            </a:r>
          </a:p>
          <a:p>
            <a:endParaRPr lang="en-US" cap="all" dirty="0">
              <a:solidFill>
                <a:schemeClr val="bg1"/>
              </a:solidFill>
            </a:endParaRPr>
          </a:p>
          <a:p>
            <a:r>
              <a:rPr lang="en-US" dirty="0">
                <a:solidFill>
                  <a:schemeClr val="bg1"/>
                </a:solidFill>
              </a:rPr>
              <a:t>President Spencer W. Kimball (“Prayer,” </a:t>
            </a:r>
            <a:r>
              <a:rPr lang="en-US" i="1" dirty="0">
                <a:solidFill>
                  <a:schemeClr val="bg1"/>
                </a:solidFill>
              </a:rPr>
              <a:t>New Era,</a:t>
            </a:r>
            <a:r>
              <a:rPr lang="en-US" dirty="0">
                <a:solidFill>
                  <a:schemeClr val="bg1"/>
                </a:solidFill>
              </a:rPr>
              <a:t> Mar. 1978, 17).</a:t>
            </a:r>
          </a:p>
          <a:p>
            <a:endParaRPr lang="en-US" dirty="0">
              <a:solidFill>
                <a:schemeClr val="bg1"/>
              </a:solidFill>
            </a:endParaRPr>
          </a:p>
          <a:p>
            <a:r>
              <a:rPr lang="en-US" dirty="0">
                <a:solidFill>
                  <a:schemeClr val="bg1"/>
                </a:solidFill>
              </a:rPr>
              <a:t>Etymology</a:t>
            </a:r>
          </a:p>
          <a:p>
            <a:r>
              <a:rPr lang="en-US" dirty="0">
                <a:solidFill>
                  <a:schemeClr val="bg1"/>
                </a:solidFill>
              </a:rPr>
              <a:t>The phrase "Tower of Babel" does not appear in the Bible; it is always, "the city and its tower" or just "the city</a:t>
            </a:r>
            <a:r>
              <a:rPr lang="he-IL" dirty="0">
                <a:solidFill>
                  <a:schemeClr val="bg1"/>
                </a:solidFill>
              </a:rPr>
              <a:t>. </a:t>
            </a:r>
            <a:r>
              <a:rPr lang="en-US" dirty="0">
                <a:solidFill>
                  <a:schemeClr val="bg1"/>
                </a:solidFill>
              </a:rPr>
              <a:t>“ Babel" means the "Gate of God", from </a:t>
            </a:r>
            <a:r>
              <a:rPr lang="en-US" dirty="0" err="1">
                <a:solidFill>
                  <a:schemeClr val="bg1"/>
                </a:solidFill>
              </a:rPr>
              <a:t>Akkadian</a:t>
            </a:r>
            <a:r>
              <a:rPr lang="en-US" dirty="0">
                <a:solidFill>
                  <a:schemeClr val="bg1"/>
                </a:solidFill>
              </a:rPr>
              <a:t> </a:t>
            </a:r>
            <a:r>
              <a:rPr lang="en-US" i="1" dirty="0" err="1">
                <a:solidFill>
                  <a:schemeClr val="bg1"/>
                </a:solidFill>
              </a:rPr>
              <a:t>bab-ilu</a:t>
            </a:r>
            <a:r>
              <a:rPr lang="en-US" dirty="0">
                <a:solidFill>
                  <a:schemeClr val="bg1"/>
                </a:solidFill>
              </a:rPr>
              <a:t>, "Gate of God" (from </a:t>
            </a:r>
            <a:r>
              <a:rPr lang="en-US" i="1" dirty="0" err="1">
                <a:solidFill>
                  <a:schemeClr val="bg1"/>
                </a:solidFill>
              </a:rPr>
              <a:t>bab</a:t>
            </a:r>
            <a:r>
              <a:rPr lang="en-US" dirty="0">
                <a:solidFill>
                  <a:schemeClr val="bg1"/>
                </a:solidFill>
              </a:rPr>
              <a:t> "gate" + </a:t>
            </a:r>
            <a:r>
              <a:rPr lang="en-US" i="1" dirty="0" err="1">
                <a:solidFill>
                  <a:schemeClr val="bg1"/>
                </a:solidFill>
              </a:rPr>
              <a:t>ilu</a:t>
            </a:r>
            <a:r>
              <a:rPr lang="en-US" dirty="0">
                <a:solidFill>
                  <a:schemeClr val="bg1"/>
                </a:solidFill>
              </a:rPr>
              <a:t> "god")." According to the Bible, the city received the name "Babel" from the Hebrew word </a:t>
            </a:r>
            <a:r>
              <a:rPr lang="en-US" i="1" dirty="0" err="1">
                <a:solidFill>
                  <a:schemeClr val="bg1"/>
                </a:solidFill>
              </a:rPr>
              <a:t>balal</a:t>
            </a:r>
            <a:r>
              <a:rPr lang="en-US" dirty="0">
                <a:solidFill>
                  <a:schemeClr val="bg1"/>
                </a:solidFill>
              </a:rPr>
              <a:t>, meaning to jumble. </a:t>
            </a:r>
            <a:r>
              <a:rPr lang="en-US" sz="1200" dirty="0">
                <a:solidFill>
                  <a:schemeClr val="bg1"/>
                </a:solidFill>
              </a:rPr>
              <a:t>Wikipedia- Tower of Babel</a:t>
            </a:r>
            <a:endParaRPr lang="en-US" dirty="0">
              <a:solidFill>
                <a:schemeClr val="bg1"/>
              </a:solidFill>
            </a:endParaRPr>
          </a:p>
        </p:txBody>
      </p:sp>
      <p:sp>
        <p:nvSpPr>
          <p:cNvPr id="5" name="Footer Placeholder 14">
            <a:extLst>
              <a:ext uri="{FF2B5EF4-FFF2-40B4-BE49-F238E27FC236}">
                <a16:creationId xmlns:a16="http://schemas.microsoft.com/office/drawing/2014/main" id="{DE196519-364F-4281-80AD-6198B3D3E66A}"/>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658890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Bent Arrow 67"/>
          <p:cNvSpPr/>
          <p:nvPr/>
        </p:nvSpPr>
        <p:spPr>
          <a:xfrm rot="4386095" flipH="1">
            <a:off x="9260857" y="3838851"/>
            <a:ext cx="570420" cy="846868"/>
          </a:xfrm>
          <a:prstGeom prst="bentArrow">
            <a:avLst>
              <a:gd name="adj1" fmla="val 3547"/>
              <a:gd name="adj2" fmla="val 6661"/>
              <a:gd name="adj3" fmla="val 13927"/>
              <a:gd name="adj4" fmla="val 6178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3886200" y="152400"/>
            <a:ext cx="4495800" cy="707886"/>
          </a:xfrm>
          <a:prstGeom prst="rect">
            <a:avLst/>
          </a:prstGeom>
          <a:noFill/>
        </p:spPr>
        <p:txBody>
          <a:bodyPr wrap="square" rtlCol="0">
            <a:spAutoFit/>
          </a:bodyPr>
          <a:lstStyle/>
          <a:p>
            <a:pPr algn="ctr"/>
            <a:r>
              <a:rPr lang="en-US" sz="2000" dirty="0">
                <a:cs typeface="Aharoni" pitchFamily="2" charset="-79"/>
              </a:rPr>
              <a:t>The Wandering </a:t>
            </a:r>
            <a:r>
              <a:rPr lang="en-US" sz="2000" dirty="0" err="1">
                <a:cs typeface="Aharoni" pitchFamily="2" charset="-79"/>
              </a:rPr>
              <a:t>Nephites</a:t>
            </a:r>
            <a:endParaRPr lang="en-US" sz="2000" dirty="0">
              <a:cs typeface="Aharoni" pitchFamily="2" charset="-79"/>
            </a:endParaRPr>
          </a:p>
          <a:p>
            <a:pPr algn="ctr"/>
            <a:r>
              <a:rPr lang="en-US" sz="2000" dirty="0">
                <a:cs typeface="Aharoni" pitchFamily="2" charset="-79"/>
              </a:rPr>
              <a:t>200 B.C. to 121 B.C.</a:t>
            </a:r>
          </a:p>
        </p:txBody>
      </p:sp>
      <p:sp>
        <p:nvSpPr>
          <p:cNvPr id="6" name="TextBox 5"/>
          <p:cNvSpPr txBox="1"/>
          <p:nvPr/>
        </p:nvSpPr>
        <p:spPr>
          <a:xfrm>
            <a:off x="4114800" y="1219200"/>
            <a:ext cx="3886200" cy="369332"/>
          </a:xfrm>
          <a:prstGeom prst="rect">
            <a:avLst/>
          </a:prstGeom>
          <a:noFill/>
          <a:ln>
            <a:solidFill>
              <a:schemeClr val="tx1"/>
            </a:solidFill>
          </a:ln>
        </p:spPr>
        <p:txBody>
          <a:bodyPr wrap="square" rtlCol="0">
            <a:spAutoFit/>
          </a:bodyPr>
          <a:lstStyle/>
          <a:p>
            <a:pPr algn="ctr"/>
            <a:r>
              <a:rPr lang="en-US" dirty="0"/>
              <a:t>Land of </a:t>
            </a:r>
            <a:r>
              <a:rPr lang="en-US" dirty="0" err="1"/>
              <a:t>Zarahemla</a:t>
            </a:r>
            <a:endParaRPr lang="en-US" dirty="0"/>
          </a:p>
        </p:txBody>
      </p:sp>
      <p:sp>
        <p:nvSpPr>
          <p:cNvPr id="7" name="TextBox 6"/>
          <p:cNvSpPr txBox="1"/>
          <p:nvPr/>
        </p:nvSpPr>
        <p:spPr>
          <a:xfrm>
            <a:off x="4114800" y="1600200"/>
            <a:ext cx="1143000" cy="338554"/>
          </a:xfrm>
          <a:prstGeom prst="rect">
            <a:avLst/>
          </a:prstGeom>
          <a:noFill/>
          <a:ln>
            <a:solidFill>
              <a:schemeClr val="tx1"/>
            </a:solidFill>
          </a:ln>
        </p:spPr>
        <p:txBody>
          <a:bodyPr wrap="square" rtlCol="0">
            <a:spAutoFit/>
          </a:bodyPr>
          <a:lstStyle/>
          <a:p>
            <a:pPr algn="ctr"/>
            <a:r>
              <a:rPr lang="en-US" sz="1600" dirty="0"/>
              <a:t>Mosiah l</a:t>
            </a:r>
          </a:p>
        </p:txBody>
      </p:sp>
      <p:sp>
        <p:nvSpPr>
          <p:cNvPr id="8" name="TextBox 7"/>
          <p:cNvSpPr txBox="1"/>
          <p:nvPr/>
        </p:nvSpPr>
        <p:spPr>
          <a:xfrm>
            <a:off x="5257800" y="1600200"/>
            <a:ext cx="1600200" cy="338554"/>
          </a:xfrm>
          <a:prstGeom prst="rect">
            <a:avLst/>
          </a:prstGeom>
          <a:noFill/>
          <a:ln>
            <a:solidFill>
              <a:schemeClr val="tx1"/>
            </a:solidFill>
          </a:ln>
        </p:spPr>
        <p:txBody>
          <a:bodyPr wrap="square" rtlCol="0">
            <a:spAutoFit/>
          </a:bodyPr>
          <a:lstStyle/>
          <a:p>
            <a:pPr algn="ctr"/>
            <a:r>
              <a:rPr lang="en-US" sz="1600" dirty="0"/>
              <a:t>King Benjamin</a:t>
            </a:r>
          </a:p>
        </p:txBody>
      </p:sp>
      <p:sp>
        <p:nvSpPr>
          <p:cNvPr id="9" name="TextBox 8"/>
          <p:cNvSpPr txBox="1"/>
          <p:nvPr/>
        </p:nvSpPr>
        <p:spPr>
          <a:xfrm>
            <a:off x="6858000" y="1600200"/>
            <a:ext cx="1143000" cy="338554"/>
          </a:xfrm>
          <a:prstGeom prst="rect">
            <a:avLst/>
          </a:prstGeom>
          <a:noFill/>
          <a:ln>
            <a:solidFill>
              <a:schemeClr val="tx1"/>
            </a:solidFill>
          </a:ln>
        </p:spPr>
        <p:txBody>
          <a:bodyPr wrap="square" rtlCol="0">
            <a:spAutoFit/>
          </a:bodyPr>
          <a:lstStyle/>
          <a:p>
            <a:pPr algn="ctr"/>
            <a:r>
              <a:rPr lang="en-US" sz="1600" dirty="0"/>
              <a:t>Mosiah </a:t>
            </a:r>
            <a:r>
              <a:rPr lang="en-US" sz="1600" dirty="0" err="1"/>
              <a:t>ll</a:t>
            </a:r>
            <a:endParaRPr lang="en-US" sz="1600" dirty="0"/>
          </a:p>
        </p:txBody>
      </p:sp>
      <p:sp>
        <p:nvSpPr>
          <p:cNvPr id="10" name="TextBox 9"/>
          <p:cNvSpPr txBox="1"/>
          <p:nvPr/>
        </p:nvSpPr>
        <p:spPr>
          <a:xfrm>
            <a:off x="1828800" y="2590800"/>
            <a:ext cx="1143000" cy="369332"/>
          </a:xfrm>
          <a:prstGeom prst="rect">
            <a:avLst/>
          </a:prstGeom>
          <a:noFill/>
          <a:ln>
            <a:solidFill>
              <a:schemeClr val="tx1"/>
            </a:solidFill>
          </a:ln>
        </p:spPr>
        <p:txBody>
          <a:bodyPr wrap="square" rtlCol="0">
            <a:spAutoFit/>
          </a:bodyPr>
          <a:lstStyle/>
          <a:p>
            <a:pPr algn="ctr"/>
            <a:r>
              <a:rPr lang="en-US" dirty="0"/>
              <a:t>Jerusalem</a:t>
            </a:r>
          </a:p>
        </p:txBody>
      </p:sp>
      <p:sp>
        <p:nvSpPr>
          <p:cNvPr id="11" name="TextBox 10"/>
          <p:cNvSpPr txBox="1"/>
          <p:nvPr/>
        </p:nvSpPr>
        <p:spPr>
          <a:xfrm>
            <a:off x="8839200" y="609601"/>
            <a:ext cx="1600200" cy="646331"/>
          </a:xfrm>
          <a:prstGeom prst="rect">
            <a:avLst/>
          </a:prstGeom>
          <a:noFill/>
          <a:ln>
            <a:solidFill>
              <a:schemeClr val="tx1"/>
            </a:solidFill>
          </a:ln>
        </p:spPr>
        <p:txBody>
          <a:bodyPr wrap="square" rtlCol="0">
            <a:spAutoFit/>
          </a:bodyPr>
          <a:lstStyle/>
          <a:p>
            <a:pPr algn="ctr"/>
            <a:r>
              <a:rPr lang="en-US" dirty="0"/>
              <a:t>Destroyed </a:t>
            </a:r>
            <a:r>
              <a:rPr lang="en-US" dirty="0" err="1"/>
              <a:t>Jaredite</a:t>
            </a:r>
            <a:r>
              <a:rPr lang="en-US" dirty="0"/>
              <a:t> Nation</a:t>
            </a:r>
          </a:p>
        </p:txBody>
      </p:sp>
      <p:grpSp>
        <p:nvGrpSpPr>
          <p:cNvPr id="2" name="Group 18"/>
          <p:cNvGrpSpPr/>
          <p:nvPr/>
        </p:nvGrpSpPr>
        <p:grpSpPr>
          <a:xfrm>
            <a:off x="3581400" y="3276600"/>
            <a:ext cx="4724400" cy="750332"/>
            <a:chOff x="2362200" y="3276600"/>
            <a:chExt cx="4724400" cy="750332"/>
          </a:xfrm>
        </p:grpSpPr>
        <p:sp>
          <p:nvSpPr>
            <p:cNvPr id="14" name="TextBox 13"/>
            <p:cNvSpPr txBox="1"/>
            <p:nvPr/>
          </p:nvSpPr>
          <p:spPr>
            <a:xfrm>
              <a:off x="2362200" y="3276600"/>
              <a:ext cx="1295400" cy="738664"/>
            </a:xfrm>
            <a:prstGeom prst="rect">
              <a:avLst/>
            </a:prstGeom>
            <a:noFill/>
            <a:ln>
              <a:solidFill>
                <a:schemeClr val="tx1"/>
              </a:solidFill>
            </a:ln>
          </p:spPr>
          <p:txBody>
            <a:bodyPr wrap="square" rtlCol="0">
              <a:spAutoFit/>
            </a:bodyPr>
            <a:lstStyle/>
            <a:p>
              <a:pPr algn="ctr"/>
              <a:r>
                <a:rPr lang="en-US" sz="1400" dirty="0"/>
                <a:t>Mosiah 1 and righteous </a:t>
              </a:r>
              <a:r>
                <a:rPr lang="en-US" sz="1400" dirty="0" err="1"/>
                <a:t>Nephites</a:t>
              </a:r>
              <a:endParaRPr lang="en-US" sz="1400" dirty="0"/>
            </a:p>
          </p:txBody>
        </p:sp>
        <p:sp>
          <p:nvSpPr>
            <p:cNvPr id="15" name="TextBox 14"/>
            <p:cNvSpPr txBox="1"/>
            <p:nvPr/>
          </p:nvSpPr>
          <p:spPr>
            <a:xfrm>
              <a:off x="3657600" y="3276600"/>
              <a:ext cx="1143000" cy="369332"/>
            </a:xfrm>
            <a:prstGeom prst="rect">
              <a:avLst/>
            </a:prstGeom>
            <a:noFill/>
            <a:ln>
              <a:solidFill>
                <a:schemeClr val="tx1"/>
              </a:solidFill>
            </a:ln>
          </p:spPr>
          <p:txBody>
            <a:bodyPr wrap="square" rtlCol="0">
              <a:spAutoFit/>
            </a:bodyPr>
            <a:lstStyle/>
            <a:p>
              <a:pPr algn="ctr"/>
              <a:r>
                <a:rPr lang="en-US" dirty="0" err="1"/>
                <a:t>Zeniff</a:t>
              </a:r>
              <a:endParaRPr lang="en-US" dirty="0"/>
            </a:p>
          </p:txBody>
        </p:sp>
        <p:sp>
          <p:nvSpPr>
            <p:cNvPr id="16" name="TextBox 15"/>
            <p:cNvSpPr txBox="1"/>
            <p:nvPr/>
          </p:nvSpPr>
          <p:spPr>
            <a:xfrm>
              <a:off x="4800600" y="3276600"/>
              <a:ext cx="1143000" cy="369332"/>
            </a:xfrm>
            <a:prstGeom prst="rect">
              <a:avLst/>
            </a:prstGeom>
            <a:noFill/>
            <a:ln>
              <a:solidFill>
                <a:schemeClr val="tx1"/>
              </a:solidFill>
            </a:ln>
          </p:spPr>
          <p:txBody>
            <a:bodyPr wrap="square" rtlCol="0">
              <a:spAutoFit/>
            </a:bodyPr>
            <a:lstStyle/>
            <a:p>
              <a:pPr algn="ctr"/>
              <a:r>
                <a:rPr lang="en-US" dirty="0"/>
                <a:t>King Noah</a:t>
              </a:r>
            </a:p>
          </p:txBody>
        </p:sp>
        <p:sp>
          <p:nvSpPr>
            <p:cNvPr id="17" name="TextBox 16"/>
            <p:cNvSpPr txBox="1"/>
            <p:nvPr/>
          </p:nvSpPr>
          <p:spPr>
            <a:xfrm>
              <a:off x="5943600" y="3276600"/>
              <a:ext cx="1143000" cy="369332"/>
            </a:xfrm>
            <a:prstGeom prst="rect">
              <a:avLst/>
            </a:prstGeom>
            <a:noFill/>
            <a:ln>
              <a:solidFill>
                <a:schemeClr val="tx1"/>
              </a:solidFill>
            </a:ln>
          </p:spPr>
          <p:txBody>
            <a:bodyPr wrap="square" rtlCol="0">
              <a:spAutoFit/>
            </a:bodyPr>
            <a:lstStyle/>
            <a:p>
              <a:pPr algn="ctr"/>
              <a:r>
                <a:rPr lang="en-US" dirty="0"/>
                <a:t>King </a:t>
              </a:r>
              <a:r>
                <a:rPr lang="en-US" dirty="0" err="1"/>
                <a:t>Limhi</a:t>
              </a:r>
              <a:endParaRPr lang="en-US" dirty="0"/>
            </a:p>
          </p:txBody>
        </p:sp>
        <p:sp>
          <p:nvSpPr>
            <p:cNvPr id="18" name="TextBox 17"/>
            <p:cNvSpPr txBox="1"/>
            <p:nvPr/>
          </p:nvSpPr>
          <p:spPr>
            <a:xfrm>
              <a:off x="3657600" y="3657600"/>
              <a:ext cx="3429000" cy="369332"/>
            </a:xfrm>
            <a:prstGeom prst="rect">
              <a:avLst/>
            </a:prstGeom>
            <a:noFill/>
            <a:ln>
              <a:solidFill>
                <a:schemeClr val="tx1"/>
              </a:solidFill>
            </a:ln>
          </p:spPr>
          <p:txBody>
            <a:bodyPr wrap="square" rtlCol="0">
              <a:spAutoFit/>
            </a:bodyPr>
            <a:lstStyle/>
            <a:p>
              <a:pPr algn="ctr"/>
              <a:r>
                <a:rPr lang="en-US" dirty="0"/>
                <a:t>Land of Lehi-Nephi</a:t>
              </a:r>
            </a:p>
          </p:txBody>
        </p:sp>
      </p:grpSp>
      <p:sp>
        <p:nvSpPr>
          <p:cNvPr id="34" name="Bent Arrow 33"/>
          <p:cNvSpPr/>
          <p:nvPr/>
        </p:nvSpPr>
        <p:spPr>
          <a:xfrm>
            <a:off x="2362200" y="1371600"/>
            <a:ext cx="1524000" cy="1143000"/>
          </a:xfrm>
          <a:prstGeom prst="bentArrow">
            <a:avLst>
              <a:gd name="adj1" fmla="val 3547"/>
              <a:gd name="adj2" fmla="val 6661"/>
              <a:gd name="adj3" fmla="val 13927"/>
              <a:gd name="adj4" fmla="val 6178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Rectangle 35"/>
          <p:cNvSpPr/>
          <p:nvPr/>
        </p:nvSpPr>
        <p:spPr>
          <a:xfrm>
            <a:off x="2362200" y="1676400"/>
            <a:ext cx="914400" cy="228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362200" y="1676400"/>
            <a:ext cx="990600" cy="261610"/>
          </a:xfrm>
          <a:prstGeom prst="rect">
            <a:avLst/>
          </a:prstGeom>
          <a:noFill/>
        </p:spPr>
        <p:txBody>
          <a:bodyPr wrap="square" rtlCol="0">
            <a:spAutoFit/>
          </a:bodyPr>
          <a:lstStyle/>
          <a:p>
            <a:r>
              <a:rPr lang="en-US" sz="1100" dirty="0" err="1"/>
              <a:t>Mulek</a:t>
            </a:r>
            <a:r>
              <a:rPr lang="en-US" sz="1100" dirty="0"/>
              <a:t> 589 BC</a:t>
            </a:r>
          </a:p>
        </p:txBody>
      </p:sp>
      <p:sp>
        <p:nvSpPr>
          <p:cNvPr id="39" name="Bent Arrow 38"/>
          <p:cNvSpPr/>
          <p:nvPr/>
        </p:nvSpPr>
        <p:spPr>
          <a:xfrm rot="10800000" flipH="1">
            <a:off x="2286000" y="3048000"/>
            <a:ext cx="1219200" cy="857250"/>
          </a:xfrm>
          <a:prstGeom prst="bentArrow">
            <a:avLst>
              <a:gd name="adj1" fmla="val 3547"/>
              <a:gd name="adj2" fmla="val 6661"/>
              <a:gd name="adj3" fmla="val 13927"/>
              <a:gd name="adj4" fmla="val 6178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 name="Group 39"/>
          <p:cNvGrpSpPr/>
          <p:nvPr/>
        </p:nvGrpSpPr>
        <p:grpSpPr>
          <a:xfrm>
            <a:off x="1981200" y="3352801"/>
            <a:ext cx="1143000" cy="430887"/>
            <a:chOff x="838200" y="1524000"/>
            <a:chExt cx="990600" cy="243653"/>
          </a:xfrm>
        </p:grpSpPr>
        <p:sp>
          <p:nvSpPr>
            <p:cNvPr id="41" name="Rectangle 40"/>
            <p:cNvSpPr/>
            <p:nvPr/>
          </p:nvSpPr>
          <p:spPr>
            <a:xfrm>
              <a:off x="838200" y="1524000"/>
              <a:ext cx="914400" cy="228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838200" y="1524000"/>
              <a:ext cx="990600" cy="243653"/>
            </a:xfrm>
            <a:prstGeom prst="rect">
              <a:avLst/>
            </a:prstGeom>
            <a:noFill/>
          </p:spPr>
          <p:txBody>
            <a:bodyPr wrap="square" rtlCol="0">
              <a:spAutoFit/>
            </a:bodyPr>
            <a:lstStyle/>
            <a:p>
              <a:r>
                <a:rPr lang="en-US" sz="1100" dirty="0"/>
                <a:t>Lehi &amp; Nephi 600 BC</a:t>
              </a:r>
            </a:p>
          </p:txBody>
        </p:sp>
      </p:grpSp>
      <p:sp>
        <p:nvSpPr>
          <p:cNvPr id="43" name="TextBox 42"/>
          <p:cNvSpPr txBox="1"/>
          <p:nvPr/>
        </p:nvSpPr>
        <p:spPr>
          <a:xfrm>
            <a:off x="3886200" y="4114801"/>
            <a:ext cx="762000" cy="461665"/>
          </a:xfrm>
          <a:prstGeom prst="rect">
            <a:avLst/>
          </a:prstGeom>
          <a:noFill/>
        </p:spPr>
        <p:txBody>
          <a:bodyPr wrap="square" rtlCol="0">
            <a:spAutoFit/>
          </a:bodyPr>
          <a:lstStyle/>
          <a:p>
            <a:r>
              <a:rPr lang="en-US" sz="1200" dirty="0"/>
              <a:t>About 200 BC</a:t>
            </a:r>
          </a:p>
        </p:txBody>
      </p:sp>
      <p:sp>
        <p:nvSpPr>
          <p:cNvPr id="44" name="Down Arrow 43"/>
          <p:cNvSpPr/>
          <p:nvPr/>
        </p:nvSpPr>
        <p:spPr>
          <a:xfrm>
            <a:off x="5867400" y="1981200"/>
            <a:ext cx="76200" cy="12192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rot="16200000">
            <a:off x="5129600" y="2414201"/>
            <a:ext cx="1143000" cy="276999"/>
          </a:xfrm>
          <a:prstGeom prst="rect">
            <a:avLst/>
          </a:prstGeom>
          <a:noFill/>
        </p:spPr>
        <p:txBody>
          <a:bodyPr wrap="square" rtlCol="0">
            <a:spAutoFit/>
          </a:bodyPr>
          <a:lstStyle/>
          <a:p>
            <a:r>
              <a:rPr lang="en-US" sz="1200" dirty="0" err="1"/>
              <a:t>Zeniff</a:t>
            </a:r>
            <a:r>
              <a:rPr lang="en-US" sz="1200" dirty="0"/>
              <a:t>…3</a:t>
            </a:r>
          </a:p>
        </p:txBody>
      </p:sp>
      <p:sp>
        <p:nvSpPr>
          <p:cNvPr id="46" name="Circular Arrow 45"/>
          <p:cNvSpPr/>
          <p:nvPr/>
        </p:nvSpPr>
        <p:spPr>
          <a:xfrm rot="10800000" flipH="1">
            <a:off x="5257800" y="1295400"/>
            <a:ext cx="304800" cy="1295400"/>
          </a:xfrm>
          <a:prstGeom prst="circular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TextBox 46"/>
          <p:cNvSpPr txBox="1"/>
          <p:nvPr/>
        </p:nvSpPr>
        <p:spPr>
          <a:xfrm>
            <a:off x="5105400" y="2286001"/>
            <a:ext cx="304800" cy="276999"/>
          </a:xfrm>
          <a:prstGeom prst="rect">
            <a:avLst/>
          </a:prstGeom>
          <a:noFill/>
        </p:spPr>
        <p:txBody>
          <a:bodyPr wrap="square" rtlCol="0">
            <a:spAutoFit/>
          </a:bodyPr>
          <a:lstStyle/>
          <a:p>
            <a:r>
              <a:rPr lang="en-US" sz="1200" dirty="0"/>
              <a:t>2</a:t>
            </a:r>
          </a:p>
        </p:txBody>
      </p:sp>
      <p:sp>
        <p:nvSpPr>
          <p:cNvPr id="48" name="Down Arrow 47"/>
          <p:cNvSpPr/>
          <p:nvPr/>
        </p:nvSpPr>
        <p:spPr>
          <a:xfrm rot="10800000" flipH="1">
            <a:off x="4572000" y="1981200"/>
            <a:ext cx="76200" cy="12192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rot="16200000">
            <a:off x="3834200" y="2490401"/>
            <a:ext cx="1143000" cy="276999"/>
          </a:xfrm>
          <a:prstGeom prst="rect">
            <a:avLst/>
          </a:prstGeom>
          <a:noFill/>
        </p:spPr>
        <p:txBody>
          <a:bodyPr wrap="square" rtlCol="0">
            <a:spAutoFit/>
          </a:bodyPr>
          <a:lstStyle/>
          <a:p>
            <a:r>
              <a:rPr lang="en-US" sz="1200" dirty="0"/>
              <a:t>Mosiah I…1</a:t>
            </a:r>
          </a:p>
        </p:txBody>
      </p:sp>
      <p:sp>
        <p:nvSpPr>
          <p:cNvPr id="51" name="Down Arrow 50"/>
          <p:cNvSpPr/>
          <p:nvPr/>
        </p:nvSpPr>
        <p:spPr>
          <a:xfrm>
            <a:off x="7315200" y="1981200"/>
            <a:ext cx="76200" cy="12192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rot="16200000">
            <a:off x="6653600" y="2490401"/>
            <a:ext cx="1143000" cy="276999"/>
          </a:xfrm>
          <a:prstGeom prst="rect">
            <a:avLst/>
          </a:prstGeom>
          <a:noFill/>
        </p:spPr>
        <p:txBody>
          <a:bodyPr wrap="square" rtlCol="0">
            <a:spAutoFit/>
          </a:bodyPr>
          <a:lstStyle/>
          <a:p>
            <a:r>
              <a:rPr lang="en-US" sz="1200" dirty="0" err="1"/>
              <a:t>Ammon</a:t>
            </a:r>
            <a:r>
              <a:rPr lang="en-US" sz="1200" dirty="0"/>
              <a:t>…6</a:t>
            </a:r>
          </a:p>
        </p:txBody>
      </p:sp>
      <p:cxnSp>
        <p:nvCxnSpPr>
          <p:cNvPr id="54" name="Straight Arrow Connector 53"/>
          <p:cNvCxnSpPr/>
          <p:nvPr/>
        </p:nvCxnSpPr>
        <p:spPr>
          <a:xfrm flipV="1">
            <a:off x="8001000" y="1295400"/>
            <a:ext cx="1371600" cy="1905000"/>
          </a:xfrm>
          <a:prstGeom prst="straightConnector1">
            <a:avLst/>
          </a:prstGeom>
          <a:ln w="349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rot="18355867">
            <a:off x="8498981" y="2043486"/>
            <a:ext cx="1295400" cy="761747"/>
          </a:xfrm>
          <a:prstGeom prst="rect">
            <a:avLst/>
          </a:prstGeom>
          <a:noFill/>
        </p:spPr>
        <p:txBody>
          <a:bodyPr wrap="square" rtlCol="0">
            <a:spAutoFit/>
          </a:bodyPr>
          <a:lstStyle/>
          <a:p>
            <a:pPr algn="ctr"/>
            <a:r>
              <a:rPr lang="en-US" sz="1050" dirty="0" err="1"/>
              <a:t>Jaredite</a:t>
            </a:r>
            <a:r>
              <a:rPr lang="en-US" sz="1050" dirty="0"/>
              <a:t> plates discovered and returned to </a:t>
            </a:r>
            <a:r>
              <a:rPr lang="en-US" sz="1050" dirty="0" err="1"/>
              <a:t>Limhi</a:t>
            </a:r>
            <a:r>
              <a:rPr lang="en-US" sz="1050" dirty="0"/>
              <a:t>…</a:t>
            </a:r>
            <a:r>
              <a:rPr lang="en-US" sz="1200" dirty="0"/>
              <a:t>5</a:t>
            </a:r>
          </a:p>
        </p:txBody>
      </p:sp>
      <p:sp>
        <p:nvSpPr>
          <p:cNvPr id="56" name="TextBox 55"/>
          <p:cNvSpPr txBox="1"/>
          <p:nvPr/>
        </p:nvSpPr>
        <p:spPr>
          <a:xfrm>
            <a:off x="7620000" y="2209801"/>
            <a:ext cx="762000" cy="830997"/>
          </a:xfrm>
          <a:prstGeom prst="rect">
            <a:avLst/>
          </a:prstGeom>
          <a:noFill/>
        </p:spPr>
        <p:txBody>
          <a:bodyPr wrap="square" rtlCol="0">
            <a:spAutoFit/>
          </a:bodyPr>
          <a:lstStyle/>
          <a:p>
            <a:pPr algn="ctr"/>
            <a:r>
              <a:rPr lang="en-US" sz="900" dirty="0" err="1"/>
              <a:t>Ammon</a:t>
            </a:r>
            <a:r>
              <a:rPr lang="en-US" sz="900" dirty="0"/>
              <a:t> and </a:t>
            </a:r>
            <a:r>
              <a:rPr lang="en-US" sz="900" dirty="0" err="1"/>
              <a:t>Limhi</a:t>
            </a:r>
            <a:r>
              <a:rPr lang="en-US" sz="900" dirty="0"/>
              <a:t> escape to </a:t>
            </a:r>
            <a:r>
              <a:rPr lang="en-US" sz="900" dirty="0" err="1"/>
              <a:t>Zarahemla</a:t>
            </a:r>
            <a:r>
              <a:rPr lang="en-US" sz="900" dirty="0"/>
              <a:t>…</a:t>
            </a:r>
            <a:r>
              <a:rPr lang="en-US" sz="1200" dirty="0"/>
              <a:t>7</a:t>
            </a:r>
          </a:p>
        </p:txBody>
      </p:sp>
      <p:sp>
        <p:nvSpPr>
          <p:cNvPr id="58" name="Down Arrow 57"/>
          <p:cNvSpPr/>
          <p:nvPr/>
        </p:nvSpPr>
        <p:spPr>
          <a:xfrm rot="10800000" flipH="1">
            <a:off x="7620000" y="1981200"/>
            <a:ext cx="76200" cy="12192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Bent Arrow 62"/>
          <p:cNvSpPr/>
          <p:nvPr/>
        </p:nvSpPr>
        <p:spPr>
          <a:xfrm rot="10800000" flipH="1">
            <a:off x="6248400" y="4114800"/>
            <a:ext cx="1219200" cy="857250"/>
          </a:xfrm>
          <a:prstGeom prst="bentArrow">
            <a:avLst>
              <a:gd name="adj1" fmla="val 3547"/>
              <a:gd name="adj2" fmla="val 6661"/>
              <a:gd name="adj3" fmla="val 13927"/>
              <a:gd name="adj4" fmla="val 6178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TextBox 63"/>
          <p:cNvSpPr txBox="1"/>
          <p:nvPr/>
        </p:nvSpPr>
        <p:spPr>
          <a:xfrm>
            <a:off x="6477000" y="4419601"/>
            <a:ext cx="990600" cy="461665"/>
          </a:xfrm>
          <a:prstGeom prst="rect">
            <a:avLst/>
          </a:prstGeom>
          <a:noFill/>
        </p:spPr>
        <p:txBody>
          <a:bodyPr wrap="square" rtlCol="0">
            <a:spAutoFit/>
          </a:bodyPr>
          <a:lstStyle/>
          <a:p>
            <a:r>
              <a:rPr lang="en-US" sz="1200" dirty="0"/>
              <a:t>Alma escapes…4</a:t>
            </a:r>
          </a:p>
        </p:txBody>
      </p:sp>
      <p:sp>
        <p:nvSpPr>
          <p:cNvPr id="66" name="Bent Arrow 65"/>
          <p:cNvSpPr/>
          <p:nvPr/>
        </p:nvSpPr>
        <p:spPr>
          <a:xfrm flipH="1">
            <a:off x="8077199" y="1676400"/>
            <a:ext cx="1905000" cy="1828800"/>
          </a:xfrm>
          <a:prstGeom prst="bentArrow">
            <a:avLst>
              <a:gd name="adj1" fmla="val 975"/>
              <a:gd name="adj2" fmla="val 3965"/>
              <a:gd name="adj3" fmla="val 11966"/>
              <a:gd name="adj4" fmla="val 6178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TextBox 66"/>
          <p:cNvSpPr txBox="1"/>
          <p:nvPr/>
        </p:nvSpPr>
        <p:spPr>
          <a:xfrm>
            <a:off x="9906000" y="1981200"/>
            <a:ext cx="762000" cy="969496"/>
          </a:xfrm>
          <a:prstGeom prst="rect">
            <a:avLst/>
          </a:prstGeom>
          <a:noFill/>
        </p:spPr>
        <p:txBody>
          <a:bodyPr wrap="square" rtlCol="0">
            <a:spAutoFit/>
          </a:bodyPr>
          <a:lstStyle/>
          <a:p>
            <a:pPr algn="ctr"/>
            <a:r>
              <a:rPr lang="en-US" sz="900" dirty="0"/>
              <a:t>Alma &amp; his people escape back to </a:t>
            </a:r>
            <a:r>
              <a:rPr lang="en-US" sz="900" dirty="0" err="1"/>
              <a:t>Zarahemla</a:t>
            </a:r>
            <a:r>
              <a:rPr lang="en-US" sz="900" dirty="0"/>
              <a:t>…</a:t>
            </a:r>
            <a:r>
              <a:rPr lang="en-US" sz="1200" dirty="0"/>
              <a:t>8</a:t>
            </a:r>
          </a:p>
        </p:txBody>
      </p:sp>
      <p:grpSp>
        <p:nvGrpSpPr>
          <p:cNvPr id="5" name="Group 71"/>
          <p:cNvGrpSpPr/>
          <p:nvPr/>
        </p:nvGrpSpPr>
        <p:grpSpPr>
          <a:xfrm>
            <a:off x="8991600" y="3657600"/>
            <a:ext cx="1496786" cy="381000"/>
            <a:chOff x="5943600" y="5791200"/>
            <a:chExt cx="1496786" cy="381000"/>
          </a:xfrm>
        </p:grpSpPr>
        <p:sp>
          <p:nvSpPr>
            <p:cNvPr id="69" name="Rectangle 68"/>
            <p:cNvSpPr/>
            <p:nvPr/>
          </p:nvSpPr>
          <p:spPr>
            <a:xfrm>
              <a:off x="5943600" y="5791200"/>
              <a:ext cx="1496786"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5943600" y="5791200"/>
              <a:ext cx="1447800" cy="369332"/>
            </a:xfrm>
            <a:prstGeom prst="rect">
              <a:avLst/>
            </a:prstGeom>
            <a:noFill/>
          </p:spPr>
          <p:txBody>
            <a:bodyPr wrap="square" rtlCol="0">
              <a:spAutoFit/>
            </a:bodyPr>
            <a:lstStyle/>
            <a:p>
              <a:r>
                <a:rPr lang="en-US" dirty="0"/>
                <a:t>City of </a:t>
              </a:r>
              <a:r>
                <a:rPr lang="en-US" dirty="0" err="1"/>
                <a:t>Helam</a:t>
              </a:r>
              <a:endParaRPr lang="en-US" dirty="0"/>
            </a:p>
          </p:txBody>
        </p:sp>
      </p:grpSp>
      <p:grpSp>
        <p:nvGrpSpPr>
          <p:cNvPr id="12" name="Group 72"/>
          <p:cNvGrpSpPr/>
          <p:nvPr/>
        </p:nvGrpSpPr>
        <p:grpSpPr>
          <a:xfrm>
            <a:off x="7772400" y="4572000"/>
            <a:ext cx="2133600" cy="381000"/>
            <a:chOff x="5943600" y="5791200"/>
            <a:chExt cx="1496786" cy="381000"/>
          </a:xfrm>
        </p:grpSpPr>
        <p:sp>
          <p:nvSpPr>
            <p:cNvPr id="74" name="Rectangle 73"/>
            <p:cNvSpPr/>
            <p:nvPr/>
          </p:nvSpPr>
          <p:spPr>
            <a:xfrm>
              <a:off x="5943600" y="5791200"/>
              <a:ext cx="1496786"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5943600" y="5791200"/>
              <a:ext cx="1447800" cy="369332"/>
            </a:xfrm>
            <a:prstGeom prst="rect">
              <a:avLst/>
            </a:prstGeom>
            <a:noFill/>
          </p:spPr>
          <p:txBody>
            <a:bodyPr wrap="square" rtlCol="0">
              <a:spAutoFit/>
            </a:bodyPr>
            <a:lstStyle/>
            <a:p>
              <a:r>
                <a:rPr lang="en-US" dirty="0"/>
                <a:t>Waters of Mormon</a:t>
              </a:r>
            </a:p>
          </p:txBody>
        </p:sp>
      </p:grpSp>
      <p:sp>
        <p:nvSpPr>
          <p:cNvPr id="76" name="TextBox 75"/>
          <p:cNvSpPr txBox="1"/>
          <p:nvPr/>
        </p:nvSpPr>
        <p:spPr>
          <a:xfrm>
            <a:off x="1676400" y="4953000"/>
            <a:ext cx="9144000" cy="2123658"/>
          </a:xfrm>
          <a:prstGeom prst="rect">
            <a:avLst/>
          </a:prstGeom>
          <a:noFill/>
        </p:spPr>
        <p:txBody>
          <a:bodyPr wrap="square" rtlCol="0">
            <a:spAutoFit/>
          </a:bodyPr>
          <a:lstStyle/>
          <a:p>
            <a:r>
              <a:rPr lang="en-US" sz="1200" dirty="0"/>
              <a:t>1. Mosiah I leads the few remaining righteous </a:t>
            </a:r>
            <a:r>
              <a:rPr lang="en-US" sz="1200" dirty="0" err="1"/>
              <a:t>Nephites</a:t>
            </a:r>
            <a:r>
              <a:rPr lang="en-US" sz="1200" dirty="0"/>
              <a:t> from the original land settled by Lehi to the Land of </a:t>
            </a:r>
            <a:r>
              <a:rPr lang="en-US" sz="1200" dirty="0" err="1"/>
              <a:t>Zarahemla</a:t>
            </a:r>
            <a:r>
              <a:rPr lang="en-US" sz="1200" dirty="0"/>
              <a:t> (Omni 1:3)</a:t>
            </a:r>
          </a:p>
          <a:p>
            <a:r>
              <a:rPr lang="en-US" sz="1200" dirty="0"/>
              <a:t>2. (About 200 BC ill fated expedition to return to Lehi-Nephi. Contention and infighting. All slain in the wilderness except 50 who return to </a:t>
            </a:r>
            <a:r>
              <a:rPr lang="en-US" sz="1200" dirty="0" err="1"/>
              <a:t>Zarahemla</a:t>
            </a:r>
            <a:r>
              <a:rPr lang="en-US" sz="1200" dirty="0"/>
              <a:t> (Omni 1:28) (Mosiah 9:1-3)</a:t>
            </a:r>
          </a:p>
          <a:p>
            <a:r>
              <a:rPr lang="en-US" sz="1200" dirty="0"/>
              <a:t>3. </a:t>
            </a:r>
            <a:r>
              <a:rPr lang="en-US" sz="1200" dirty="0" err="1"/>
              <a:t>Zeniff</a:t>
            </a:r>
            <a:r>
              <a:rPr lang="en-US" sz="1200" dirty="0"/>
              <a:t> leads a second expedition (abt. 200 BC) to Lehi-Nephi and settles there with the permission of King Laman (Mosiah 9: 3-10)</a:t>
            </a:r>
          </a:p>
          <a:p>
            <a:r>
              <a:rPr lang="en-US" sz="1200" dirty="0"/>
              <a:t>4. (about 148 BC) Alma flees King Noah to the Waters of Mormon (Mosiah 17 and 18)</a:t>
            </a:r>
          </a:p>
          <a:p>
            <a:r>
              <a:rPr lang="en-US" sz="1200" dirty="0"/>
              <a:t>5. (about 121 BC) King </a:t>
            </a:r>
            <a:r>
              <a:rPr lang="en-US" sz="1200" dirty="0" err="1"/>
              <a:t>Limhi</a:t>
            </a:r>
            <a:r>
              <a:rPr lang="en-US" sz="1200" dirty="0"/>
              <a:t> sends expedition of 43 men to find </a:t>
            </a:r>
            <a:r>
              <a:rPr lang="en-US" sz="1200" dirty="0" err="1"/>
              <a:t>Zarahemla</a:t>
            </a:r>
            <a:r>
              <a:rPr lang="en-US" sz="1200" dirty="0"/>
              <a:t> in hopes of escaping </a:t>
            </a:r>
            <a:r>
              <a:rPr lang="en-US" sz="1200" dirty="0" err="1"/>
              <a:t>Lamanite</a:t>
            </a:r>
            <a:r>
              <a:rPr lang="en-US" sz="1200" dirty="0"/>
              <a:t> bondage. They find remnants of Jaredites and 24 gold plates and return to Land of Lehi-Nephi (Mosiah 6: 7-8)</a:t>
            </a:r>
          </a:p>
          <a:p>
            <a:r>
              <a:rPr lang="en-US" sz="1200" dirty="0"/>
              <a:t>6. (About 121 BC) </a:t>
            </a:r>
            <a:r>
              <a:rPr lang="en-US" sz="1200" dirty="0" err="1"/>
              <a:t>Ammon’s</a:t>
            </a:r>
            <a:r>
              <a:rPr lang="en-US" sz="1200" dirty="0"/>
              <a:t> expedition (16 “Strong Men”) to find </a:t>
            </a:r>
            <a:r>
              <a:rPr lang="en-US" sz="1200" dirty="0" err="1"/>
              <a:t>Zeniff’s</a:t>
            </a:r>
            <a:r>
              <a:rPr lang="en-US" sz="1200" dirty="0"/>
              <a:t> colony (Mosiah 7)</a:t>
            </a:r>
          </a:p>
          <a:p>
            <a:r>
              <a:rPr lang="en-US" sz="1200" dirty="0"/>
              <a:t>7. (About 121-120 BC) King </a:t>
            </a:r>
            <a:r>
              <a:rPr lang="en-US" sz="1200" dirty="0" err="1"/>
              <a:t>Limhi’s</a:t>
            </a:r>
            <a:r>
              <a:rPr lang="en-US" sz="1200" dirty="0"/>
              <a:t> people get the </a:t>
            </a:r>
            <a:r>
              <a:rPr lang="en-US" sz="1200" dirty="0" err="1"/>
              <a:t>Lamanites</a:t>
            </a:r>
            <a:r>
              <a:rPr lang="en-US" sz="1200" dirty="0"/>
              <a:t> drunk and escape back to </a:t>
            </a:r>
            <a:r>
              <a:rPr lang="en-US" sz="1200" dirty="0" err="1"/>
              <a:t>Zarahemla</a:t>
            </a:r>
            <a:r>
              <a:rPr lang="en-US" sz="1200" dirty="0"/>
              <a:t> (Mosiah 22)</a:t>
            </a:r>
          </a:p>
          <a:p>
            <a:r>
              <a:rPr lang="en-US" sz="1200" dirty="0"/>
              <a:t>8. (Between 145 and 121 BC) Alma and his people escape </a:t>
            </a:r>
            <a:r>
              <a:rPr lang="en-US" sz="1200" dirty="0" err="1"/>
              <a:t>Lamanites</a:t>
            </a:r>
            <a:r>
              <a:rPr lang="en-US" sz="1200" dirty="0"/>
              <a:t> and return to </a:t>
            </a:r>
            <a:r>
              <a:rPr lang="en-US" sz="1200" dirty="0" err="1"/>
              <a:t>Zarahemla</a:t>
            </a:r>
            <a:r>
              <a:rPr lang="en-US" sz="1200" dirty="0"/>
              <a:t> (Mosiah 24)</a:t>
            </a:r>
          </a:p>
          <a:p>
            <a:endParaRPr lang="en-US" sz="1200" dirty="0"/>
          </a:p>
        </p:txBody>
      </p:sp>
      <p:sp>
        <p:nvSpPr>
          <p:cNvPr id="49" name="5-Point Star 48"/>
          <p:cNvSpPr/>
          <p:nvPr/>
        </p:nvSpPr>
        <p:spPr>
          <a:xfrm>
            <a:off x="9441543" y="224971"/>
            <a:ext cx="381000" cy="381000"/>
          </a:xfrm>
          <a:prstGeom prst="star5">
            <a:avLst>
              <a:gd name="adj" fmla="val 13783"/>
              <a:gd name="hf" fmla="val 105146"/>
              <a:gd name="vf" fmla="val 11055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5-Point Star 56"/>
          <p:cNvSpPr/>
          <p:nvPr/>
        </p:nvSpPr>
        <p:spPr>
          <a:xfrm>
            <a:off x="1524001" y="5867401"/>
            <a:ext cx="232229" cy="232229"/>
          </a:xfrm>
          <a:prstGeom prst="star5">
            <a:avLst>
              <a:gd name="adj" fmla="val 13783"/>
              <a:gd name="hf" fmla="val 105146"/>
              <a:gd name="vf" fmla="val 11055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232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4000" y="0"/>
            <a:ext cx="8458200" cy="7294305"/>
            <a:chOff x="0" y="0"/>
            <a:chExt cx="8458200" cy="7294305"/>
          </a:xfrm>
        </p:grpSpPr>
        <p:sp>
          <p:nvSpPr>
            <p:cNvPr id="3" name="TextBox 2"/>
            <p:cNvSpPr txBox="1"/>
            <p:nvPr/>
          </p:nvSpPr>
          <p:spPr>
            <a:xfrm>
              <a:off x="0" y="0"/>
              <a:ext cx="6400800" cy="7294305"/>
            </a:xfrm>
            <a:prstGeom prst="rect">
              <a:avLst/>
            </a:prstGeom>
            <a:noFill/>
          </p:spPr>
          <p:txBody>
            <a:bodyPr wrap="square" rtlCol="0">
              <a:spAutoFit/>
            </a:bodyPr>
            <a:lstStyle/>
            <a:p>
              <a:r>
                <a:rPr lang="en-US" dirty="0"/>
                <a:t>Jared</a:t>
              </a:r>
            </a:p>
            <a:p>
              <a:r>
                <a:rPr lang="en-US" dirty="0"/>
                <a:t>   </a:t>
              </a:r>
              <a:r>
                <a:rPr lang="en-US" dirty="0" err="1"/>
                <a:t>Orihah</a:t>
              </a:r>
              <a:endParaRPr lang="en-US" dirty="0"/>
            </a:p>
            <a:p>
              <a:r>
                <a:rPr lang="en-US" dirty="0"/>
                <a:t>      </a:t>
              </a:r>
              <a:r>
                <a:rPr lang="en-US" dirty="0" err="1"/>
                <a:t>Kib</a:t>
              </a:r>
              <a:endParaRPr lang="en-US" dirty="0"/>
            </a:p>
            <a:p>
              <a:r>
                <a:rPr lang="en-US" dirty="0"/>
                <a:t>         </a:t>
              </a:r>
              <a:r>
                <a:rPr lang="en-US" dirty="0" err="1"/>
                <a:t>Shule</a:t>
              </a:r>
              <a:endParaRPr lang="en-US" dirty="0"/>
            </a:p>
            <a:p>
              <a:r>
                <a:rPr lang="en-US" dirty="0"/>
                <a:t>            Omer</a:t>
              </a:r>
            </a:p>
            <a:p>
              <a:r>
                <a:rPr lang="en-US" dirty="0"/>
                <a:t>	</a:t>
              </a:r>
              <a:r>
                <a:rPr lang="en-US" dirty="0" err="1"/>
                <a:t>Emer</a:t>
              </a:r>
              <a:endParaRPr lang="en-US" dirty="0"/>
            </a:p>
            <a:p>
              <a:r>
                <a:rPr lang="en-US" dirty="0"/>
                <a:t>	   </a:t>
              </a:r>
              <a:r>
                <a:rPr lang="en-US" dirty="0" err="1"/>
                <a:t>Coriantum</a:t>
              </a:r>
              <a:endParaRPr lang="en-US" dirty="0"/>
            </a:p>
            <a:p>
              <a:r>
                <a:rPr lang="en-US" dirty="0"/>
                <a:t>	      Com</a:t>
              </a:r>
            </a:p>
            <a:p>
              <a:r>
                <a:rPr lang="en-US" dirty="0"/>
                <a:t>	         </a:t>
              </a:r>
              <a:r>
                <a:rPr lang="en-US" dirty="0" err="1"/>
                <a:t>Heth</a:t>
              </a:r>
              <a:endParaRPr lang="en-US" dirty="0"/>
            </a:p>
            <a:p>
              <a:r>
                <a:rPr lang="en-US" dirty="0"/>
                <a:t>	            </a:t>
              </a:r>
              <a:r>
                <a:rPr lang="en-US" dirty="0" err="1"/>
                <a:t>Shez</a:t>
              </a:r>
              <a:endParaRPr lang="en-US" dirty="0"/>
            </a:p>
            <a:p>
              <a:r>
                <a:rPr lang="en-US" dirty="0"/>
                <a:t>	               </a:t>
              </a:r>
              <a:r>
                <a:rPr lang="en-US" dirty="0" err="1"/>
                <a:t>Riplakish</a:t>
              </a:r>
              <a:endParaRPr lang="en-US" dirty="0"/>
            </a:p>
            <a:p>
              <a:r>
                <a:rPr lang="en-US" dirty="0"/>
                <a:t>		</a:t>
              </a:r>
              <a:r>
                <a:rPr lang="en-US" dirty="0" err="1"/>
                <a:t>Morianton</a:t>
              </a:r>
              <a:r>
                <a:rPr lang="en-US" dirty="0"/>
                <a:t> (descendant of)</a:t>
              </a:r>
            </a:p>
            <a:p>
              <a:r>
                <a:rPr lang="en-US" dirty="0"/>
                <a:t>		    Kim</a:t>
              </a:r>
            </a:p>
            <a:p>
              <a:r>
                <a:rPr lang="en-US" dirty="0"/>
                <a:t>		       Levi</a:t>
              </a:r>
            </a:p>
            <a:p>
              <a:r>
                <a:rPr lang="en-US" dirty="0"/>
                <a:t>		          </a:t>
              </a:r>
              <a:r>
                <a:rPr lang="en-US" dirty="0" err="1"/>
                <a:t>Corom</a:t>
              </a:r>
              <a:endParaRPr lang="en-US" dirty="0"/>
            </a:p>
            <a:p>
              <a:r>
                <a:rPr lang="en-US" dirty="0"/>
                <a:t>		             Kish</a:t>
              </a:r>
            </a:p>
            <a:p>
              <a:r>
                <a:rPr lang="en-US" dirty="0"/>
                <a:t>    		                Lib</a:t>
              </a:r>
            </a:p>
            <a:p>
              <a:r>
                <a:rPr lang="en-US" dirty="0"/>
                <a:t>                                                     </a:t>
              </a:r>
              <a:r>
                <a:rPr lang="en-US" dirty="0" err="1"/>
                <a:t>Hearthom</a:t>
              </a:r>
              <a:endParaRPr lang="en-US" dirty="0"/>
            </a:p>
            <a:p>
              <a:r>
                <a:rPr lang="en-US" dirty="0"/>
                <a:t>                                                         </a:t>
              </a:r>
              <a:r>
                <a:rPr lang="en-US" dirty="0" err="1"/>
                <a:t>Heth</a:t>
              </a:r>
              <a:endParaRPr lang="en-US" dirty="0"/>
            </a:p>
            <a:p>
              <a:r>
                <a:rPr lang="en-US" dirty="0"/>
                <a:t>		                          Aaron (descendant of)</a:t>
              </a:r>
            </a:p>
            <a:p>
              <a:r>
                <a:rPr lang="en-US" dirty="0"/>
                <a:t>			            </a:t>
              </a:r>
              <a:r>
                <a:rPr lang="en-US" dirty="0" err="1"/>
                <a:t>Amnigaddah</a:t>
              </a:r>
              <a:endParaRPr lang="en-US" dirty="0"/>
            </a:p>
            <a:p>
              <a:r>
                <a:rPr lang="en-US" dirty="0"/>
                <a:t>                                                                    </a:t>
              </a:r>
              <a:r>
                <a:rPr lang="en-US" dirty="0" err="1"/>
                <a:t>Coriantum</a:t>
              </a:r>
              <a:endParaRPr lang="en-US" dirty="0"/>
            </a:p>
            <a:p>
              <a:r>
                <a:rPr lang="en-US" dirty="0"/>
                <a:t>                                                                       Com</a:t>
              </a:r>
            </a:p>
            <a:p>
              <a:r>
                <a:rPr lang="en-US" dirty="0"/>
                <a:t>                                                                           </a:t>
              </a:r>
              <a:r>
                <a:rPr lang="en-US" dirty="0" err="1"/>
                <a:t>Shiblon</a:t>
              </a:r>
              <a:r>
                <a:rPr lang="en-US" dirty="0"/>
                <a:t>											</a:t>
              </a:r>
            </a:p>
          </p:txBody>
        </p:sp>
        <p:sp>
          <p:nvSpPr>
            <p:cNvPr id="4" name="TextBox 3"/>
            <p:cNvSpPr txBox="1"/>
            <p:nvPr/>
          </p:nvSpPr>
          <p:spPr>
            <a:xfrm>
              <a:off x="5943600" y="4572000"/>
              <a:ext cx="2514600" cy="1754326"/>
            </a:xfrm>
            <a:prstGeom prst="rect">
              <a:avLst/>
            </a:prstGeom>
            <a:noFill/>
          </p:spPr>
          <p:txBody>
            <a:bodyPr wrap="square" rtlCol="0">
              <a:spAutoFit/>
            </a:bodyPr>
            <a:lstStyle/>
            <a:p>
              <a:r>
                <a:rPr lang="en-US" dirty="0"/>
                <a:t>Seth</a:t>
              </a:r>
            </a:p>
            <a:p>
              <a:r>
                <a:rPr lang="en-US" dirty="0"/>
                <a:t>      </a:t>
              </a:r>
              <a:r>
                <a:rPr lang="en-US" dirty="0" err="1"/>
                <a:t>Ahah</a:t>
              </a:r>
              <a:endParaRPr lang="en-US" dirty="0"/>
            </a:p>
            <a:p>
              <a:r>
                <a:rPr lang="en-US" dirty="0"/>
                <a:t>         </a:t>
              </a:r>
              <a:r>
                <a:rPr lang="en-US" dirty="0" err="1"/>
                <a:t>Ethem</a:t>
              </a:r>
              <a:endParaRPr lang="en-US" dirty="0"/>
            </a:p>
            <a:p>
              <a:r>
                <a:rPr lang="en-US" dirty="0"/>
                <a:t>            Moron</a:t>
              </a:r>
            </a:p>
            <a:p>
              <a:r>
                <a:rPr lang="en-US" dirty="0"/>
                <a:t>                </a:t>
              </a:r>
              <a:r>
                <a:rPr lang="en-US" dirty="0" err="1"/>
                <a:t>Coriantor</a:t>
              </a:r>
              <a:endParaRPr lang="en-US" dirty="0"/>
            </a:p>
            <a:p>
              <a:r>
                <a:rPr lang="en-US" dirty="0"/>
                <a:t>                    Ether</a:t>
              </a:r>
            </a:p>
          </p:txBody>
        </p:sp>
        <p:sp>
          <p:nvSpPr>
            <p:cNvPr id="6" name="TextBox 5"/>
            <p:cNvSpPr txBox="1"/>
            <p:nvPr/>
          </p:nvSpPr>
          <p:spPr>
            <a:xfrm>
              <a:off x="3886200" y="381000"/>
              <a:ext cx="3962400" cy="1446550"/>
            </a:xfrm>
            <a:prstGeom prst="rect">
              <a:avLst/>
            </a:prstGeom>
            <a:noFill/>
          </p:spPr>
          <p:txBody>
            <a:bodyPr wrap="square" rtlCol="0">
              <a:spAutoFit/>
            </a:bodyPr>
            <a:lstStyle/>
            <a:p>
              <a:pPr algn="ctr"/>
              <a:r>
                <a:rPr lang="en-US" sz="4400" dirty="0">
                  <a:latin typeface="AngsanaUPC" pitchFamily="18" charset="-34"/>
                  <a:cs typeface="AngsanaUPC" pitchFamily="18" charset="-34"/>
                </a:rPr>
                <a:t>Ether’s Genealogy</a:t>
              </a:r>
            </a:p>
            <a:p>
              <a:pPr algn="ctr"/>
              <a:r>
                <a:rPr lang="en-US" sz="4400" dirty="0">
                  <a:latin typeface="AngsanaUPC" pitchFamily="18" charset="-34"/>
                  <a:cs typeface="AngsanaUPC" pitchFamily="18" charset="-34"/>
                </a:rPr>
                <a:t>Ether 1:6-32</a:t>
              </a:r>
            </a:p>
          </p:txBody>
        </p:sp>
      </p:grpSp>
      <p:cxnSp>
        <p:nvCxnSpPr>
          <p:cNvPr id="14" name="Straight Arrow Connector 13"/>
          <p:cNvCxnSpPr/>
          <p:nvPr/>
        </p:nvCxnSpPr>
        <p:spPr>
          <a:xfrm flipV="1">
            <a:off x="6629400" y="5029200"/>
            <a:ext cx="838200" cy="1295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835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stained glass window&#10;&#10;Description automatically generated">
            <a:extLst>
              <a:ext uri="{FF2B5EF4-FFF2-40B4-BE49-F238E27FC236}">
                <a16:creationId xmlns:a16="http://schemas.microsoft.com/office/drawing/2014/main" id="{8CA1A55D-7E1C-0696-5B70-3229BBA62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909D576-C447-141A-9189-E7132F39B7D6}"/>
              </a:ext>
            </a:extLst>
          </p:cNvPr>
          <p:cNvSpPr txBox="1"/>
          <p:nvPr/>
        </p:nvSpPr>
        <p:spPr>
          <a:xfrm>
            <a:off x="1524000" y="0"/>
            <a:ext cx="9144000" cy="2123658"/>
          </a:xfrm>
          <a:prstGeom prst="rect">
            <a:avLst/>
          </a:prstGeom>
          <a:noFill/>
        </p:spPr>
        <p:txBody>
          <a:bodyPr wrap="square" rtlCol="0">
            <a:spAutoFit/>
          </a:bodyPr>
          <a:lstStyle/>
          <a:p>
            <a:pPr algn="ctr"/>
            <a:r>
              <a:rPr lang="en-US" sz="6600" dirty="0">
                <a:solidFill>
                  <a:schemeClr val="bg1"/>
                </a:solidFill>
                <a:latin typeface="Agency FB" pitchFamily="34" charset="0"/>
              </a:rPr>
              <a:t>Leaving Babel</a:t>
            </a:r>
          </a:p>
          <a:p>
            <a:pPr algn="ctr"/>
            <a:r>
              <a:rPr lang="en-US" sz="6600" dirty="0">
                <a:solidFill>
                  <a:schemeClr val="bg1"/>
                </a:solidFill>
                <a:latin typeface="Agency FB" pitchFamily="34" charset="0"/>
              </a:rPr>
              <a:t>Ether 2</a:t>
            </a:r>
          </a:p>
        </p:txBody>
      </p:sp>
      <p:sp>
        <p:nvSpPr>
          <p:cNvPr id="6" name="Rectangle: Rounded Corners 5">
            <a:extLst>
              <a:ext uri="{FF2B5EF4-FFF2-40B4-BE49-F238E27FC236}">
                <a16:creationId xmlns:a16="http://schemas.microsoft.com/office/drawing/2014/main" id="{BE699DAC-2A9D-B70D-C90A-F4D8B8F4FA97}"/>
              </a:ext>
            </a:extLst>
          </p:cNvPr>
          <p:cNvSpPr/>
          <p:nvPr/>
        </p:nvSpPr>
        <p:spPr>
          <a:xfrm>
            <a:off x="5069946" y="6474982"/>
            <a:ext cx="1841091" cy="276692"/>
          </a:xfrm>
          <a:prstGeom prst="roundRect">
            <a:avLst>
              <a:gd name="adj" fmla="val 28699"/>
            </a:avLst>
          </a:pr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rapezoid 6">
            <a:extLst>
              <a:ext uri="{FF2B5EF4-FFF2-40B4-BE49-F238E27FC236}">
                <a16:creationId xmlns:a16="http://schemas.microsoft.com/office/drawing/2014/main" id="{342A5352-6F75-7108-5A5F-AAFD05844F8B}"/>
              </a:ext>
            </a:extLst>
          </p:cNvPr>
          <p:cNvSpPr/>
          <p:nvPr/>
        </p:nvSpPr>
        <p:spPr>
          <a:xfrm>
            <a:off x="5135849" y="5381387"/>
            <a:ext cx="1709284" cy="1093595"/>
          </a:xfrm>
          <a:prstGeom prst="trapezoid">
            <a:avLst>
              <a:gd name="adj" fmla="val 14649"/>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FA34B48-6E7A-18AC-9B99-469BB05EB017}"/>
              </a:ext>
            </a:extLst>
          </p:cNvPr>
          <p:cNvSpPr/>
          <p:nvPr/>
        </p:nvSpPr>
        <p:spPr>
          <a:xfrm>
            <a:off x="5275765" y="5266598"/>
            <a:ext cx="1424654" cy="114788"/>
          </a:xfrm>
          <a:prstGeom prst="roundRect">
            <a:avLst>
              <a:gd name="adj" fmla="val 28699"/>
            </a:avLst>
          </a:pr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rapezoid 8">
            <a:extLst>
              <a:ext uri="{FF2B5EF4-FFF2-40B4-BE49-F238E27FC236}">
                <a16:creationId xmlns:a16="http://schemas.microsoft.com/office/drawing/2014/main" id="{1EA49A3D-DAC1-78F7-72AB-3BC9F69675F8}"/>
              </a:ext>
            </a:extLst>
          </p:cNvPr>
          <p:cNvSpPr/>
          <p:nvPr/>
        </p:nvSpPr>
        <p:spPr>
          <a:xfrm>
            <a:off x="5307924" y="4173004"/>
            <a:ext cx="1360333" cy="1093594"/>
          </a:xfrm>
          <a:prstGeom prst="trapezoid">
            <a:avLst>
              <a:gd name="adj" fmla="val 9183"/>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rapezoid 9">
            <a:extLst>
              <a:ext uri="{FF2B5EF4-FFF2-40B4-BE49-F238E27FC236}">
                <a16:creationId xmlns:a16="http://schemas.microsoft.com/office/drawing/2014/main" id="{8454BB3B-BC5D-605B-AB01-BFEFA0277C86}"/>
              </a:ext>
            </a:extLst>
          </p:cNvPr>
          <p:cNvSpPr/>
          <p:nvPr/>
        </p:nvSpPr>
        <p:spPr>
          <a:xfrm>
            <a:off x="5413377" y="3417040"/>
            <a:ext cx="1127284" cy="717460"/>
          </a:xfrm>
          <a:prstGeom prst="trapezoid">
            <a:avLst>
              <a:gd name="adj" fmla="val 9183"/>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E8BB285C-4D2F-2945-FD5D-9CDBBFFFD797}"/>
              </a:ext>
            </a:extLst>
          </p:cNvPr>
          <p:cNvSpPr/>
          <p:nvPr/>
        </p:nvSpPr>
        <p:spPr>
          <a:xfrm>
            <a:off x="5381495" y="4115609"/>
            <a:ext cx="1218793" cy="142773"/>
          </a:xfrm>
          <a:prstGeom prst="roundRect">
            <a:avLst>
              <a:gd name="adj" fmla="val 28699"/>
            </a:avLst>
          </a:pr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Freeform: Shape 11">
            <a:extLst>
              <a:ext uri="{FF2B5EF4-FFF2-40B4-BE49-F238E27FC236}">
                <a16:creationId xmlns:a16="http://schemas.microsoft.com/office/drawing/2014/main" id="{8C0CB50F-BE12-9A66-EA6B-A4965A8DF1C9}"/>
              </a:ext>
            </a:extLst>
          </p:cNvPr>
          <p:cNvSpPr/>
          <p:nvPr/>
        </p:nvSpPr>
        <p:spPr>
          <a:xfrm>
            <a:off x="5381495" y="3941837"/>
            <a:ext cx="1186934" cy="309041"/>
          </a:xfrm>
          <a:custGeom>
            <a:avLst/>
            <a:gdLst>
              <a:gd name="connsiteX0" fmla="*/ 105827 w 3081446"/>
              <a:gd name="connsiteY0" fmla="*/ 0 h 781965"/>
              <a:gd name="connsiteX1" fmla="*/ 262921 w 3081446"/>
              <a:gd name="connsiteY1" fmla="*/ 0 h 781965"/>
              <a:gd name="connsiteX2" fmla="*/ 368748 w 3081446"/>
              <a:gd name="connsiteY2" fmla="*/ 105827 h 781965"/>
              <a:gd name="connsiteX3" fmla="*/ 368748 w 3081446"/>
              <a:gd name="connsiteY3" fmla="*/ 300986 h 781965"/>
              <a:gd name="connsiteX4" fmla="*/ 534886 w 3081446"/>
              <a:gd name="connsiteY4" fmla="*/ 300986 h 781965"/>
              <a:gd name="connsiteX5" fmla="*/ 534886 w 3081446"/>
              <a:gd name="connsiteY5" fmla="*/ 105827 h 781965"/>
              <a:gd name="connsiteX6" fmla="*/ 640713 w 3081446"/>
              <a:gd name="connsiteY6" fmla="*/ 0 h 781965"/>
              <a:gd name="connsiteX7" fmla="*/ 797807 w 3081446"/>
              <a:gd name="connsiteY7" fmla="*/ 0 h 781965"/>
              <a:gd name="connsiteX8" fmla="*/ 903634 w 3081446"/>
              <a:gd name="connsiteY8" fmla="*/ 105827 h 781965"/>
              <a:gd name="connsiteX9" fmla="*/ 903634 w 3081446"/>
              <a:gd name="connsiteY9" fmla="*/ 300986 h 781965"/>
              <a:gd name="connsiteX10" fmla="*/ 1079339 w 3081446"/>
              <a:gd name="connsiteY10" fmla="*/ 300986 h 781965"/>
              <a:gd name="connsiteX11" fmla="*/ 1079339 w 3081446"/>
              <a:gd name="connsiteY11" fmla="*/ 105827 h 781965"/>
              <a:gd name="connsiteX12" fmla="*/ 1185166 w 3081446"/>
              <a:gd name="connsiteY12" fmla="*/ 0 h 781965"/>
              <a:gd name="connsiteX13" fmla="*/ 1342260 w 3081446"/>
              <a:gd name="connsiteY13" fmla="*/ 0 h 781965"/>
              <a:gd name="connsiteX14" fmla="*/ 1448087 w 3081446"/>
              <a:gd name="connsiteY14" fmla="*/ 105827 h 781965"/>
              <a:gd name="connsiteX15" fmla="*/ 1448087 w 3081446"/>
              <a:gd name="connsiteY15" fmla="*/ 300986 h 781965"/>
              <a:gd name="connsiteX16" fmla="*/ 1623792 w 3081446"/>
              <a:gd name="connsiteY16" fmla="*/ 300986 h 781965"/>
              <a:gd name="connsiteX17" fmla="*/ 1623792 w 3081446"/>
              <a:gd name="connsiteY17" fmla="*/ 105827 h 781965"/>
              <a:gd name="connsiteX18" fmla="*/ 1729619 w 3081446"/>
              <a:gd name="connsiteY18" fmla="*/ 0 h 781965"/>
              <a:gd name="connsiteX19" fmla="*/ 1886713 w 3081446"/>
              <a:gd name="connsiteY19" fmla="*/ 0 h 781965"/>
              <a:gd name="connsiteX20" fmla="*/ 1992540 w 3081446"/>
              <a:gd name="connsiteY20" fmla="*/ 105827 h 781965"/>
              <a:gd name="connsiteX21" fmla="*/ 1992540 w 3081446"/>
              <a:gd name="connsiteY21" fmla="*/ 300986 h 781965"/>
              <a:gd name="connsiteX22" fmla="*/ 2168245 w 3081446"/>
              <a:gd name="connsiteY22" fmla="*/ 300986 h 781965"/>
              <a:gd name="connsiteX23" fmla="*/ 2168245 w 3081446"/>
              <a:gd name="connsiteY23" fmla="*/ 105827 h 781965"/>
              <a:gd name="connsiteX24" fmla="*/ 2274072 w 3081446"/>
              <a:gd name="connsiteY24" fmla="*/ 0 h 781965"/>
              <a:gd name="connsiteX25" fmla="*/ 2431166 w 3081446"/>
              <a:gd name="connsiteY25" fmla="*/ 0 h 781965"/>
              <a:gd name="connsiteX26" fmla="*/ 2536993 w 3081446"/>
              <a:gd name="connsiteY26" fmla="*/ 105827 h 781965"/>
              <a:gd name="connsiteX27" fmla="*/ 2536993 w 3081446"/>
              <a:gd name="connsiteY27" fmla="*/ 300986 h 781965"/>
              <a:gd name="connsiteX28" fmla="*/ 2712698 w 3081446"/>
              <a:gd name="connsiteY28" fmla="*/ 300986 h 781965"/>
              <a:gd name="connsiteX29" fmla="*/ 2712698 w 3081446"/>
              <a:gd name="connsiteY29" fmla="*/ 105827 h 781965"/>
              <a:gd name="connsiteX30" fmla="*/ 2818525 w 3081446"/>
              <a:gd name="connsiteY30" fmla="*/ 0 h 781965"/>
              <a:gd name="connsiteX31" fmla="*/ 2975619 w 3081446"/>
              <a:gd name="connsiteY31" fmla="*/ 0 h 781965"/>
              <a:gd name="connsiteX32" fmla="*/ 3081446 w 3081446"/>
              <a:gd name="connsiteY32" fmla="*/ 105827 h 781965"/>
              <a:gd name="connsiteX33" fmla="*/ 3081446 w 3081446"/>
              <a:gd name="connsiteY33" fmla="*/ 375151 h 781965"/>
              <a:gd name="connsiteX34" fmla="*/ 3074999 w 3081446"/>
              <a:gd name="connsiteY34" fmla="*/ 407087 h 781965"/>
              <a:gd name="connsiteX35" fmla="*/ 3081446 w 3081446"/>
              <a:gd name="connsiteY35" fmla="*/ 439022 h 781965"/>
              <a:gd name="connsiteX36" fmla="*/ 3081446 w 3081446"/>
              <a:gd name="connsiteY36" fmla="*/ 643929 h 781965"/>
              <a:gd name="connsiteX37" fmla="*/ 2943410 w 3081446"/>
              <a:gd name="connsiteY37" fmla="*/ 781965 h 781965"/>
              <a:gd name="connsiteX38" fmla="*/ 138036 w 3081446"/>
              <a:gd name="connsiteY38" fmla="*/ 781965 h 781965"/>
              <a:gd name="connsiteX39" fmla="*/ 0 w 3081446"/>
              <a:gd name="connsiteY39" fmla="*/ 643929 h 781965"/>
              <a:gd name="connsiteX40" fmla="*/ 0 w 3081446"/>
              <a:gd name="connsiteY40" fmla="*/ 439022 h 781965"/>
              <a:gd name="connsiteX41" fmla="*/ 6447 w 3081446"/>
              <a:gd name="connsiteY41" fmla="*/ 407087 h 781965"/>
              <a:gd name="connsiteX42" fmla="*/ 0 w 3081446"/>
              <a:gd name="connsiteY42" fmla="*/ 375151 h 781965"/>
              <a:gd name="connsiteX43" fmla="*/ 0 w 3081446"/>
              <a:gd name="connsiteY43" fmla="*/ 105827 h 781965"/>
              <a:gd name="connsiteX44" fmla="*/ 105827 w 3081446"/>
              <a:gd name="connsiteY44" fmla="*/ 0 h 7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81446" h="781965">
                <a:moveTo>
                  <a:pt x="105827" y="0"/>
                </a:moveTo>
                <a:lnTo>
                  <a:pt x="262921" y="0"/>
                </a:lnTo>
                <a:cubicBezTo>
                  <a:pt x="321368" y="0"/>
                  <a:pt x="368748" y="47380"/>
                  <a:pt x="368748" y="105827"/>
                </a:cubicBezTo>
                <a:lnTo>
                  <a:pt x="368748" y="300986"/>
                </a:lnTo>
                <a:lnTo>
                  <a:pt x="534886" y="300986"/>
                </a:lnTo>
                <a:lnTo>
                  <a:pt x="534886" y="105827"/>
                </a:lnTo>
                <a:cubicBezTo>
                  <a:pt x="534886" y="47380"/>
                  <a:pt x="582266" y="0"/>
                  <a:pt x="640713" y="0"/>
                </a:cubicBezTo>
                <a:lnTo>
                  <a:pt x="797807" y="0"/>
                </a:lnTo>
                <a:cubicBezTo>
                  <a:pt x="856254" y="0"/>
                  <a:pt x="903634" y="47380"/>
                  <a:pt x="903634" y="105827"/>
                </a:cubicBezTo>
                <a:lnTo>
                  <a:pt x="903634" y="300986"/>
                </a:lnTo>
                <a:lnTo>
                  <a:pt x="1079339" y="300986"/>
                </a:lnTo>
                <a:lnTo>
                  <a:pt x="1079339" y="105827"/>
                </a:lnTo>
                <a:cubicBezTo>
                  <a:pt x="1079339" y="47380"/>
                  <a:pt x="1126719" y="0"/>
                  <a:pt x="1185166" y="0"/>
                </a:cubicBezTo>
                <a:lnTo>
                  <a:pt x="1342260" y="0"/>
                </a:lnTo>
                <a:cubicBezTo>
                  <a:pt x="1400707" y="0"/>
                  <a:pt x="1448087" y="47380"/>
                  <a:pt x="1448087" y="105827"/>
                </a:cubicBezTo>
                <a:lnTo>
                  <a:pt x="1448087" y="300986"/>
                </a:lnTo>
                <a:lnTo>
                  <a:pt x="1623792" y="300986"/>
                </a:lnTo>
                <a:lnTo>
                  <a:pt x="1623792" y="105827"/>
                </a:lnTo>
                <a:cubicBezTo>
                  <a:pt x="1623792" y="47380"/>
                  <a:pt x="1671172" y="0"/>
                  <a:pt x="1729619" y="0"/>
                </a:cubicBezTo>
                <a:lnTo>
                  <a:pt x="1886713" y="0"/>
                </a:lnTo>
                <a:cubicBezTo>
                  <a:pt x="1945160" y="0"/>
                  <a:pt x="1992540" y="47380"/>
                  <a:pt x="1992540" y="105827"/>
                </a:cubicBezTo>
                <a:lnTo>
                  <a:pt x="1992540" y="300986"/>
                </a:lnTo>
                <a:lnTo>
                  <a:pt x="2168245" y="300986"/>
                </a:lnTo>
                <a:lnTo>
                  <a:pt x="2168245" y="105827"/>
                </a:lnTo>
                <a:cubicBezTo>
                  <a:pt x="2168245" y="47380"/>
                  <a:pt x="2215625" y="0"/>
                  <a:pt x="2274072" y="0"/>
                </a:cubicBezTo>
                <a:lnTo>
                  <a:pt x="2431166" y="0"/>
                </a:lnTo>
                <a:cubicBezTo>
                  <a:pt x="2489613" y="0"/>
                  <a:pt x="2536993" y="47380"/>
                  <a:pt x="2536993" y="105827"/>
                </a:cubicBezTo>
                <a:lnTo>
                  <a:pt x="2536993" y="300986"/>
                </a:lnTo>
                <a:lnTo>
                  <a:pt x="2712698" y="300986"/>
                </a:lnTo>
                <a:lnTo>
                  <a:pt x="2712698" y="105827"/>
                </a:lnTo>
                <a:cubicBezTo>
                  <a:pt x="2712698" y="47380"/>
                  <a:pt x="2760078" y="0"/>
                  <a:pt x="2818525" y="0"/>
                </a:cubicBezTo>
                <a:lnTo>
                  <a:pt x="2975619" y="0"/>
                </a:lnTo>
                <a:cubicBezTo>
                  <a:pt x="3034066" y="0"/>
                  <a:pt x="3081446" y="47380"/>
                  <a:pt x="3081446" y="105827"/>
                </a:cubicBezTo>
                <a:lnTo>
                  <a:pt x="3081446" y="375151"/>
                </a:lnTo>
                <a:lnTo>
                  <a:pt x="3074999" y="407087"/>
                </a:lnTo>
                <a:lnTo>
                  <a:pt x="3081446" y="439022"/>
                </a:lnTo>
                <a:lnTo>
                  <a:pt x="3081446" y="643929"/>
                </a:lnTo>
                <a:cubicBezTo>
                  <a:pt x="3081446" y="720164"/>
                  <a:pt x="3019645" y="781965"/>
                  <a:pt x="2943410" y="781965"/>
                </a:cubicBezTo>
                <a:lnTo>
                  <a:pt x="138036" y="781965"/>
                </a:lnTo>
                <a:cubicBezTo>
                  <a:pt x="61801" y="781965"/>
                  <a:pt x="0" y="720164"/>
                  <a:pt x="0" y="643929"/>
                </a:cubicBezTo>
                <a:lnTo>
                  <a:pt x="0" y="439022"/>
                </a:lnTo>
                <a:lnTo>
                  <a:pt x="6447" y="407087"/>
                </a:lnTo>
                <a:lnTo>
                  <a:pt x="0" y="375151"/>
                </a:lnTo>
                <a:lnTo>
                  <a:pt x="0" y="105827"/>
                </a:lnTo>
                <a:cubicBezTo>
                  <a:pt x="0" y="47380"/>
                  <a:pt x="47380" y="0"/>
                  <a:pt x="105827" y="0"/>
                </a:cubicBezTo>
                <a:close/>
              </a:path>
            </a:pathLst>
          </a:cu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Flowchart: Delay 12">
            <a:extLst>
              <a:ext uri="{FF2B5EF4-FFF2-40B4-BE49-F238E27FC236}">
                <a16:creationId xmlns:a16="http://schemas.microsoft.com/office/drawing/2014/main" id="{363C771E-8833-8011-A8E7-611DC1AC9CAC}"/>
              </a:ext>
            </a:extLst>
          </p:cNvPr>
          <p:cNvSpPr/>
          <p:nvPr/>
        </p:nvSpPr>
        <p:spPr>
          <a:xfrm rot="16200000">
            <a:off x="5646567" y="6208932"/>
            <a:ext cx="648558" cy="406865"/>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Flowchart: Delay 13">
            <a:extLst>
              <a:ext uri="{FF2B5EF4-FFF2-40B4-BE49-F238E27FC236}">
                <a16:creationId xmlns:a16="http://schemas.microsoft.com/office/drawing/2014/main" id="{D2CBB8F5-2B4D-B8EA-32E9-A36697AE77C1}"/>
              </a:ext>
            </a:extLst>
          </p:cNvPr>
          <p:cNvSpPr/>
          <p:nvPr/>
        </p:nvSpPr>
        <p:spPr>
          <a:xfrm rot="16200000">
            <a:off x="5387947" y="4448776"/>
            <a:ext cx="347957" cy="147963"/>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Flowchart: Delay 14">
            <a:extLst>
              <a:ext uri="{FF2B5EF4-FFF2-40B4-BE49-F238E27FC236}">
                <a16:creationId xmlns:a16="http://schemas.microsoft.com/office/drawing/2014/main" id="{66A55F67-0A65-CF09-226A-FBC9282D5E7A}"/>
              </a:ext>
            </a:extLst>
          </p:cNvPr>
          <p:cNvSpPr/>
          <p:nvPr/>
        </p:nvSpPr>
        <p:spPr>
          <a:xfrm rot="16200000">
            <a:off x="5659950" y="4448776"/>
            <a:ext cx="347957" cy="147963"/>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Flowchart: Delay 15">
            <a:extLst>
              <a:ext uri="{FF2B5EF4-FFF2-40B4-BE49-F238E27FC236}">
                <a16:creationId xmlns:a16="http://schemas.microsoft.com/office/drawing/2014/main" id="{90B8136D-DA17-713C-F100-5750784D8288}"/>
              </a:ext>
            </a:extLst>
          </p:cNvPr>
          <p:cNvSpPr/>
          <p:nvPr/>
        </p:nvSpPr>
        <p:spPr>
          <a:xfrm rot="16200000">
            <a:off x="5931953" y="4445422"/>
            <a:ext cx="347957" cy="147963"/>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Flowchart: Delay 16">
            <a:extLst>
              <a:ext uri="{FF2B5EF4-FFF2-40B4-BE49-F238E27FC236}">
                <a16:creationId xmlns:a16="http://schemas.microsoft.com/office/drawing/2014/main" id="{C7C120A0-6C8C-DBA5-8C8A-12AD51C972C6}"/>
              </a:ext>
            </a:extLst>
          </p:cNvPr>
          <p:cNvSpPr/>
          <p:nvPr/>
        </p:nvSpPr>
        <p:spPr>
          <a:xfrm rot="16200000">
            <a:off x="6203955" y="4453167"/>
            <a:ext cx="347957" cy="147963"/>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Flowchart: Delay 17">
            <a:extLst>
              <a:ext uri="{FF2B5EF4-FFF2-40B4-BE49-F238E27FC236}">
                <a16:creationId xmlns:a16="http://schemas.microsoft.com/office/drawing/2014/main" id="{7F3DD573-8882-D606-A7F2-3F9A759C7740}"/>
              </a:ext>
            </a:extLst>
          </p:cNvPr>
          <p:cNvSpPr/>
          <p:nvPr/>
        </p:nvSpPr>
        <p:spPr>
          <a:xfrm rot="16200000" flipV="1">
            <a:off x="5513262" y="359741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Flowchart: Delay 18">
            <a:extLst>
              <a:ext uri="{FF2B5EF4-FFF2-40B4-BE49-F238E27FC236}">
                <a16:creationId xmlns:a16="http://schemas.microsoft.com/office/drawing/2014/main" id="{AC2C4F3E-008B-93D3-EEBA-406EEB45D1ED}"/>
              </a:ext>
            </a:extLst>
          </p:cNvPr>
          <p:cNvSpPr/>
          <p:nvPr/>
        </p:nvSpPr>
        <p:spPr>
          <a:xfrm rot="16200000" flipV="1">
            <a:off x="5734306" y="359741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Flowchart: Delay 19">
            <a:extLst>
              <a:ext uri="{FF2B5EF4-FFF2-40B4-BE49-F238E27FC236}">
                <a16:creationId xmlns:a16="http://schemas.microsoft.com/office/drawing/2014/main" id="{C70562E8-B5DE-0885-A781-D06368AF0BCE}"/>
              </a:ext>
            </a:extLst>
          </p:cNvPr>
          <p:cNvSpPr/>
          <p:nvPr/>
        </p:nvSpPr>
        <p:spPr>
          <a:xfrm rot="16200000" flipV="1">
            <a:off x="5955350" y="3593296"/>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Flowchart: Delay 20">
            <a:extLst>
              <a:ext uri="{FF2B5EF4-FFF2-40B4-BE49-F238E27FC236}">
                <a16:creationId xmlns:a16="http://schemas.microsoft.com/office/drawing/2014/main" id="{AA13B2A2-A7DD-502D-76AE-7F1523882396}"/>
              </a:ext>
            </a:extLst>
          </p:cNvPr>
          <p:cNvSpPr/>
          <p:nvPr/>
        </p:nvSpPr>
        <p:spPr>
          <a:xfrm rot="16200000" flipV="1">
            <a:off x="6176395" y="3594836"/>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27" name="Group 26">
            <a:extLst>
              <a:ext uri="{FF2B5EF4-FFF2-40B4-BE49-F238E27FC236}">
                <a16:creationId xmlns:a16="http://schemas.microsoft.com/office/drawing/2014/main" id="{DDE85BF5-6C4A-0C08-9AE3-26C7F239C9F7}"/>
              </a:ext>
            </a:extLst>
          </p:cNvPr>
          <p:cNvGrpSpPr/>
          <p:nvPr/>
        </p:nvGrpSpPr>
        <p:grpSpPr>
          <a:xfrm>
            <a:off x="5513835" y="2773830"/>
            <a:ext cx="903810" cy="575230"/>
            <a:chOff x="5412433" y="2651064"/>
            <a:chExt cx="1127284" cy="717460"/>
          </a:xfrm>
        </p:grpSpPr>
        <p:sp>
          <p:nvSpPr>
            <p:cNvPr id="22" name="Trapezoid 21">
              <a:extLst>
                <a:ext uri="{FF2B5EF4-FFF2-40B4-BE49-F238E27FC236}">
                  <a16:creationId xmlns:a16="http://schemas.microsoft.com/office/drawing/2014/main" id="{BEE67595-6ACF-B18D-FF76-3C425F63172A}"/>
                </a:ext>
              </a:extLst>
            </p:cNvPr>
            <p:cNvSpPr/>
            <p:nvPr/>
          </p:nvSpPr>
          <p:spPr>
            <a:xfrm>
              <a:off x="5412433" y="2651064"/>
              <a:ext cx="1127284" cy="717460"/>
            </a:xfrm>
            <a:prstGeom prst="trapezoid">
              <a:avLst>
                <a:gd name="adj" fmla="val 9183"/>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Flowchart: Delay 22">
              <a:extLst>
                <a:ext uri="{FF2B5EF4-FFF2-40B4-BE49-F238E27FC236}">
                  <a16:creationId xmlns:a16="http://schemas.microsoft.com/office/drawing/2014/main" id="{572086DB-CFAA-F312-A250-F8C815663511}"/>
                </a:ext>
              </a:extLst>
            </p:cNvPr>
            <p:cNvSpPr/>
            <p:nvPr/>
          </p:nvSpPr>
          <p:spPr>
            <a:xfrm rot="16200000" flipV="1">
              <a:off x="5512318" y="2831434"/>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Flowchart: Delay 23">
              <a:extLst>
                <a:ext uri="{FF2B5EF4-FFF2-40B4-BE49-F238E27FC236}">
                  <a16:creationId xmlns:a16="http://schemas.microsoft.com/office/drawing/2014/main" id="{23ACA492-D0A6-7A77-E1A3-C4D426180B74}"/>
                </a:ext>
              </a:extLst>
            </p:cNvPr>
            <p:cNvSpPr/>
            <p:nvPr/>
          </p:nvSpPr>
          <p:spPr>
            <a:xfrm rot="16200000" flipV="1">
              <a:off x="5733362" y="2831434"/>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Flowchart: Delay 24">
              <a:extLst>
                <a:ext uri="{FF2B5EF4-FFF2-40B4-BE49-F238E27FC236}">
                  <a16:creationId xmlns:a16="http://schemas.microsoft.com/office/drawing/2014/main" id="{26D132A4-28DA-E563-252A-13B69B32E9B7}"/>
                </a:ext>
              </a:extLst>
            </p:cNvPr>
            <p:cNvSpPr/>
            <p:nvPr/>
          </p:nvSpPr>
          <p:spPr>
            <a:xfrm rot="16200000" flipV="1">
              <a:off x="5954406" y="282732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Flowchart: Delay 25">
              <a:extLst>
                <a:ext uri="{FF2B5EF4-FFF2-40B4-BE49-F238E27FC236}">
                  <a16:creationId xmlns:a16="http://schemas.microsoft.com/office/drawing/2014/main" id="{5B8627BA-8BF1-6B11-55E3-815308E59834}"/>
                </a:ext>
              </a:extLst>
            </p:cNvPr>
            <p:cNvSpPr/>
            <p:nvPr/>
          </p:nvSpPr>
          <p:spPr>
            <a:xfrm rot="16200000" flipV="1">
              <a:off x="6175451" y="282886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8" name="Freeform: Shape 27">
            <a:extLst>
              <a:ext uri="{FF2B5EF4-FFF2-40B4-BE49-F238E27FC236}">
                <a16:creationId xmlns:a16="http://schemas.microsoft.com/office/drawing/2014/main" id="{2517DB7D-916E-C657-FCFE-419613D0116B}"/>
              </a:ext>
            </a:extLst>
          </p:cNvPr>
          <p:cNvSpPr/>
          <p:nvPr/>
        </p:nvSpPr>
        <p:spPr>
          <a:xfrm>
            <a:off x="5411320" y="3131774"/>
            <a:ext cx="1127284" cy="309041"/>
          </a:xfrm>
          <a:custGeom>
            <a:avLst/>
            <a:gdLst>
              <a:gd name="connsiteX0" fmla="*/ 105827 w 3081446"/>
              <a:gd name="connsiteY0" fmla="*/ 0 h 781965"/>
              <a:gd name="connsiteX1" fmla="*/ 262921 w 3081446"/>
              <a:gd name="connsiteY1" fmla="*/ 0 h 781965"/>
              <a:gd name="connsiteX2" fmla="*/ 368748 w 3081446"/>
              <a:gd name="connsiteY2" fmla="*/ 105827 h 781965"/>
              <a:gd name="connsiteX3" fmla="*/ 368748 w 3081446"/>
              <a:gd name="connsiteY3" fmla="*/ 300986 h 781965"/>
              <a:gd name="connsiteX4" fmla="*/ 534886 w 3081446"/>
              <a:gd name="connsiteY4" fmla="*/ 300986 h 781965"/>
              <a:gd name="connsiteX5" fmla="*/ 534886 w 3081446"/>
              <a:gd name="connsiteY5" fmla="*/ 105827 h 781965"/>
              <a:gd name="connsiteX6" fmla="*/ 640713 w 3081446"/>
              <a:gd name="connsiteY6" fmla="*/ 0 h 781965"/>
              <a:gd name="connsiteX7" fmla="*/ 797807 w 3081446"/>
              <a:gd name="connsiteY7" fmla="*/ 0 h 781965"/>
              <a:gd name="connsiteX8" fmla="*/ 903634 w 3081446"/>
              <a:gd name="connsiteY8" fmla="*/ 105827 h 781965"/>
              <a:gd name="connsiteX9" fmla="*/ 903634 w 3081446"/>
              <a:gd name="connsiteY9" fmla="*/ 300986 h 781965"/>
              <a:gd name="connsiteX10" fmla="*/ 1079339 w 3081446"/>
              <a:gd name="connsiteY10" fmla="*/ 300986 h 781965"/>
              <a:gd name="connsiteX11" fmla="*/ 1079339 w 3081446"/>
              <a:gd name="connsiteY11" fmla="*/ 105827 h 781965"/>
              <a:gd name="connsiteX12" fmla="*/ 1185166 w 3081446"/>
              <a:gd name="connsiteY12" fmla="*/ 0 h 781965"/>
              <a:gd name="connsiteX13" fmla="*/ 1342260 w 3081446"/>
              <a:gd name="connsiteY13" fmla="*/ 0 h 781965"/>
              <a:gd name="connsiteX14" fmla="*/ 1448087 w 3081446"/>
              <a:gd name="connsiteY14" fmla="*/ 105827 h 781965"/>
              <a:gd name="connsiteX15" fmla="*/ 1448087 w 3081446"/>
              <a:gd name="connsiteY15" fmla="*/ 300986 h 781965"/>
              <a:gd name="connsiteX16" fmla="*/ 1623792 w 3081446"/>
              <a:gd name="connsiteY16" fmla="*/ 300986 h 781965"/>
              <a:gd name="connsiteX17" fmla="*/ 1623792 w 3081446"/>
              <a:gd name="connsiteY17" fmla="*/ 105827 h 781965"/>
              <a:gd name="connsiteX18" fmla="*/ 1729619 w 3081446"/>
              <a:gd name="connsiteY18" fmla="*/ 0 h 781965"/>
              <a:gd name="connsiteX19" fmla="*/ 1886713 w 3081446"/>
              <a:gd name="connsiteY19" fmla="*/ 0 h 781965"/>
              <a:gd name="connsiteX20" fmla="*/ 1992540 w 3081446"/>
              <a:gd name="connsiteY20" fmla="*/ 105827 h 781965"/>
              <a:gd name="connsiteX21" fmla="*/ 1992540 w 3081446"/>
              <a:gd name="connsiteY21" fmla="*/ 300986 h 781965"/>
              <a:gd name="connsiteX22" fmla="*/ 2168245 w 3081446"/>
              <a:gd name="connsiteY22" fmla="*/ 300986 h 781965"/>
              <a:gd name="connsiteX23" fmla="*/ 2168245 w 3081446"/>
              <a:gd name="connsiteY23" fmla="*/ 105827 h 781965"/>
              <a:gd name="connsiteX24" fmla="*/ 2274072 w 3081446"/>
              <a:gd name="connsiteY24" fmla="*/ 0 h 781965"/>
              <a:gd name="connsiteX25" fmla="*/ 2431166 w 3081446"/>
              <a:gd name="connsiteY25" fmla="*/ 0 h 781965"/>
              <a:gd name="connsiteX26" fmla="*/ 2536993 w 3081446"/>
              <a:gd name="connsiteY26" fmla="*/ 105827 h 781965"/>
              <a:gd name="connsiteX27" fmla="*/ 2536993 w 3081446"/>
              <a:gd name="connsiteY27" fmla="*/ 300986 h 781965"/>
              <a:gd name="connsiteX28" fmla="*/ 2712698 w 3081446"/>
              <a:gd name="connsiteY28" fmla="*/ 300986 h 781965"/>
              <a:gd name="connsiteX29" fmla="*/ 2712698 w 3081446"/>
              <a:gd name="connsiteY29" fmla="*/ 105827 h 781965"/>
              <a:gd name="connsiteX30" fmla="*/ 2818525 w 3081446"/>
              <a:gd name="connsiteY30" fmla="*/ 0 h 781965"/>
              <a:gd name="connsiteX31" fmla="*/ 2975619 w 3081446"/>
              <a:gd name="connsiteY31" fmla="*/ 0 h 781965"/>
              <a:gd name="connsiteX32" fmla="*/ 3081446 w 3081446"/>
              <a:gd name="connsiteY32" fmla="*/ 105827 h 781965"/>
              <a:gd name="connsiteX33" fmla="*/ 3081446 w 3081446"/>
              <a:gd name="connsiteY33" fmla="*/ 375151 h 781965"/>
              <a:gd name="connsiteX34" fmla="*/ 3074999 w 3081446"/>
              <a:gd name="connsiteY34" fmla="*/ 407087 h 781965"/>
              <a:gd name="connsiteX35" fmla="*/ 3081446 w 3081446"/>
              <a:gd name="connsiteY35" fmla="*/ 439022 h 781965"/>
              <a:gd name="connsiteX36" fmla="*/ 3081446 w 3081446"/>
              <a:gd name="connsiteY36" fmla="*/ 643929 h 781965"/>
              <a:gd name="connsiteX37" fmla="*/ 2943410 w 3081446"/>
              <a:gd name="connsiteY37" fmla="*/ 781965 h 781965"/>
              <a:gd name="connsiteX38" fmla="*/ 138036 w 3081446"/>
              <a:gd name="connsiteY38" fmla="*/ 781965 h 781965"/>
              <a:gd name="connsiteX39" fmla="*/ 0 w 3081446"/>
              <a:gd name="connsiteY39" fmla="*/ 643929 h 781965"/>
              <a:gd name="connsiteX40" fmla="*/ 0 w 3081446"/>
              <a:gd name="connsiteY40" fmla="*/ 439022 h 781965"/>
              <a:gd name="connsiteX41" fmla="*/ 6447 w 3081446"/>
              <a:gd name="connsiteY41" fmla="*/ 407087 h 781965"/>
              <a:gd name="connsiteX42" fmla="*/ 0 w 3081446"/>
              <a:gd name="connsiteY42" fmla="*/ 375151 h 781965"/>
              <a:gd name="connsiteX43" fmla="*/ 0 w 3081446"/>
              <a:gd name="connsiteY43" fmla="*/ 105827 h 781965"/>
              <a:gd name="connsiteX44" fmla="*/ 105827 w 3081446"/>
              <a:gd name="connsiteY44" fmla="*/ 0 h 7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81446" h="781965">
                <a:moveTo>
                  <a:pt x="105827" y="0"/>
                </a:moveTo>
                <a:lnTo>
                  <a:pt x="262921" y="0"/>
                </a:lnTo>
                <a:cubicBezTo>
                  <a:pt x="321368" y="0"/>
                  <a:pt x="368748" y="47380"/>
                  <a:pt x="368748" y="105827"/>
                </a:cubicBezTo>
                <a:lnTo>
                  <a:pt x="368748" y="300986"/>
                </a:lnTo>
                <a:lnTo>
                  <a:pt x="534886" y="300986"/>
                </a:lnTo>
                <a:lnTo>
                  <a:pt x="534886" y="105827"/>
                </a:lnTo>
                <a:cubicBezTo>
                  <a:pt x="534886" y="47380"/>
                  <a:pt x="582266" y="0"/>
                  <a:pt x="640713" y="0"/>
                </a:cubicBezTo>
                <a:lnTo>
                  <a:pt x="797807" y="0"/>
                </a:lnTo>
                <a:cubicBezTo>
                  <a:pt x="856254" y="0"/>
                  <a:pt x="903634" y="47380"/>
                  <a:pt x="903634" y="105827"/>
                </a:cubicBezTo>
                <a:lnTo>
                  <a:pt x="903634" y="300986"/>
                </a:lnTo>
                <a:lnTo>
                  <a:pt x="1079339" y="300986"/>
                </a:lnTo>
                <a:lnTo>
                  <a:pt x="1079339" y="105827"/>
                </a:lnTo>
                <a:cubicBezTo>
                  <a:pt x="1079339" y="47380"/>
                  <a:pt x="1126719" y="0"/>
                  <a:pt x="1185166" y="0"/>
                </a:cubicBezTo>
                <a:lnTo>
                  <a:pt x="1342260" y="0"/>
                </a:lnTo>
                <a:cubicBezTo>
                  <a:pt x="1400707" y="0"/>
                  <a:pt x="1448087" y="47380"/>
                  <a:pt x="1448087" y="105827"/>
                </a:cubicBezTo>
                <a:lnTo>
                  <a:pt x="1448087" y="300986"/>
                </a:lnTo>
                <a:lnTo>
                  <a:pt x="1623792" y="300986"/>
                </a:lnTo>
                <a:lnTo>
                  <a:pt x="1623792" y="105827"/>
                </a:lnTo>
                <a:cubicBezTo>
                  <a:pt x="1623792" y="47380"/>
                  <a:pt x="1671172" y="0"/>
                  <a:pt x="1729619" y="0"/>
                </a:cubicBezTo>
                <a:lnTo>
                  <a:pt x="1886713" y="0"/>
                </a:lnTo>
                <a:cubicBezTo>
                  <a:pt x="1945160" y="0"/>
                  <a:pt x="1992540" y="47380"/>
                  <a:pt x="1992540" y="105827"/>
                </a:cubicBezTo>
                <a:lnTo>
                  <a:pt x="1992540" y="300986"/>
                </a:lnTo>
                <a:lnTo>
                  <a:pt x="2168245" y="300986"/>
                </a:lnTo>
                <a:lnTo>
                  <a:pt x="2168245" y="105827"/>
                </a:lnTo>
                <a:cubicBezTo>
                  <a:pt x="2168245" y="47380"/>
                  <a:pt x="2215625" y="0"/>
                  <a:pt x="2274072" y="0"/>
                </a:cubicBezTo>
                <a:lnTo>
                  <a:pt x="2431166" y="0"/>
                </a:lnTo>
                <a:cubicBezTo>
                  <a:pt x="2489613" y="0"/>
                  <a:pt x="2536993" y="47380"/>
                  <a:pt x="2536993" y="105827"/>
                </a:cubicBezTo>
                <a:lnTo>
                  <a:pt x="2536993" y="300986"/>
                </a:lnTo>
                <a:lnTo>
                  <a:pt x="2712698" y="300986"/>
                </a:lnTo>
                <a:lnTo>
                  <a:pt x="2712698" y="105827"/>
                </a:lnTo>
                <a:cubicBezTo>
                  <a:pt x="2712698" y="47380"/>
                  <a:pt x="2760078" y="0"/>
                  <a:pt x="2818525" y="0"/>
                </a:cubicBezTo>
                <a:lnTo>
                  <a:pt x="2975619" y="0"/>
                </a:lnTo>
                <a:cubicBezTo>
                  <a:pt x="3034066" y="0"/>
                  <a:pt x="3081446" y="47380"/>
                  <a:pt x="3081446" y="105827"/>
                </a:cubicBezTo>
                <a:lnTo>
                  <a:pt x="3081446" y="375151"/>
                </a:lnTo>
                <a:lnTo>
                  <a:pt x="3074999" y="407087"/>
                </a:lnTo>
                <a:lnTo>
                  <a:pt x="3081446" y="439022"/>
                </a:lnTo>
                <a:lnTo>
                  <a:pt x="3081446" y="643929"/>
                </a:lnTo>
                <a:cubicBezTo>
                  <a:pt x="3081446" y="720164"/>
                  <a:pt x="3019645" y="781965"/>
                  <a:pt x="2943410" y="781965"/>
                </a:cubicBezTo>
                <a:lnTo>
                  <a:pt x="138036" y="781965"/>
                </a:lnTo>
                <a:cubicBezTo>
                  <a:pt x="61801" y="781965"/>
                  <a:pt x="0" y="720164"/>
                  <a:pt x="0" y="643929"/>
                </a:cubicBezTo>
                <a:lnTo>
                  <a:pt x="0" y="439022"/>
                </a:lnTo>
                <a:lnTo>
                  <a:pt x="6447" y="407087"/>
                </a:lnTo>
                <a:lnTo>
                  <a:pt x="0" y="375151"/>
                </a:lnTo>
                <a:lnTo>
                  <a:pt x="0" y="105827"/>
                </a:lnTo>
                <a:cubicBezTo>
                  <a:pt x="0" y="47380"/>
                  <a:pt x="47380" y="0"/>
                  <a:pt x="105827" y="0"/>
                </a:cubicBezTo>
                <a:close/>
              </a:path>
            </a:pathLst>
          </a:cu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Freeform: Shape 29">
            <a:extLst>
              <a:ext uri="{FF2B5EF4-FFF2-40B4-BE49-F238E27FC236}">
                <a16:creationId xmlns:a16="http://schemas.microsoft.com/office/drawing/2014/main" id="{6222FFD7-3DBD-24AC-135F-C87F77B972E2}"/>
              </a:ext>
            </a:extLst>
          </p:cNvPr>
          <p:cNvSpPr/>
          <p:nvPr/>
        </p:nvSpPr>
        <p:spPr>
          <a:xfrm>
            <a:off x="5241066" y="5018939"/>
            <a:ext cx="1424653" cy="309041"/>
          </a:xfrm>
          <a:custGeom>
            <a:avLst/>
            <a:gdLst>
              <a:gd name="connsiteX0" fmla="*/ 105827 w 3081446"/>
              <a:gd name="connsiteY0" fmla="*/ 0 h 781965"/>
              <a:gd name="connsiteX1" fmla="*/ 262921 w 3081446"/>
              <a:gd name="connsiteY1" fmla="*/ 0 h 781965"/>
              <a:gd name="connsiteX2" fmla="*/ 368748 w 3081446"/>
              <a:gd name="connsiteY2" fmla="*/ 105827 h 781965"/>
              <a:gd name="connsiteX3" fmla="*/ 368748 w 3081446"/>
              <a:gd name="connsiteY3" fmla="*/ 300986 h 781965"/>
              <a:gd name="connsiteX4" fmla="*/ 534886 w 3081446"/>
              <a:gd name="connsiteY4" fmla="*/ 300986 h 781965"/>
              <a:gd name="connsiteX5" fmla="*/ 534886 w 3081446"/>
              <a:gd name="connsiteY5" fmla="*/ 105827 h 781965"/>
              <a:gd name="connsiteX6" fmla="*/ 640713 w 3081446"/>
              <a:gd name="connsiteY6" fmla="*/ 0 h 781965"/>
              <a:gd name="connsiteX7" fmla="*/ 797807 w 3081446"/>
              <a:gd name="connsiteY7" fmla="*/ 0 h 781965"/>
              <a:gd name="connsiteX8" fmla="*/ 903634 w 3081446"/>
              <a:gd name="connsiteY8" fmla="*/ 105827 h 781965"/>
              <a:gd name="connsiteX9" fmla="*/ 903634 w 3081446"/>
              <a:gd name="connsiteY9" fmla="*/ 300986 h 781965"/>
              <a:gd name="connsiteX10" fmla="*/ 1079339 w 3081446"/>
              <a:gd name="connsiteY10" fmla="*/ 300986 h 781965"/>
              <a:gd name="connsiteX11" fmla="*/ 1079339 w 3081446"/>
              <a:gd name="connsiteY11" fmla="*/ 105827 h 781965"/>
              <a:gd name="connsiteX12" fmla="*/ 1185166 w 3081446"/>
              <a:gd name="connsiteY12" fmla="*/ 0 h 781965"/>
              <a:gd name="connsiteX13" fmla="*/ 1342260 w 3081446"/>
              <a:gd name="connsiteY13" fmla="*/ 0 h 781965"/>
              <a:gd name="connsiteX14" fmla="*/ 1448087 w 3081446"/>
              <a:gd name="connsiteY14" fmla="*/ 105827 h 781965"/>
              <a:gd name="connsiteX15" fmla="*/ 1448087 w 3081446"/>
              <a:gd name="connsiteY15" fmla="*/ 300986 h 781965"/>
              <a:gd name="connsiteX16" fmla="*/ 1623792 w 3081446"/>
              <a:gd name="connsiteY16" fmla="*/ 300986 h 781965"/>
              <a:gd name="connsiteX17" fmla="*/ 1623792 w 3081446"/>
              <a:gd name="connsiteY17" fmla="*/ 105827 h 781965"/>
              <a:gd name="connsiteX18" fmla="*/ 1729619 w 3081446"/>
              <a:gd name="connsiteY18" fmla="*/ 0 h 781965"/>
              <a:gd name="connsiteX19" fmla="*/ 1886713 w 3081446"/>
              <a:gd name="connsiteY19" fmla="*/ 0 h 781965"/>
              <a:gd name="connsiteX20" fmla="*/ 1992540 w 3081446"/>
              <a:gd name="connsiteY20" fmla="*/ 105827 h 781965"/>
              <a:gd name="connsiteX21" fmla="*/ 1992540 w 3081446"/>
              <a:gd name="connsiteY21" fmla="*/ 300986 h 781965"/>
              <a:gd name="connsiteX22" fmla="*/ 2168245 w 3081446"/>
              <a:gd name="connsiteY22" fmla="*/ 300986 h 781965"/>
              <a:gd name="connsiteX23" fmla="*/ 2168245 w 3081446"/>
              <a:gd name="connsiteY23" fmla="*/ 105827 h 781965"/>
              <a:gd name="connsiteX24" fmla="*/ 2274072 w 3081446"/>
              <a:gd name="connsiteY24" fmla="*/ 0 h 781965"/>
              <a:gd name="connsiteX25" fmla="*/ 2431166 w 3081446"/>
              <a:gd name="connsiteY25" fmla="*/ 0 h 781965"/>
              <a:gd name="connsiteX26" fmla="*/ 2536993 w 3081446"/>
              <a:gd name="connsiteY26" fmla="*/ 105827 h 781965"/>
              <a:gd name="connsiteX27" fmla="*/ 2536993 w 3081446"/>
              <a:gd name="connsiteY27" fmla="*/ 300986 h 781965"/>
              <a:gd name="connsiteX28" fmla="*/ 2712698 w 3081446"/>
              <a:gd name="connsiteY28" fmla="*/ 300986 h 781965"/>
              <a:gd name="connsiteX29" fmla="*/ 2712698 w 3081446"/>
              <a:gd name="connsiteY29" fmla="*/ 105827 h 781965"/>
              <a:gd name="connsiteX30" fmla="*/ 2818525 w 3081446"/>
              <a:gd name="connsiteY30" fmla="*/ 0 h 781965"/>
              <a:gd name="connsiteX31" fmla="*/ 2975619 w 3081446"/>
              <a:gd name="connsiteY31" fmla="*/ 0 h 781965"/>
              <a:gd name="connsiteX32" fmla="*/ 3081446 w 3081446"/>
              <a:gd name="connsiteY32" fmla="*/ 105827 h 781965"/>
              <a:gd name="connsiteX33" fmla="*/ 3081446 w 3081446"/>
              <a:gd name="connsiteY33" fmla="*/ 375151 h 781965"/>
              <a:gd name="connsiteX34" fmla="*/ 3074999 w 3081446"/>
              <a:gd name="connsiteY34" fmla="*/ 407087 h 781965"/>
              <a:gd name="connsiteX35" fmla="*/ 3081446 w 3081446"/>
              <a:gd name="connsiteY35" fmla="*/ 439022 h 781965"/>
              <a:gd name="connsiteX36" fmla="*/ 3081446 w 3081446"/>
              <a:gd name="connsiteY36" fmla="*/ 643929 h 781965"/>
              <a:gd name="connsiteX37" fmla="*/ 2943410 w 3081446"/>
              <a:gd name="connsiteY37" fmla="*/ 781965 h 781965"/>
              <a:gd name="connsiteX38" fmla="*/ 138036 w 3081446"/>
              <a:gd name="connsiteY38" fmla="*/ 781965 h 781965"/>
              <a:gd name="connsiteX39" fmla="*/ 0 w 3081446"/>
              <a:gd name="connsiteY39" fmla="*/ 643929 h 781965"/>
              <a:gd name="connsiteX40" fmla="*/ 0 w 3081446"/>
              <a:gd name="connsiteY40" fmla="*/ 439022 h 781965"/>
              <a:gd name="connsiteX41" fmla="*/ 6447 w 3081446"/>
              <a:gd name="connsiteY41" fmla="*/ 407087 h 781965"/>
              <a:gd name="connsiteX42" fmla="*/ 0 w 3081446"/>
              <a:gd name="connsiteY42" fmla="*/ 375151 h 781965"/>
              <a:gd name="connsiteX43" fmla="*/ 0 w 3081446"/>
              <a:gd name="connsiteY43" fmla="*/ 105827 h 781965"/>
              <a:gd name="connsiteX44" fmla="*/ 105827 w 3081446"/>
              <a:gd name="connsiteY44" fmla="*/ 0 h 7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81446" h="781965">
                <a:moveTo>
                  <a:pt x="105827" y="0"/>
                </a:moveTo>
                <a:lnTo>
                  <a:pt x="262921" y="0"/>
                </a:lnTo>
                <a:cubicBezTo>
                  <a:pt x="321368" y="0"/>
                  <a:pt x="368748" y="47380"/>
                  <a:pt x="368748" y="105827"/>
                </a:cubicBezTo>
                <a:lnTo>
                  <a:pt x="368748" y="300986"/>
                </a:lnTo>
                <a:lnTo>
                  <a:pt x="534886" y="300986"/>
                </a:lnTo>
                <a:lnTo>
                  <a:pt x="534886" y="105827"/>
                </a:lnTo>
                <a:cubicBezTo>
                  <a:pt x="534886" y="47380"/>
                  <a:pt x="582266" y="0"/>
                  <a:pt x="640713" y="0"/>
                </a:cubicBezTo>
                <a:lnTo>
                  <a:pt x="797807" y="0"/>
                </a:lnTo>
                <a:cubicBezTo>
                  <a:pt x="856254" y="0"/>
                  <a:pt x="903634" y="47380"/>
                  <a:pt x="903634" y="105827"/>
                </a:cubicBezTo>
                <a:lnTo>
                  <a:pt x="903634" y="300986"/>
                </a:lnTo>
                <a:lnTo>
                  <a:pt x="1079339" y="300986"/>
                </a:lnTo>
                <a:lnTo>
                  <a:pt x="1079339" y="105827"/>
                </a:lnTo>
                <a:cubicBezTo>
                  <a:pt x="1079339" y="47380"/>
                  <a:pt x="1126719" y="0"/>
                  <a:pt x="1185166" y="0"/>
                </a:cubicBezTo>
                <a:lnTo>
                  <a:pt x="1342260" y="0"/>
                </a:lnTo>
                <a:cubicBezTo>
                  <a:pt x="1400707" y="0"/>
                  <a:pt x="1448087" y="47380"/>
                  <a:pt x="1448087" y="105827"/>
                </a:cubicBezTo>
                <a:lnTo>
                  <a:pt x="1448087" y="300986"/>
                </a:lnTo>
                <a:lnTo>
                  <a:pt x="1623792" y="300986"/>
                </a:lnTo>
                <a:lnTo>
                  <a:pt x="1623792" y="105827"/>
                </a:lnTo>
                <a:cubicBezTo>
                  <a:pt x="1623792" y="47380"/>
                  <a:pt x="1671172" y="0"/>
                  <a:pt x="1729619" y="0"/>
                </a:cubicBezTo>
                <a:lnTo>
                  <a:pt x="1886713" y="0"/>
                </a:lnTo>
                <a:cubicBezTo>
                  <a:pt x="1945160" y="0"/>
                  <a:pt x="1992540" y="47380"/>
                  <a:pt x="1992540" y="105827"/>
                </a:cubicBezTo>
                <a:lnTo>
                  <a:pt x="1992540" y="300986"/>
                </a:lnTo>
                <a:lnTo>
                  <a:pt x="2168245" y="300986"/>
                </a:lnTo>
                <a:lnTo>
                  <a:pt x="2168245" y="105827"/>
                </a:lnTo>
                <a:cubicBezTo>
                  <a:pt x="2168245" y="47380"/>
                  <a:pt x="2215625" y="0"/>
                  <a:pt x="2274072" y="0"/>
                </a:cubicBezTo>
                <a:lnTo>
                  <a:pt x="2431166" y="0"/>
                </a:lnTo>
                <a:cubicBezTo>
                  <a:pt x="2489613" y="0"/>
                  <a:pt x="2536993" y="47380"/>
                  <a:pt x="2536993" y="105827"/>
                </a:cubicBezTo>
                <a:lnTo>
                  <a:pt x="2536993" y="300986"/>
                </a:lnTo>
                <a:lnTo>
                  <a:pt x="2712698" y="300986"/>
                </a:lnTo>
                <a:lnTo>
                  <a:pt x="2712698" y="105827"/>
                </a:lnTo>
                <a:cubicBezTo>
                  <a:pt x="2712698" y="47380"/>
                  <a:pt x="2760078" y="0"/>
                  <a:pt x="2818525" y="0"/>
                </a:cubicBezTo>
                <a:lnTo>
                  <a:pt x="2975619" y="0"/>
                </a:lnTo>
                <a:cubicBezTo>
                  <a:pt x="3034066" y="0"/>
                  <a:pt x="3081446" y="47380"/>
                  <a:pt x="3081446" y="105827"/>
                </a:cubicBezTo>
                <a:lnTo>
                  <a:pt x="3081446" y="375151"/>
                </a:lnTo>
                <a:lnTo>
                  <a:pt x="3074999" y="407087"/>
                </a:lnTo>
                <a:lnTo>
                  <a:pt x="3081446" y="439022"/>
                </a:lnTo>
                <a:lnTo>
                  <a:pt x="3081446" y="643929"/>
                </a:lnTo>
                <a:cubicBezTo>
                  <a:pt x="3081446" y="720164"/>
                  <a:pt x="3019645" y="781965"/>
                  <a:pt x="2943410" y="781965"/>
                </a:cubicBezTo>
                <a:lnTo>
                  <a:pt x="138036" y="781965"/>
                </a:lnTo>
                <a:cubicBezTo>
                  <a:pt x="61801" y="781965"/>
                  <a:pt x="0" y="720164"/>
                  <a:pt x="0" y="643929"/>
                </a:cubicBezTo>
                <a:lnTo>
                  <a:pt x="0" y="439022"/>
                </a:lnTo>
                <a:lnTo>
                  <a:pt x="6447" y="407087"/>
                </a:lnTo>
                <a:lnTo>
                  <a:pt x="0" y="375151"/>
                </a:lnTo>
                <a:lnTo>
                  <a:pt x="0" y="105827"/>
                </a:lnTo>
                <a:cubicBezTo>
                  <a:pt x="0" y="47380"/>
                  <a:pt x="47380" y="0"/>
                  <a:pt x="105827" y="0"/>
                </a:cubicBezTo>
                <a:close/>
              </a:path>
            </a:pathLst>
          </a:cu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31" name="Group 30">
            <a:extLst>
              <a:ext uri="{FF2B5EF4-FFF2-40B4-BE49-F238E27FC236}">
                <a16:creationId xmlns:a16="http://schemas.microsoft.com/office/drawing/2014/main" id="{67E457FD-BB54-0636-43E3-D5ECB4F2F221}"/>
              </a:ext>
            </a:extLst>
          </p:cNvPr>
          <p:cNvGrpSpPr/>
          <p:nvPr/>
        </p:nvGrpSpPr>
        <p:grpSpPr>
          <a:xfrm>
            <a:off x="5553968" y="2212977"/>
            <a:ext cx="813579" cy="517802"/>
            <a:chOff x="5412433" y="2651064"/>
            <a:chExt cx="1127284" cy="717460"/>
          </a:xfrm>
        </p:grpSpPr>
        <p:sp>
          <p:nvSpPr>
            <p:cNvPr id="32" name="Trapezoid 31">
              <a:extLst>
                <a:ext uri="{FF2B5EF4-FFF2-40B4-BE49-F238E27FC236}">
                  <a16:creationId xmlns:a16="http://schemas.microsoft.com/office/drawing/2014/main" id="{00C625C8-B891-C10B-4710-1D0EB137949A}"/>
                </a:ext>
              </a:extLst>
            </p:cNvPr>
            <p:cNvSpPr/>
            <p:nvPr/>
          </p:nvSpPr>
          <p:spPr>
            <a:xfrm>
              <a:off x="5412433" y="2651064"/>
              <a:ext cx="1127284" cy="717460"/>
            </a:xfrm>
            <a:prstGeom prst="trapezoid">
              <a:avLst>
                <a:gd name="adj" fmla="val 9183"/>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Flowchart: Delay 32">
              <a:extLst>
                <a:ext uri="{FF2B5EF4-FFF2-40B4-BE49-F238E27FC236}">
                  <a16:creationId xmlns:a16="http://schemas.microsoft.com/office/drawing/2014/main" id="{2504D29F-A2E0-0663-2F29-8DDFFE2D318B}"/>
                </a:ext>
              </a:extLst>
            </p:cNvPr>
            <p:cNvSpPr/>
            <p:nvPr/>
          </p:nvSpPr>
          <p:spPr>
            <a:xfrm rot="16200000" flipV="1">
              <a:off x="5512318" y="2831434"/>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Flowchart: Delay 33">
              <a:extLst>
                <a:ext uri="{FF2B5EF4-FFF2-40B4-BE49-F238E27FC236}">
                  <a16:creationId xmlns:a16="http://schemas.microsoft.com/office/drawing/2014/main" id="{AEB7ECB9-DA3C-69AA-7CA0-0EA8CAD4A135}"/>
                </a:ext>
              </a:extLst>
            </p:cNvPr>
            <p:cNvSpPr/>
            <p:nvPr/>
          </p:nvSpPr>
          <p:spPr>
            <a:xfrm rot="16200000" flipV="1">
              <a:off x="5733362" y="2831434"/>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Flowchart: Delay 34">
              <a:extLst>
                <a:ext uri="{FF2B5EF4-FFF2-40B4-BE49-F238E27FC236}">
                  <a16:creationId xmlns:a16="http://schemas.microsoft.com/office/drawing/2014/main" id="{34BE9987-9FFD-808D-7EE1-F12BAFF58B9F}"/>
                </a:ext>
              </a:extLst>
            </p:cNvPr>
            <p:cNvSpPr/>
            <p:nvPr/>
          </p:nvSpPr>
          <p:spPr>
            <a:xfrm rot="16200000" flipV="1">
              <a:off x="5954406" y="282732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 name="Flowchart: Delay 35">
              <a:extLst>
                <a:ext uri="{FF2B5EF4-FFF2-40B4-BE49-F238E27FC236}">
                  <a16:creationId xmlns:a16="http://schemas.microsoft.com/office/drawing/2014/main" id="{CBDB75D1-DB7B-58D8-00F7-AD7685C7D7E5}"/>
                </a:ext>
              </a:extLst>
            </p:cNvPr>
            <p:cNvSpPr/>
            <p:nvPr/>
          </p:nvSpPr>
          <p:spPr>
            <a:xfrm rot="16200000" flipV="1">
              <a:off x="6175451" y="282886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9" name="Freeform: Shape 28">
            <a:extLst>
              <a:ext uri="{FF2B5EF4-FFF2-40B4-BE49-F238E27FC236}">
                <a16:creationId xmlns:a16="http://schemas.microsoft.com/office/drawing/2014/main" id="{FD86105B-829C-710B-FDFC-5D25FF19498F}"/>
              </a:ext>
            </a:extLst>
          </p:cNvPr>
          <p:cNvSpPr/>
          <p:nvPr/>
        </p:nvSpPr>
        <p:spPr>
          <a:xfrm>
            <a:off x="5487944" y="2581935"/>
            <a:ext cx="945628" cy="259241"/>
          </a:xfrm>
          <a:custGeom>
            <a:avLst/>
            <a:gdLst>
              <a:gd name="connsiteX0" fmla="*/ 105827 w 3081446"/>
              <a:gd name="connsiteY0" fmla="*/ 0 h 781965"/>
              <a:gd name="connsiteX1" fmla="*/ 262921 w 3081446"/>
              <a:gd name="connsiteY1" fmla="*/ 0 h 781965"/>
              <a:gd name="connsiteX2" fmla="*/ 368748 w 3081446"/>
              <a:gd name="connsiteY2" fmla="*/ 105827 h 781965"/>
              <a:gd name="connsiteX3" fmla="*/ 368748 w 3081446"/>
              <a:gd name="connsiteY3" fmla="*/ 300986 h 781965"/>
              <a:gd name="connsiteX4" fmla="*/ 534886 w 3081446"/>
              <a:gd name="connsiteY4" fmla="*/ 300986 h 781965"/>
              <a:gd name="connsiteX5" fmla="*/ 534886 w 3081446"/>
              <a:gd name="connsiteY5" fmla="*/ 105827 h 781965"/>
              <a:gd name="connsiteX6" fmla="*/ 640713 w 3081446"/>
              <a:gd name="connsiteY6" fmla="*/ 0 h 781965"/>
              <a:gd name="connsiteX7" fmla="*/ 797807 w 3081446"/>
              <a:gd name="connsiteY7" fmla="*/ 0 h 781965"/>
              <a:gd name="connsiteX8" fmla="*/ 903634 w 3081446"/>
              <a:gd name="connsiteY8" fmla="*/ 105827 h 781965"/>
              <a:gd name="connsiteX9" fmla="*/ 903634 w 3081446"/>
              <a:gd name="connsiteY9" fmla="*/ 300986 h 781965"/>
              <a:gd name="connsiteX10" fmla="*/ 1079339 w 3081446"/>
              <a:gd name="connsiteY10" fmla="*/ 300986 h 781965"/>
              <a:gd name="connsiteX11" fmla="*/ 1079339 w 3081446"/>
              <a:gd name="connsiteY11" fmla="*/ 105827 h 781965"/>
              <a:gd name="connsiteX12" fmla="*/ 1185166 w 3081446"/>
              <a:gd name="connsiteY12" fmla="*/ 0 h 781965"/>
              <a:gd name="connsiteX13" fmla="*/ 1342260 w 3081446"/>
              <a:gd name="connsiteY13" fmla="*/ 0 h 781965"/>
              <a:gd name="connsiteX14" fmla="*/ 1448087 w 3081446"/>
              <a:gd name="connsiteY14" fmla="*/ 105827 h 781965"/>
              <a:gd name="connsiteX15" fmla="*/ 1448087 w 3081446"/>
              <a:gd name="connsiteY15" fmla="*/ 300986 h 781965"/>
              <a:gd name="connsiteX16" fmla="*/ 1623792 w 3081446"/>
              <a:gd name="connsiteY16" fmla="*/ 300986 h 781965"/>
              <a:gd name="connsiteX17" fmla="*/ 1623792 w 3081446"/>
              <a:gd name="connsiteY17" fmla="*/ 105827 h 781965"/>
              <a:gd name="connsiteX18" fmla="*/ 1729619 w 3081446"/>
              <a:gd name="connsiteY18" fmla="*/ 0 h 781965"/>
              <a:gd name="connsiteX19" fmla="*/ 1886713 w 3081446"/>
              <a:gd name="connsiteY19" fmla="*/ 0 h 781965"/>
              <a:gd name="connsiteX20" fmla="*/ 1992540 w 3081446"/>
              <a:gd name="connsiteY20" fmla="*/ 105827 h 781965"/>
              <a:gd name="connsiteX21" fmla="*/ 1992540 w 3081446"/>
              <a:gd name="connsiteY21" fmla="*/ 300986 h 781965"/>
              <a:gd name="connsiteX22" fmla="*/ 2168245 w 3081446"/>
              <a:gd name="connsiteY22" fmla="*/ 300986 h 781965"/>
              <a:gd name="connsiteX23" fmla="*/ 2168245 w 3081446"/>
              <a:gd name="connsiteY23" fmla="*/ 105827 h 781965"/>
              <a:gd name="connsiteX24" fmla="*/ 2274072 w 3081446"/>
              <a:gd name="connsiteY24" fmla="*/ 0 h 781965"/>
              <a:gd name="connsiteX25" fmla="*/ 2431166 w 3081446"/>
              <a:gd name="connsiteY25" fmla="*/ 0 h 781965"/>
              <a:gd name="connsiteX26" fmla="*/ 2536993 w 3081446"/>
              <a:gd name="connsiteY26" fmla="*/ 105827 h 781965"/>
              <a:gd name="connsiteX27" fmla="*/ 2536993 w 3081446"/>
              <a:gd name="connsiteY27" fmla="*/ 300986 h 781965"/>
              <a:gd name="connsiteX28" fmla="*/ 2712698 w 3081446"/>
              <a:gd name="connsiteY28" fmla="*/ 300986 h 781965"/>
              <a:gd name="connsiteX29" fmla="*/ 2712698 w 3081446"/>
              <a:gd name="connsiteY29" fmla="*/ 105827 h 781965"/>
              <a:gd name="connsiteX30" fmla="*/ 2818525 w 3081446"/>
              <a:gd name="connsiteY30" fmla="*/ 0 h 781965"/>
              <a:gd name="connsiteX31" fmla="*/ 2975619 w 3081446"/>
              <a:gd name="connsiteY31" fmla="*/ 0 h 781965"/>
              <a:gd name="connsiteX32" fmla="*/ 3081446 w 3081446"/>
              <a:gd name="connsiteY32" fmla="*/ 105827 h 781965"/>
              <a:gd name="connsiteX33" fmla="*/ 3081446 w 3081446"/>
              <a:gd name="connsiteY33" fmla="*/ 375151 h 781965"/>
              <a:gd name="connsiteX34" fmla="*/ 3074999 w 3081446"/>
              <a:gd name="connsiteY34" fmla="*/ 407087 h 781965"/>
              <a:gd name="connsiteX35" fmla="*/ 3081446 w 3081446"/>
              <a:gd name="connsiteY35" fmla="*/ 439022 h 781965"/>
              <a:gd name="connsiteX36" fmla="*/ 3081446 w 3081446"/>
              <a:gd name="connsiteY36" fmla="*/ 643929 h 781965"/>
              <a:gd name="connsiteX37" fmla="*/ 2943410 w 3081446"/>
              <a:gd name="connsiteY37" fmla="*/ 781965 h 781965"/>
              <a:gd name="connsiteX38" fmla="*/ 138036 w 3081446"/>
              <a:gd name="connsiteY38" fmla="*/ 781965 h 781965"/>
              <a:gd name="connsiteX39" fmla="*/ 0 w 3081446"/>
              <a:gd name="connsiteY39" fmla="*/ 643929 h 781965"/>
              <a:gd name="connsiteX40" fmla="*/ 0 w 3081446"/>
              <a:gd name="connsiteY40" fmla="*/ 439022 h 781965"/>
              <a:gd name="connsiteX41" fmla="*/ 6447 w 3081446"/>
              <a:gd name="connsiteY41" fmla="*/ 407087 h 781965"/>
              <a:gd name="connsiteX42" fmla="*/ 0 w 3081446"/>
              <a:gd name="connsiteY42" fmla="*/ 375151 h 781965"/>
              <a:gd name="connsiteX43" fmla="*/ 0 w 3081446"/>
              <a:gd name="connsiteY43" fmla="*/ 105827 h 781965"/>
              <a:gd name="connsiteX44" fmla="*/ 105827 w 3081446"/>
              <a:gd name="connsiteY44" fmla="*/ 0 h 7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81446" h="781965">
                <a:moveTo>
                  <a:pt x="105827" y="0"/>
                </a:moveTo>
                <a:lnTo>
                  <a:pt x="262921" y="0"/>
                </a:lnTo>
                <a:cubicBezTo>
                  <a:pt x="321368" y="0"/>
                  <a:pt x="368748" y="47380"/>
                  <a:pt x="368748" y="105827"/>
                </a:cubicBezTo>
                <a:lnTo>
                  <a:pt x="368748" y="300986"/>
                </a:lnTo>
                <a:lnTo>
                  <a:pt x="534886" y="300986"/>
                </a:lnTo>
                <a:lnTo>
                  <a:pt x="534886" y="105827"/>
                </a:lnTo>
                <a:cubicBezTo>
                  <a:pt x="534886" y="47380"/>
                  <a:pt x="582266" y="0"/>
                  <a:pt x="640713" y="0"/>
                </a:cubicBezTo>
                <a:lnTo>
                  <a:pt x="797807" y="0"/>
                </a:lnTo>
                <a:cubicBezTo>
                  <a:pt x="856254" y="0"/>
                  <a:pt x="903634" y="47380"/>
                  <a:pt x="903634" y="105827"/>
                </a:cubicBezTo>
                <a:lnTo>
                  <a:pt x="903634" y="300986"/>
                </a:lnTo>
                <a:lnTo>
                  <a:pt x="1079339" y="300986"/>
                </a:lnTo>
                <a:lnTo>
                  <a:pt x="1079339" y="105827"/>
                </a:lnTo>
                <a:cubicBezTo>
                  <a:pt x="1079339" y="47380"/>
                  <a:pt x="1126719" y="0"/>
                  <a:pt x="1185166" y="0"/>
                </a:cubicBezTo>
                <a:lnTo>
                  <a:pt x="1342260" y="0"/>
                </a:lnTo>
                <a:cubicBezTo>
                  <a:pt x="1400707" y="0"/>
                  <a:pt x="1448087" y="47380"/>
                  <a:pt x="1448087" y="105827"/>
                </a:cubicBezTo>
                <a:lnTo>
                  <a:pt x="1448087" y="300986"/>
                </a:lnTo>
                <a:lnTo>
                  <a:pt x="1623792" y="300986"/>
                </a:lnTo>
                <a:lnTo>
                  <a:pt x="1623792" y="105827"/>
                </a:lnTo>
                <a:cubicBezTo>
                  <a:pt x="1623792" y="47380"/>
                  <a:pt x="1671172" y="0"/>
                  <a:pt x="1729619" y="0"/>
                </a:cubicBezTo>
                <a:lnTo>
                  <a:pt x="1886713" y="0"/>
                </a:lnTo>
                <a:cubicBezTo>
                  <a:pt x="1945160" y="0"/>
                  <a:pt x="1992540" y="47380"/>
                  <a:pt x="1992540" y="105827"/>
                </a:cubicBezTo>
                <a:lnTo>
                  <a:pt x="1992540" y="300986"/>
                </a:lnTo>
                <a:lnTo>
                  <a:pt x="2168245" y="300986"/>
                </a:lnTo>
                <a:lnTo>
                  <a:pt x="2168245" y="105827"/>
                </a:lnTo>
                <a:cubicBezTo>
                  <a:pt x="2168245" y="47380"/>
                  <a:pt x="2215625" y="0"/>
                  <a:pt x="2274072" y="0"/>
                </a:cubicBezTo>
                <a:lnTo>
                  <a:pt x="2431166" y="0"/>
                </a:lnTo>
                <a:cubicBezTo>
                  <a:pt x="2489613" y="0"/>
                  <a:pt x="2536993" y="47380"/>
                  <a:pt x="2536993" y="105827"/>
                </a:cubicBezTo>
                <a:lnTo>
                  <a:pt x="2536993" y="300986"/>
                </a:lnTo>
                <a:lnTo>
                  <a:pt x="2712698" y="300986"/>
                </a:lnTo>
                <a:lnTo>
                  <a:pt x="2712698" y="105827"/>
                </a:lnTo>
                <a:cubicBezTo>
                  <a:pt x="2712698" y="47380"/>
                  <a:pt x="2760078" y="0"/>
                  <a:pt x="2818525" y="0"/>
                </a:cubicBezTo>
                <a:lnTo>
                  <a:pt x="2975619" y="0"/>
                </a:lnTo>
                <a:cubicBezTo>
                  <a:pt x="3034066" y="0"/>
                  <a:pt x="3081446" y="47380"/>
                  <a:pt x="3081446" y="105827"/>
                </a:cubicBezTo>
                <a:lnTo>
                  <a:pt x="3081446" y="375151"/>
                </a:lnTo>
                <a:lnTo>
                  <a:pt x="3074999" y="407087"/>
                </a:lnTo>
                <a:lnTo>
                  <a:pt x="3081446" y="439022"/>
                </a:lnTo>
                <a:lnTo>
                  <a:pt x="3081446" y="643929"/>
                </a:lnTo>
                <a:cubicBezTo>
                  <a:pt x="3081446" y="720164"/>
                  <a:pt x="3019645" y="781965"/>
                  <a:pt x="2943410" y="781965"/>
                </a:cubicBezTo>
                <a:lnTo>
                  <a:pt x="138036" y="781965"/>
                </a:lnTo>
                <a:cubicBezTo>
                  <a:pt x="61801" y="781965"/>
                  <a:pt x="0" y="720164"/>
                  <a:pt x="0" y="643929"/>
                </a:cubicBezTo>
                <a:lnTo>
                  <a:pt x="0" y="439022"/>
                </a:lnTo>
                <a:lnTo>
                  <a:pt x="6447" y="407087"/>
                </a:lnTo>
                <a:lnTo>
                  <a:pt x="0" y="375151"/>
                </a:lnTo>
                <a:lnTo>
                  <a:pt x="0" y="105827"/>
                </a:lnTo>
                <a:cubicBezTo>
                  <a:pt x="0" y="47380"/>
                  <a:pt x="47380" y="0"/>
                  <a:pt x="105827" y="0"/>
                </a:cubicBezTo>
                <a:close/>
              </a:path>
            </a:pathLst>
          </a:cu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3516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E101CD-6F77-45E4-B507-FD950337F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4109350" y="892843"/>
            <a:ext cx="4443879" cy="5262979"/>
          </a:xfrm>
          <a:prstGeom prst="rect">
            <a:avLst/>
          </a:prstGeom>
          <a:solidFill>
            <a:schemeClr val="accent4">
              <a:lumMod val="60000"/>
              <a:lumOff val="40000"/>
            </a:schemeClr>
          </a:solidFill>
        </p:spPr>
        <p:txBody>
          <a:bodyPr wrap="square">
            <a:spAutoFit/>
          </a:bodyPr>
          <a:lstStyle/>
          <a:p>
            <a:pPr fontAlgn="base"/>
            <a:r>
              <a:rPr lang="en-US" sz="2400" dirty="0"/>
              <a:t>“It will come a piece at a time, in packets, so that you will grow in capacity. </a:t>
            </a:r>
          </a:p>
          <a:p>
            <a:pPr fontAlgn="base"/>
            <a:endParaRPr lang="en-US" sz="2400" dirty="0"/>
          </a:p>
          <a:p>
            <a:pPr fontAlgn="base"/>
            <a:r>
              <a:rPr lang="en-US" sz="2400" dirty="0"/>
              <a:t>As each piece is followed in faith, you will be led to other portions until you have the whole answer. </a:t>
            </a:r>
          </a:p>
          <a:p>
            <a:pPr fontAlgn="base"/>
            <a:endParaRPr lang="en-US" sz="2400" dirty="0"/>
          </a:p>
          <a:p>
            <a:pPr fontAlgn="base"/>
            <a:r>
              <a:rPr lang="en-US" sz="2400" dirty="0"/>
              <a:t>That pattern requires you to exercise faith in our Father’s capacity to respond. While sometimes it’s very hard, it results in significant personal growth.” Richard G. Scott</a:t>
            </a:r>
            <a:endParaRPr lang="en-US" sz="2400" i="1" dirty="0"/>
          </a:p>
        </p:txBody>
      </p:sp>
      <p:sp>
        <p:nvSpPr>
          <p:cNvPr id="3" name="TextBox 2"/>
          <p:cNvSpPr txBox="1"/>
          <p:nvPr/>
        </p:nvSpPr>
        <p:spPr>
          <a:xfrm>
            <a:off x="228600" y="6418303"/>
            <a:ext cx="1600200" cy="381000"/>
          </a:xfrm>
          <a:prstGeom prst="rect">
            <a:avLst/>
          </a:prstGeom>
          <a:noFill/>
        </p:spPr>
        <p:txBody>
          <a:bodyPr wrap="square" rtlCol="0">
            <a:spAutoFit/>
          </a:bodyPr>
          <a:lstStyle/>
          <a:p>
            <a:r>
              <a:rPr lang="en-US" dirty="0">
                <a:solidFill>
                  <a:schemeClr val="bg1"/>
                </a:solidFill>
              </a:rPr>
              <a:t>Ether 2:2-3</a:t>
            </a:r>
          </a:p>
        </p:txBody>
      </p:sp>
      <p:grpSp>
        <p:nvGrpSpPr>
          <p:cNvPr id="15" name="Group 14">
            <a:extLst>
              <a:ext uri="{FF2B5EF4-FFF2-40B4-BE49-F238E27FC236}">
                <a16:creationId xmlns:a16="http://schemas.microsoft.com/office/drawing/2014/main" id="{37553F87-C2A1-4DB1-9FDC-B7FCE663E7DE}"/>
              </a:ext>
            </a:extLst>
          </p:cNvPr>
          <p:cNvGrpSpPr/>
          <p:nvPr/>
        </p:nvGrpSpPr>
        <p:grpSpPr>
          <a:xfrm>
            <a:off x="378275" y="1962150"/>
            <a:ext cx="3352800" cy="2933700"/>
            <a:chOff x="682964" y="1107996"/>
            <a:chExt cx="3352800" cy="2933700"/>
          </a:xfrm>
        </p:grpSpPr>
        <p:pic>
          <p:nvPicPr>
            <p:cNvPr id="11" name="Picture 2" descr="http://newknowledgebase.com/wp-content/uploads/2013/01/Meyda-Tiffany-Stained-Window.jpg">
              <a:extLst>
                <a:ext uri="{FF2B5EF4-FFF2-40B4-BE49-F238E27FC236}">
                  <a16:creationId xmlns:a16="http://schemas.microsoft.com/office/drawing/2014/main" id="{70C058FA-579B-4A18-AC2A-1C0E9C4D00DB}"/>
                </a:ext>
              </a:extLst>
            </p:cNvPr>
            <p:cNvPicPr>
              <a:picLocks noChangeAspect="1" noChangeArrowheads="1"/>
            </p:cNvPicPr>
            <p:nvPr/>
          </p:nvPicPr>
          <p:blipFill>
            <a:blip r:embed="rId3" cstate="print"/>
            <a:srcRect l="5952" t="3571" r="5952" b="3571"/>
            <a:stretch>
              <a:fillRect/>
            </a:stretch>
          </p:blipFill>
          <p:spPr bwMode="auto">
            <a:xfrm rot="5400000">
              <a:off x="892514" y="898446"/>
              <a:ext cx="2933700" cy="3352800"/>
            </a:xfrm>
            <a:prstGeom prst="rect">
              <a:avLst/>
            </a:prstGeom>
            <a:noFill/>
          </p:spPr>
        </p:pic>
        <p:sp>
          <p:nvSpPr>
            <p:cNvPr id="2" name="Rectangle 1">
              <a:extLst>
                <a:ext uri="{FF2B5EF4-FFF2-40B4-BE49-F238E27FC236}">
                  <a16:creationId xmlns:a16="http://schemas.microsoft.com/office/drawing/2014/main" id="{1881DC05-3210-4924-BC7C-CB71E502AFB2}"/>
                </a:ext>
              </a:extLst>
            </p:cNvPr>
            <p:cNvSpPr/>
            <p:nvPr/>
          </p:nvSpPr>
          <p:spPr>
            <a:xfrm>
              <a:off x="1066579" y="1519518"/>
              <a:ext cx="2483445" cy="2111188"/>
            </a:xfrm>
            <a:prstGeom prst="rect">
              <a:avLst/>
            </a:prstGeom>
            <a:solidFill>
              <a:schemeClr val="accent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A30CB90-D985-4C31-870C-664791CFDF34}"/>
                </a:ext>
              </a:extLst>
            </p:cNvPr>
            <p:cNvSpPr/>
            <p:nvPr/>
          </p:nvSpPr>
          <p:spPr>
            <a:xfrm>
              <a:off x="992993" y="1795022"/>
              <a:ext cx="2689412" cy="1477328"/>
            </a:xfrm>
            <a:prstGeom prst="rect">
              <a:avLst/>
            </a:prstGeom>
          </p:spPr>
          <p:txBody>
            <a:bodyPr wrap="square">
              <a:spAutoFit/>
            </a:bodyPr>
            <a:lstStyle/>
            <a:p>
              <a:pPr algn="ctr"/>
              <a:r>
                <a:rPr lang="en-US" b="1" dirty="0">
                  <a:latin typeface="Abadi" panose="020B0604020104020204" pitchFamily="34" charset="0"/>
                </a:rPr>
                <a:t>As we act in faith on direction the Lord has given us, we can receive further guidance from Him.</a:t>
              </a:r>
              <a:endParaRPr lang="en-US" dirty="0"/>
            </a:p>
          </p:txBody>
        </p:sp>
      </p:grpSp>
      <p:grpSp>
        <p:nvGrpSpPr>
          <p:cNvPr id="24" name="Group 23">
            <a:extLst>
              <a:ext uri="{FF2B5EF4-FFF2-40B4-BE49-F238E27FC236}">
                <a16:creationId xmlns:a16="http://schemas.microsoft.com/office/drawing/2014/main" id="{5D133088-4BA6-4A2D-A09F-8E8DB2781D3D}"/>
              </a:ext>
            </a:extLst>
          </p:cNvPr>
          <p:cNvGrpSpPr/>
          <p:nvPr/>
        </p:nvGrpSpPr>
        <p:grpSpPr>
          <a:xfrm>
            <a:off x="8931504" y="1847932"/>
            <a:ext cx="2933700" cy="3352800"/>
            <a:chOff x="9048750" y="1847932"/>
            <a:chExt cx="2933700" cy="3352800"/>
          </a:xfrm>
        </p:grpSpPr>
        <p:grpSp>
          <p:nvGrpSpPr>
            <p:cNvPr id="19" name="Group 18">
              <a:extLst>
                <a:ext uri="{FF2B5EF4-FFF2-40B4-BE49-F238E27FC236}">
                  <a16:creationId xmlns:a16="http://schemas.microsoft.com/office/drawing/2014/main" id="{CF738D1D-C97A-42AF-AEA4-8A1005FF0903}"/>
                </a:ext>
              </a:extLst>
            </p:cNvPr>
            <p:cNvGrpSpPr/>
            <p:nvPr/>
          </p:nvGrpSpPr>
          <p:grpSpPr>
            <a:xfrm rot="5400000">
              <a:off x="8839200" y="2057482"/>
              <a:ext cx="3352800" cy="2933700"/>
              <a:chOff x="682964" y="1107996"/>
              <a:chExt cx="3352800" cy="2933700"/>
            </a:xfrm>
          </p:grpSpPr>
          <p:pic>
            <p:nvPicPr>
              <p:cNvPr id="20" name="Picture 2" descr="http://newknowledgebase.com/wp-content/uploads/2013/01/Meyda-Tiffany-Stained-Window.jpg">
                <a:extLst>
                  <a:ext uri="{FF2B5EF4-FFF2-40B4-BE49-F238E27FC236}">
                    <a16:creationId xmlns:a16="http://schemas.microsoft.com/office/drawing/2014/main" id="{A7A135C4-D57B-4074-B10B-B9451660D405}"/>
                  </a:ext>
                </a:extLst>
              </p:cNvPr>
              <p:cNvPicPr>
                <a:picLocks noChangeAspect="1" noChangeArrowheads="1"/>
              </p:cNvPicPr>
              <p:nvPr/>
            </p:nvPicPr>
            <p:blipFill>
              <a:blip r:embed="rId3" cstate="print"/>
              <a:srcRect l="5952" t="3571" r="5952" b="3571"/>
              <a:stretch>
                <a:fillRect/>
              </a:stretch>
            </p:blipFill>
            <p:spPr bwMode="auto">
              <a:xfrm rot="5400000">
                <a:off x="892514" y="898446"/>
                <a:ext cx="2933700" cy="3352800"/>
              </a:xfrm>
              <a:prstGeom prst="rect">
                <a:avLst/>
              </a:prstGeom>
              <a:noFill/>
            </p:spPr>
          </p:pic>
          <p:sp>
            <p:nvSpPr>
              <p:cNvPr id="21" name="Rectangle 20">
                <a:extLst>
                  <a:ext uri="{FF2B5EF4-FFF2-40B4-BE49-F238E27FC236}">
                    <a16:creationId xmlns:a16="http://schemas.microsoft.com/office/drawing/2014/main" id="{CE4A7427-67F1-4D01-AF06-99A5AD1D5A3B}"/>
                  </a:ext>
                </a:extLst>
              </p:cNvPr>
              <p:cNvSpPr/>
              <p:nvPr/>
            </p:nvSpPr>
            <p:spPr>
              <a:xfrm>
                <a:off x="1066579" y="1519518"/>
                <a:ext cx="2483445" cy="2111188"/>
              </a:xfrm>
              <a:prstGeom prst="rect">
                <a:avLst/>
              </a:prstGeom>
              <a:solidFill>
                <a:schemeClr val="accent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945D0997-0B65-42E3-ABA2-D55F32E23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2445" y="2373672"/>
              <a:ext cx="1737177" cy="2180872"/>
            </a:xfrm>
            <a:prstGeom prst="rect">
              <a:avLst/>
            </a:prstGeom>
          </p:spPr>
        </p:pic>
      </p:grpSp>
    </p:spTree>
    <p:extLst>
      <p:ext uri="{BB962C8B-B14F-4D97-AF65-F5344CB8AC3E}">
        <p14:creationId xmlns:p14="http://schemas.microsoft.com/office/powerpoint/2010/main" val="356581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AFD922-C742-46A2-A2BE-4B2527B2007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28600" y="6418303"/>
            <a:ext cx="1600200" cy="381000"/>
          </a:xfrm>
          <a:prstGeom prst="rect">
            <a:avLst/>
          </a:prstGeom>
          <a:noFill/>
        </p:spPr>
        <p:txBody>
          <a:bodyPr wrap="square" rtlCol="0">
            <a:spAutoFit/>
          </a:bodyPr>
          <a:lstStyle/>
          <a:p>
            <a:r>
              <a:rPr lang="en-US" dirty="0">
                <a:solidFill>
                  <a:schemeClr val="bg1"/>
                </a:solidFill>
              </a:rPr>
              <a:t>Ether 2:2-3</a:t>
            </a:r>
          </a:p>
        </p:txBody>
      </p:sp>
      <p:sp>
        <p:nvSpPr>
          <p:cNvPr id="4" name="TextBox 3"/>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Agency FB" pitchFamily="34" charset="0"/>
              </a:rPr>
              <a:t>A Time To Leave</a:t>
            </a:r>
          </a:p>
        </p:txBody>
      </p:sp>
      <p:sp>
        <p:nvSpPr>
          <p:cNvPr id="6" name="Rectangle 5"/>
          <p:cNvSpPr/>
          <p:nvPr/>
        </p:nvSpPr>
        <p:spPr>
          <a:xfrm>
            <a:off x="3825841" y="1107996"/>
            <a:ext cx="4572000" cy="2862322"/>
          </a:xfrm>
          <a:prstGeom prst="rect">
            <a:avLst/>
          </a:prstGeom>
        </p:spPr>
        <p:txBody>
          <a:bodyPr>
            <a:spAutoFit/>
          </a:bodyPr>
          <a:lstStyle/>
          <a:p>
            <a:pPr fontAlgn="base"/>
            <a:r>
              <a:rPr lang="en-US" i="1" dirty="0">
                <a:solidFill>
                  <a:schemeClr val="bg1"/>
                </a:solidFill>
              </a:rPr>
              <a:t>And they did also lay snares and catch fowls of the air; and they did also prepare a vessel, in which they did carry with them the fish of the waters.</a:t>
            </a:r>
          </a:p>
          <a:p>
            <a:pPr fontAlgn="base"/>
            <a:endParaRPr lang="en-US" i="1" dirty="0">
              <a:solidFill>
                <a:schemeClr val="bg1"/>
              </a:solidFill>
            </a:endParaRPr>
          </a:p>
          <a:p>
            <a:pPr fontAlgn="base"/>
            <a:r>
              <a:rPr lang="en-US" i="1" dirty="0">
                <a:solidFill>
                  <a:schemeClr val="bg1"/>
                </a:solidFill>
              </a:rPr>
              <a:t>And they did also carry with them </a:t>
            </a:r>
            <a:r>
              <a:rPr lang="en-US" i="1" dirty="0" err="1">
                <a:solidFill>
                  <a:schemeClr val="bg1"/>
                </a:solidFill>
              </a:rPr>
              <a:t>deseret</a:t>
            </a:r>
            <a:r>
              <a:rPr lang="en-US" i="1" dirty="0">
                <a:solidFill>
                  <a:schemeClr val="bg1"/>
                </a:solidFill>
              </a:rPr>
              <a:t>, which, by interpretation, is a honey bee; and thus they did carry with them</a:t>
            </a:r>
            <a:r>
              <a:rPr lang="en-US" i="1" baseline="30000" dirty="0">
                <a:solidFill>
                  <a:schemeClr val="bg1"/>
                </a:solidFill>
              </a:rPr>
              <a:t> </a:t>
            </a:r>
            <a:r>
              <a:rPr lang="en-US" i="1" dirty="0">
                <a:solidFill>
                  <a:schemeClr val="bg1"/>
                </a:solidFill>
              </a:rPr>
              <a:t>swarms of bees, and all manner of that which was upon the face of the land, seeds of every kind.</a:t>
            </a:r>
          </a:p>
        </p:txBody>
      </p:sp>
      <p:pic>
        <p:nvPicPr>
          <p:cNvPr id="9" name="Picture 8">
            <a:extLst>
              <a:ext uri="{FF2B5EF4-FFF2-40B4-BE49-F238E27FC236}">
                <a16:creationId xmlns:a16="http://schemas.microsoft.com/office/drawing/2014/main" id="{FFBDBDB4-5015-4333-815D-C020F9926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41298"/>
            <a:ext cx="3246267" cy="2500640"/>
          </a:xfrm>
          <a:prstGeom prst="rect">
            <a:avLst/>
          </a:prstGeom>
        </p:spPr>
      </p:pic>
      <p:pic>
        <p:nvPicPr>
          <p:cNvPr id="5" name="Picture 4">
            <a:extLst>
              <a:ext uri="{FF2B5EF4-FFF2-40B4-BE49-F238E27FC236}">
                <a16:creationId xmlns:a16="http://schemas.microsoft.com/office/drawing/2014/main" id="{A8655BD0-994A-4FB0-8F5F-F649F1F0E5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685" y="3429000"/>
            <a:ext cx="3152775" cy="2286000"/>
          </a:xfrm>
          <a:prstGeom prst="rect">
            <a:avLst/>
          </a:prstGeom>
        </p:spPr>
      </p:pic>
      <p:pic>
        <p:nvPicPr>
          <p:cNvPr id="10" name="Picture 9">
            <a:extLst>
              <a:ext uri="{FF2B5EF4-FFF2-40B4-BE49-F238E27FC236}">
                <a16:creationId xmlns:a16="http://schemas.microsoft.com/office/drawing/2014/main" id="{A94B8ABB-4207-4D5E-8144-9E7FCB927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1522" y="541663"/>
            <a:ext cx="1868159" cy="2766313"/>
          </a:xfrm>
          <a:prstGeom prst="rect">
            <a:avLst/>
          </a:prstGeom>
        </p:spPr>
      </p:pic>
      <p:pic>
        <p:nvPicPr>
          <p:cNvPr id="12" name="Picture 11">
            <a:extLst>
              <a:ext uri="{FF2B5EF4-FFF2-40B4-BE49-F238E27FC236}">
                <a16:creationId xmlns:a16="http://schemas.microsoft.com/office/drawing/2014/main" id="{60C8F282-B59B-4132-A941-7528439045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3630" y="4074133"/>
            <a:ext cx="3448050" cy="2352675"/>
          </a:xfrm>
          <a:prstGeom prst="rect">
            <a:avLst/>
          </a:prstGeom>
        </p:spPr>
      </p:pic>
      <p:pic>
        <p:nvPicPr>
          <p:cNvPr id="14" name="Picture 13">
            <a:extLst>
              <a:ext uri="{FF2B5EF4-FFF2-40B4-BE49-F238E27FC236}">
                <a16:creationId xmlns:a16="http://schemas.microsoft.com/office/drawing/2014/main" id="{2E3DE715-5C6F-48B8-B243-A68F8853F0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2388" y="3861941"/>
            <a:ext cx="3619500" cy="2638425"/>
          </a:xfrm>
          <a:prstGeom prst="rect">
            <a:avLst/>
          </a:prstGeom>
        </p:spPr>
      </p:pic>
    </p:spTree>
    <p:extLst>
      <p:ext uri="{BB962C8B-B14F-4D97-AF65-F5344CB8AC3E}">
        <p14:creationId xmlns:p14="http://schemas.microsoft.com/office/powerpoint/2010/main" val="29466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C06F76-0785-42EF-908A-F784EAD7710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8100" y="6419958"/>
            <a:ext cx="1600200" cy="381000"/>
          </a:xfrm>
          <a:prstGeom prst="rect">
            <a:avLst/>
          </a:prstGeom>
          <a:noFill/>
        </p:spPr>
        <p:txBody>
          <a:bodyPr wrap="square" rtlCol="0">
            <a:spAutoFit/>
          </a:bodyPr>
          <a:lstStyle/>
          <a:p>
            <a:r>
              <a:rPr lang="en-US" dirty="0">
                <a:solidFill>
                  <a:schemeClr val="bg1"/>
                </a:solidFill>
              </a:rPr>
              <a:t>Ether 2:4-5</a:t>
            </a:r>
          </a:p>
        </p:txBody>
      </p:sp>
      <p:sp>
        <p:nvSpPr>
          <p:cNvPr id="4" name="TextBox 3"/>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Agency FB" pitchFamily="34" charset="0"/>
              </a:rPr>
              <a:t>Valley of Nimrod</a:t>
            </a:r>
          </a:p>
        </p:txBody>
      </p:sp>
      <p:sp>
        <p:nvSpPr>
          <p:cNvPr id="6" name="Rectangle 5"/>
          <p:cNvSpPr/>
          <p:nvPr/>
        </p:nvSpPr>
        <p:spPr>
          <a:xfrm>
            <a:off x="838200" y="1781735"/>
            <a:ext cx="4572000" cy="3046988"/>
          </a:xfrm>
          <a:prstGeom prst="rect">
            <a:avLst/>
          </a:prstGeom>
        </p:spPr>
        <p:txBody>
          <a:bodyPr>
            <a:spAutoFit/>
          </a:bodyPr>
          <a:lstStyle/>
          <a:p>
            <a:pPr fontAlgn="base"/>
            <a:r>
              <a:rPr lang="en-US" sz="2400" dirty="0">
                <a:solidFill>
                  <a:schemeClr val="bg1"/>
                </a:solidFill>
              </a:rPr>
              <a:t>The brother of Jared and his family and friends were directed to go to the Valley of Nimrod.</a:t>
            </a:r>
          </a:p>
          <a:p>
            <a:pPr fontAlgn="base"/>
            <a:endParaRPr lang="en-US" sz="2400" dirty="0">
              <a:solidFill>
                <a:schemeClr val="bg1"/>
              </a:solidFill>
            </a:endParaRPr>
          </a:p>
          <a:p>
            <a:pPr fontAlgn="base"/>
            <a:r>
              <a:rPr lang="en-US" sz="2400" dirty="0">
                <a:solidFill>
                  <a:schemeClr val="bg1"/>
                </a:solidFill>
              </a:rPr>
              <a:t>“…The Lord came down and talked with the brother of Jared; and he was in a cloud, and the brother of Jared saw him not.”</a:t>
            </a:r>
          </a:p>
        </p:txBody>
      </p:sp>
      <p:pic>
        <p:nvPicPr>
          <p:cNvPr id="5" name="Picture 4">
            <a:extLst>
              <a:ext uri="{FF2B5EF4-FFF2-40B4-BE49-F238E27FC236}">
                <a16:creationId xmlns:a16="http://schemas.microsoft.com/office/drawing/2014/main" id="{9F98DFCF-B542-4178-B2E5-15E8A5AFA8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389549"/>
            <a:ext cx="6484408" cy="4078902"/>
          </a:xfrm>
          <a:prstGeom prst="rect">
            <a:avLst/>
          </a:prstGeom>
        </p:spPr>
      </p:pic>
    </p:spTree>
    <p:extLst>
      <p:ext uri="{BB962C8B-B14F-4D97-AF65-F5344CB8AC3E}">
        <p14:creationId xmlns:p14="http://schemas.microsoft.com/office/powerpoint/2010/main" val="329678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089E66-5670-4E53-8F16-385F2625CFA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 y="6430972"/>
            <a:ext cx="1600200" cy="381000"/>
          </a:xfrm>
          <a:prstGeom prst="rect">
            <a:avLst/>
          </a:prstGeom>
          <a:noFill/>
        </p:spPr>
        <p:txBody>
          <a:bodyPr wrap="square" rtlCol="0">
            <a:spAutoFit/>
          </a:bodyPr>
          <a:lstStyle/>
          <a:p>
            <a:r>
              <a:rPr lang="en-US" dirty="0">
                <a:solidFill>
                  <a:schemeClr val="bg1"/>
                </a:solidFill>
              </a:rPr>
              <a:t>Ether 2:4-5</a:t>
            </a:r>
          </a:p>
        </p:txBody>
      </p:sp>
      <p:sp>
        <p:nvSpPr>
          <p:cNvPr id="4" name="TextBox 3"/>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Agency FB" pitchFamily="34" charset="0"/>
              </a:rPr>
              <a:t>Cloud of Glory</a:t>
            </a:r>
          </a:p>
        </p:txBody>
      </p:sp>
      <p:sp>
        <p:nvSpPr>
          <p:cNvPr id="12" name="Rectangle 11"/>
          <p:cNvSpPr/>
          <p:nvPr/>
        </p:nvSpPr>
        <p:spPr>
          <a:xfrm>
            <a:off x="706216" y="3422848"/>
            <a:ext cx="2908300" cy="2677656"/>
          </a:xfrm>
          <a:prstGeom prst="rect">
            <a:avLst/>
          </a:prstGeom>
        </p:spPr>
        <p:txBody>
          <a:bodyPr wrap="square">
            <a:spAutoFit/>
          </a:bodyPr>
          <a:lstStyle/>
          <a:p>
            <a:pPr algn="ctr" fontAlgn="base"/>
            <a:r>
              <a:rPr lang="en-US" sz="2400" dirty="0">
                <a:solidFill>
                  <a:schemeClr val="bg1"/>
                </a:solidFill>
              </a:rPr>
              <a:t>Moses:  </a:t>
            </a:r>
          </a:p>
          <a:p>
            <a:pPr algn="ctr" fontAlgn="base"/>
            <a:r>
              <a:rPr lang="en-US" sz="2400" dirty="0">
                <a:solidFill>
                  <a:schemeClr val="bg1"/>
                </a:solidFill>
              </a:rPr>
              <a:t>The Lord led the children of Israel in the wilderness in a cloud by day and in a pillar of fire at night </a:t>
            </a:r>
          </a:p>
          <a:p>
            <a:pPr algn="ctr" fontAlgn="base"/>
            <a:r>
              <a:rPr lang="en-US" sz="2400" dirty="0">
                <a:solidFill>
                  <a:schemeClr val="bg1"/>
                </a:solidFill>
              </a:rPr>
              <a:t>Exodus 13:21</a:t>
            </a:r>
          </a:p>
        </p:txBody>
      </p:sp>
      <p:sp>
        <p:nvSpPr>
          <p:cNvPr id="13" name="Rectangle 12"/>
          <p:cNvSpPr/>
          <p:nvPr/>
        </p:nvSpPr>
        <p:spPr>
          <a:xfrm>
            <a:off x="3614516" y="5454174"/>
            <a:ext cx="5257800" cy="1323439"/>
          </a:xfrm>
          <a:prstGeom prst="rect">
            <a:avLst/>
          </a:prstGeom>
        </p:spPr>
        <p:txBody>
          <a:bodyPr wrap="square">
            <a:spAutoFit/>
          </a:bodyPr>
          <a:lstStyle/>
          <a:p>
            <a:pPr algn="ctr"/>
            <a:r>
              <a:rPr lang="en-US" sz="2000" i="1" dirty="0">
                <a:solidFill>
                  <a:schemeClr val="bg1"/>
                </a:solidFill>
              </a:rPr>
              <a:t>“For behold, verily, verily, I say unto you, the time is soon at hand that I shall come in a cloud with power and great glory.”</a:t>
            </a:r>
          </a:p>
          <a:p>
            <a:pPr algn="ctr"/>
            <a:r>
              <a:rPr lang="en-US" sz="2000" i="1" dirty="0">
                <a:solidFill>
                  <a:schemeClr val="bg1"/>
                </a:solidFill>
              </a:rPr>
              <a:t>D&amp;C 34:7</a:t>
            </a:r>
          </a:p>
        </p:txBody>
      </p:sp>
      <p:sp>
        <p:nvSpPr>
          <p:cNvPr id="15" name="Rectangle 14"/>
          <p:cNvSpPr/>
          <p:nvPr/>
        </p:nvSpPr>
        <p:spPr>
          <a:xfrm>
            <a:off x="3810000" y="1070331"/>
            <a:ext cx="4572000" cy="1200329"/>
          </a:xfrm>
          <a:prstGeom prst="rect">
            <a:avLst/>
          </a:prstGeom>
        </p:spPr>
        <p:txBody>
          <a:bodyPr>
            <a:spAutoFit/>
          </a:bodyPr>
          <a:lstStyle/>
          <a:p>
            <a:pPr algn="ctr" fontAlgn="base"/>
            <a:r>
              <a:rPr lang="en-US" sz="2400" dirty="0">
                <a:solidFill>
                  <a:srgbClr val="FFFF00"/>
                </a:solidFill>
              </a:rPr>
              <a:t>The cloud will surround Him when He again returns to earth and appears to man</a:t>
            </a:r>
          </a:p>
        </p:txBody>
      </p:sp>
      <p:pic>
        <p:nvPicPr>
          <p:cNvPr id="5" name="Picture 4">
            <a:extLst>
              <a:ext uri="{FF2B5EF4-FFF2-40B4-BE49-F238E27FC236}">
                <a16:creationId xmlns:a16="http://schemas.microsoft.com/office/drawing/2014/main" id="{D1610BC6-BC10-4D5D-BC26-6627E7F68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33" y="1143456"/>
            <a:ext cx="2247900" cy="2038350"/>
          </a:xfrm>
          <a:prstGeom prst="rect">
            <a:avLst/>
          </a:prstGeom>
        </p:spPr>
      </p:pic>
      <p:pic>
        <p:nvPicPr>
          <p:cNvPr id="7" name="Picture 6">
            <a:extLst>
              <a:ext uri="{FF2B5EF4-FFF2-40B4-BE49-F238E27FC236}">
                <a16:creationId xmlns:a16="http://schemas.microsoft.com/office/drawing/2014/main" id="{D18B98EF-AA7D-4258-A39E-B8F35DC351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8884" y="2316930"/>
            <a:ext cx="3590365" cy="3068792"/>
          </a:xfrm>
          <a:prstGeom prst="rect">
            <a:avLst/>
          </a:prstGeom>
        </p:spPr>
      </p:pic>
      <p:pic>
        <p:nvPicPr>
          <p:cNvPr id="6" name="Picture 5">
            <a:extLst>
              <a:ext uri="{FF2B5EF4-FFF2-40B4-BE49-F238E27FC236}">
                <a16:creationId xmlns:a16="http://schemas.microsoft.com/office/drawing/2014/main" id="{19CA87A7-FC1E-4244-98DE-2D8CFBA321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8917" y="1069890"/>
            <a:ext cx="2489200" cy="2353072"/>
          </a:xfrm>
          <a:prstGeom prst="rect">
            <a:avLst/>
          </a:prstGeom>
        </p:spPr>
      </p:pic>
      <p:sp>
        <p:nvSpPr>
          <p:cNvPr id="8" name="Rectangle 7">
            <a:extLst>
              <a:ext uri="{FF2B5EF4-FFF2-40B4-BE49-F238E27FC236}">
                <a16:creationId xmlns:a16="http://schemas.microsoft.com/office/drawing/2014/main" id="{8D9D1D87-F4BE-414F-809F-C477DCDFB241}"/>
              </a:ext>
            </a:extLst>
          </p:cNvPr>
          <p:cNvSpPr/>
          <p:nvPr/>
        </p:nvSpPr>
        <p:spPr>
          <a:xfrm>
            <a:off x="8441421" y="3819769"/>
            <a:ext cx="3364192" cy="1200329"/>
          </a:xfrm>
          <a:prstGeom prst="rect">
            <a:avLst/>
          </a:prstGeom>
        </p:spPr>
        <p:txBody>
          <a:bodyPr wrap="square">
            <a:spAutoFit/>
          </a:bodyPr>
          <a:lstStyle/>
          <a:p>
            <a:pPr algn="ctr" fontAlgn="base"/>
            <a:r>
              <a:rPr lang="en-US" sz="2400" dirty="0">
                <a:solidFill>
                  <a:schemeClr val="bg1"/>
                </a:solidFill>
              </a:rPr>
              <a:t>Jaredites: </a:t>
            </a:r>
          </a:p>
          <a:p>
            <a:pPr algn="ctr" fontAlgn="base"/>
            <a:r>
              <a:rPr lang="en-US" sz="2400" dirty="0">
                <a:solidFill>
                  <a:schemeClr val="bg1"/>
                </a:solidFill>
              </a:rPr>
              <a:t>The Lord led them by a cloud to the wilderness</a:t>
            </a:r>
          </a:p>
        </p:txBody>
      </p:sp>
    </p:spTree>
    <p:extLst>
      <p:ext uri="{BB962C8B-B14F-4D97-AF65-F5344CB8AC3E}">
        <p14:creationId xmlns:p14="http://schemas.microsoft.com/office/powerpoint/2010/main" val="98927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2A26F9-74F4-40EC-AD87-A7FD5F0A12F8}"/>
              </a:ext>
            </a:extLst>
          </p:cNvPr>
          <p:cNvSpPr/>
          <p:nvPr/>
        </p:nvSpPr>
        <p:spPr>
          <a:xfrm>
            <a:off x="0" y="0"/>
            <a:ext cx="12192000" cy="6858000"/>
          </a:xfrm>
          <a:prstGeom prst="rect">
            <a:avLst/>
          </a:prstGeom>
          <a:gradFill flip="none" rotWithShape="1">
            <a:gsLst>
              <a:gs pos="0">
                <a:schemeClr val="bg1">
                  <a:lumMod val="75000"/>
                </a:schemeClr>
              </a:gs>
              <a:gs pos="4600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61950" y="1894380"/>
            <a:ext cx="5410200" cy="3416320"/>
          </a:xfrm>
          <a:prstGeom prst="rect">
            <a:avLst/>
          </a:prstGeom>
        </p:spPr>
        <p:txBody>
          <a:bodyPr wrap="square">
            <a:spAutoFit/>
          </a:bodyPr>
          <a:lstStyle/>
          <a:p>
            <a:pPr fontAlgn="base"/>
            <a:r>
              <a:rPr lang="en-US" sz="2400" dirty="0">
                <a:solidFill>
                  <a:schemeClr val="bg1"/>
                </a:solidFill>
              </a:rPr>
              <a:t>The descendants of Jared. </a:t>
            </a:r>
          </a:p>
          <a:p>
            <a:pPr fontAlgn="base"/>
            <a:endParaRPr lang="en-US" sz="2400" dirty="0">
              <a:solidFill>
                <a:schemeClr val="bg1"/>
              </a:solidFill>
            </a:endParaRPr>
          </a:p>
          <a:p>
            <a:pPr fontAlgn="base"/>
            <a:r>
              <a:rPr lang="en-US" sz="2400" dirty="0">
                <a:solidFill>
                  <a:schemeClr val="bg1"/>
                </a:solidFill>
              </a:rPr>
              <a:t>They were led away from the Tower of Babel by the Lord.</a:t>
            </a:r>
          </a:p>
          <a:p>
            <a:pPr fontAlgn="base"/>
            <a:endParaRPr lang="en-US" sz="2400" dirty="0">
              <a:solidFill>
                <a:schemeClr val="bg1"/>
              </a:solidFill>
            </a:endParaRPr>
          </a:p>
          <a:p>
            <a:pPr fontAlgn="base"/>
            <a:r>
              <a:rPr lang="en-US" sz="2400" dirty="0">
                <a:solidFill>
                  <a:schemeClr val="bg1"/>
                </a:solidFill>
              </a:rPr>
              <a:t>A group of people who traveled to the Western Hemisphere and lived there for many centuries before the arrival of the people of Lehi. </a:t>
            </a:r>
          </a:p>
        </p:txBody>
      </p:sp>
      <p:sp>
        <p:nvSpPr>
          <p:cNvPr id="6" name="TextBox 5"/>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AngsanaUPC" pitchFamily="18" charset="-34"/>
                <a:cs typeface="AngsanaUPC" pitchFamily="18" charset="-34"/>
              </a:rPr>
              <a:t>Who Were the Jaredites?</a:t>
            </a:r>
          </a:p>
        </p:txBody>
      </p:sp>
      <p:pic>
        <p:nvPicPr>
          <p:cNvPr id="3" name="Picture 2">
            <a:extLst>
              <a:ext uri="{FF2B5EF4-FFF2-40B4-BE49-F238E27FC236}">
                <a16:creationId xmlns:a16="http://schemas.microsoft.com/office/drawing/2014/main" id="{8BAA79AE-EA41-4F1A-AA56-99B2A0607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100" y="2693850"/>
            <a:ext cx="5410200" cy="3554932"/>
          </a:xfrm>
          <a:prstGeom prst="rect">
            <a:avLst/>
          </a:prstGeom>
        </p:spPr>
      </p:pic>
    </p:spTree>
    <p:extLst>
      <p:ext uri="{BB962C8B-B14F-4D97-AF65-F5344CB8AC3E}">
        <p14:creationId xmlns:p14="http://schemas.microsoft.com/office/powerpoint/2010/main" val="14823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3E28EC-EE75-4909-8EBF-3B76E7FAEC7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9375" y="6416027"/>
            <a:ext cx="1600200" cy="381000"/>
          </a:xfrm>
          <a:prstGeom prst="rect">
            <a:avLst/>
          </a:prstGeom>
          <a:noFill/>
        </p:spPr>
        <p:txBody>
          <a:bodyPr wrap="square" rtlCol="0">
            <a:spAutoFit/>
          </a:bodyPr>
          <a:lstStyle/>
          <a:p>
            <a:r>
              <a:rPr lang="en-US" dirty="0">
                <a:solidFill>
                  <a:schemeClr val="bg1"/>
                </a:solidFill>
              </a:rPr>
              <a:t>Ether 2:7-12</a:t>
            </a:r>
          </a:p>
        </p:txBody>
      </p:sp>
      <p:sp>
        <p:nvSpPr>
          <p:cNvPr id="4" name="TextBox 3"/>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Agency FB" pitchFamily="34" charset="0"/>
              </a:rPr>
              <a:t>A Choice Land</a:t>
            </a:r>
          </a:p>
        </p:txBody>
      </p:sp>
      <p:sp>
        <p:nvSpPr>
          <p:cNvPr id="13" name="Rectangle 12"/>
          <p:cNvSpPr/>
          <p:nvPr/>
        </p:nvSpPr>
        <p:spPr>
          <a:xfrm>
            <a:off x="1905000" y="1219200"/>
            <a:ext cx="4572000" cy="2308324"/>
          </a:xfrm>
          <a:prstGeom prst="rect">
            <a:avLst/>
          </a:prstGeom>
        </p:spPr>
        <p:txBody>
          <a:bodyPr>
            <a:spAutoFit/>
          </a:bodyPr>
          <a:lstStyle/>
          <a:p>
            <a:pPr fontAlgn="base"/>
            <a:r>
              <a:rPr lang="en-US" dirty="0">
                <a:solidFill>
                  <a:schemeClr val="bg1"/>
                </a:solidFill>
              </a:rPr>
              <a:t>“This consecrated land has been placed under the everlasting decree of God. That decree is recorded in the sacred Book of Mormon, a new witness for Christ, in these words:</a:t>
            </a:r>
          </a:p>
          <a:p>
            <a:pPr fontAlgn="base"/>
            <a:r>
              <a:rPr lang="en-US" dirty="0">
                <a:solidFill>
                  <a:schemeClr val="bg1"/>
                </a:solidFill>
              </a:rPr>
              <a:t>“‘For behold, this is a land which is choice above all other lands; wherefore he that doth possess it shall serve God or shall be swept off; for it is the everlasting decree of God. …</a:t>
            </a:r>
          </a:p>
        </p:txBody>
      </p:sp>
      <p:sp>
        <p:nvSpPr>
          <p:cNvPr id="15" name="Rectangle 14"/>
          <p:cNvSpPr/>
          <p:nvPr/>
        </p:nvSpPr>
        <p:spPr>
          <a:xfrm>
            <a:off x="5943600" y="4648201"/>
            <a:ext cx="4572000" cy="1384995"/>
          </a:xfrm>
          <a:prstGeom prst="rect">
            <a:avLst/>
          </a:prstGeom>
        </p:spPr>
        <p:txBody>
          <a:bodyPr>
            <a:spAutoFit/>
          </a:bodyPr>
          <a:lstStyle/>
          <a:p>
            <a:pPr fontAlgn="base"/>
            <a:r>
              <a:rPr lang="en-US" dirty="0">
                <a:solidFill>
                  <a:schemeClr val="bg1"/>
                </a:solidFill>
              </a:rPr>
              <a:t>“Righteousness </a:t>
            </a:r>
            <a:r>
              <a:rPr lang="en-US" dirty="0" err="1">
                <a:solidFill>
                  <a:schemeClr val="bg1"/>
                </a:solidFill>
              </a:rPr>
              <a:t>exalteth</a:t>
            </a:r>
            <a:r>
              <a:rPr lang="en-US" dirty="0">
                <a:solidFill>
                  <a:schemeClr val="bg1"/>
                </a:solidFill>
              </a:rPr>
              <a:t> a nation (Proverbs 14:34). This is the key to understanding our heritage and this is the key to maintaining it. The foundations of America are spiritual…”</a:t>
            </a:r>
          </a:p>
          <a:p>
            <a:pPr fontAlgn="base"/>
            <a:r>
              <a:rPr lang="en-US" sz="1200" dirty="0">
                <a:solidFill>
                  <a:schemeClr val="bg1"/>
                </a:solidFill>
              </a:rPr>
              <a:t>Ezra Taft Benson</a:t>
            </a:r>
          </a:p>
        </p:txBody>
      </p:sp>
      <p:sp>
        <p:nvSpPr>
          <p:cNvPr id="24578" name="AutoShape 2" descr="data:image/jpeg;base64,/9j/4AAQSkZJRgABAQAAAQABAAD/2wCEAAkGBhQSERUUEhQWFRUVGRwaGRgXGB4dGhsaGBwYHBgcGR8cHCYfHBojHBccHy8gIycqLCwsHB8xNTAqNSYrLCkBCQoKDgwOGg8PGiwkHyUsLCwpLCwsLC0sLC8sLCwsLCwsLCwtKiwsLCwsLCwsLCwpLCwsLCwsLCwsLCwsLCwsLP/AABEIAL4BCgMBIgACEQEDEQH/xAAcAAACAgMBAQAAAAAAAAAAAAAGBwQFAQIDAAj/xABQEAACAQEFBAcDBwgGCQMFAAABAgMRAAQSITEFBkFRBxMiYXGBkTKhsSNCUmKSwdEUM0NygrLS8BdUc5OiwhUWJDRTY+Hi8QhEsyV0g6PT/8QAGgEAAwEBAQEAAAAAAAAAAAAAAQIDAAQFBv/EADMRAAIBAgQDBwMEAgMBAAAAAAABAgMRBBIhMRNBUQUUImFxgZGhsfAjMsHRM+FCUpIV/9oADAMBAAIRAxEAPwDtu70dXGW63d5LuS0iJiYO/tFQSxGOgBNRpbXafRxco3YdRUUBBEklAdDXtHXlYk3E2mhuV1SgDdUoHIkCmfflbXa91Ysa6Fqhh60pZuYt+guLzuXdw1FjqDnUM2XdmdaWqjsGAFh1Z407R4edje+3sRSEDt1Hhn52GbxH2yTlnaiSfIm5PqUqbIgNex7z+Ntl2HDXOP8AxH8bWHU8rdI14WbKgZme2fuzdWljBiZgxAIxsPHOuXGxbcOjG4s7442IyKgSPQA99e0fhaquLqigycwQBr4r/NLHmzrzUBiFUcq5+dMh4VNjlQM76lMeinZ9MoW/vZP4rb3fom2eT+ZbL/myeXzrFOMEUztm73sLiaQqq1zYsAoA5kmlkcUFSd9wcbol2d/wD/eyfx2srp0M7MzDQE049bLn/jtrfeke4RZCcSHlArSe9Rh99o0fTZdEoDFemHD5JB6VkBtlRnJXjF/BRS6lkOhnZmD/AHY1P/Nky/8A2WqNo9G+yljJEKKythIM0mZ7vlKjQ5a2vLj0v7PkIEjSQV06+Mqp/aGJR5kW33knVikkLAqwxY1dcB5EHQmg4GyODTtJDOWmgMw9G+zSFP5LiDGgwvKa0NPpc7Xt16IdmD2rurftye+j0tW7PvZEqsHxEGtDJUEjnTu42YdwoFA0rUnxJqfjbNCxk2DI6Itl/wBUX7cn8dsjoj2X/VF+3J/HYwt6yFAQHRLsv+qJ9qT+O2y9FOy/6nH6v/FYtt6xMCQ6Kdmf1OP1f+K2w6Ldmf1OP/F/FYrt6wMCx6MNmf1KH0P423HRts0aXKD7FbE1vWxgb/o72cNLld/7sfeLYfo72eM1uV3ryMa0+FiW3rYwNp0f7PH/ALO7f3Sn4i3Kbc/Z6AlrlCorT8wjVrywgke6xTS3rEAOJubs5Vxfkl1CgVJaJKe8UGtpKbp3EaXO7A8KQx/w2uStbZpbGKpN1rqP/a3evdCn8Nt4tgXcHK7xD/8AGn3C1g8oHidBxtkelsYjDZsYGUUY8EX8LAW070gmlFFydhpyY/VsxrJ7bu0KXqcV0lk/eNngax26PXBud2bSkdPQsPusV31QylqcP5rZZbgm+rc4miMM0ZLUieqOoDEGjgFTnU0YcbFq74xikc6PdpG9hJhRXbQlJBVHp4gmoyFhLUnzZQbwIQRhFOPf49w7zahEBJ+J4DnU2K9pTIxOOREX5xLhamlaVPEDMnhkoFTkPXnaULnsyRiNdAHUVpxpX0HrU1JeLEZFmoAQvr/PDkLaxxqqYjx4cTz8Bw/8Wi3rasIzaVOZAYHLgBSp0z87Vd43mj+aGb3Cnnn7rOlfYFmEAvK1UgGoJqMRodKUOtrsb5QxKWlk7Q0iizc0+m1aj9ojTSwLcrner8kjQJVYygKIe0ceKlPpUw55jUZa0p2bAStKEEg+I10t34bCcW7lKy+psod33fq+3hJWgXqooqYytC4DEhSxOmY4A042E5JXkf5Yu7AfpCSRXPLFprXK1ruVv9+Q9YGQOjAkAABjIKBQX1CUrrWnAZmtHtjbRvF6lmAYGVyQpOJhi+aDQVpoMuQt3UJUaNRrKrLnu/z0NYuNm3cyyLGrKpbQuwVR3kn/AM2Ld6dx0hBlViQXAVAD2QVJNWrzFBlxzsM3/cC9rAk5CqgiaSUOwQxlC1VIOZJUAig1JBpTPlDvPPeMIeR6KiphqaHCABUVoTUVJpbp7zxqyVKWi3XUSS0uWUMYpSvD+f57haLfbjebm6SxAqsgDZVwOG4OBoeFdeNbE1w3HvDwLKpUOWqELChSmTYswGrwPu0t7aW9jTQG7y0PB3B9plckEYTSlAAPCoNhWca7yRtJX16rzRNXjqy63QvMN4hN5jWrA06kPVkYahq505HiM+6xqm1OrjDTMsX67BQPNj99vm/eSBVkWQANiWjfrLxy4kfA2rHcGlQPiffb5jEp0KjptbHqYfC8eGdSsfSd+6W7hCCBKZ3HzYRj/wAeUf8AisJ3/pzmYn8nuyIOBlYsfNUoB4YjZM/l7rkDQDuFsDacnBj6D8LcUpTe1j1qVDB0/wDJmk/ZL73G/s/pqvatWeGGRK5hAyMB3EswPgR52bG7+8EN9hE0DVU5EHJlYaq44MK/AioINvk2Pa8laUB8vwsUblb8XnZ8/WBAY5KLJGThDfRIOdGFcjTQkHuEJSTtM2Kw+GqRzYVSut1bT55H05b1lv8A04XcLVrveAeIBjp6mQfC3FenWCv+6z054o/4/vtXiR6nA8FiFpw5fDGdb1gS4dM1wkIDmWGvGSOq+sZanibGOztqRToHgkSVD85GDD3aHusyaexzzpyg7STXqSretrj5W8zUsSdza3rYFvFrYJhzlbBrl77Yx555csxbINbYFzCZamp/nLL77dLYAtkm2MYNvnzee9Uvt6Gf5+Xn9NrfQOO3zLvXe/8Abr1l+nl4/wDMazRCgs6N5qbPi8XH+M/jW13t5leOjIrq2Sowqp0Cgg97A/tGwjuLeKXGAc5WH7x+NijaLVeCmmMV8nQD4CyJu5F7ir3w3YFzl+TFYpBVCeYpjXy1Hcw5Wl3jcCQXH8rWWMhULuqnHTtUAVkqtaGpz7NDnyNd5tk/lNyC/PBxKeTgDXuIqPOysW+ymMRYn6uPESgrRcRGMtTvoCT3C3sYWpKrBQTSt9jEfZV2WSaNHdY1ZgCzmigVzqeHL401sUdIe6UNzKNAXIlZjhJBWMALRa+0ScRNSdBx1tIh3cuTbNWd5KSKsgOBwnWSCrLGesFMQFB2dRpXKwejSyu8tDIyjrHJGLIFQSwNarUio0p3WDfi0ewdwj3e3nvWzo3XAxWSNZIw9erXGQRJlrUZUBGeuYpYaEwklrIcCu9WKrXCGNWwrXOgOQrysXby79reblFBh7dFdzGcMYZWcYClDUYcLChyJHK1fsDo9nvkBliIUiTCBJVVZaZsraGhyp455UKtuKzbA9Qi6Qt37lFdUluyoJGER/OYWMZWgcR1FSxw4jTmaamwPcdhTzRPNEjOsbqjYKlgXBKmgFSMqV4EjnaPMJJGYnFJ1airCpoiYY1NfojsgeVjzcnpFiudykSSNcasoRYxgeQPixs7Z9pQPa1zA8JPMl1NsUt56R72but2JFAjxyFxieQMSO0WFVKqcOWeVT3SOj7c+W+dY61RIxk5HZMmWFDxIwsxJANOzzoaTd/dqW/T9XArYcQxORURqSaNIRl95oaWsrsb1se9RNKBUY2EXWAqwIZKsFJoCcxUVNOFmhNwd4bmaQS7U3hvGzy10xoTUOzKKijoOxRhQimpoPK1NunGk97jSWUIhYZNWshJyRSAczpUkDzpYfn2xNeZAZpMbtQYnIHcKk0AA5k5WLNtbmSbPjgvsUkbiMRM3axfLVFeroKPGTmDllXXK3pd5UYWWkpbvzJZOpp0h7CW6lUEjuzDrACpC4Q1F40ZqYq0pTKw9cN2r3eKGK7SsGAIbBhUg6GrUFLRZr7NI+OV3ctVquSa1JqRXKlRTLLKnCzD3T3yhhuKdfJheOseHV2C+zRRmewyiulvLxsXUjGpLfZs66FedFOMOZS3HosvTU61o4eYzdvTJffYr2d0c3ZR8qZJT3vhX7KAe8m1DtDpbbMXeDwaQ5/ZXT7Vh2+dIN8c5zYPqxqB7yCffbzWoF1LFz52XwNGXca4UFLqg76tX1DVsHb4bjdTE8t2ZsK9po2OKgGZKE5imtDXSwvDv7fVNROx7mCsPetiPZPSw5DR3qJGRhQsgo1DkaqSQ3lTztmo9BIOvB6S9bATHtVxUE4hyOdpEF9UD82o89fWzT3P2Zdrxc4z1UblKxksimpjOEHMVzADedrOTdG5sP8AdYfJAD7rTdJPY7afatWm/Fd262f3uJ1XSoYKVPdS1hs3bTQP1kUskb6Y07J8Dh1Hc1RZjzdHlyYV6oL+ozA+42rL10VREfIzSofrUYfcffZXRfJnXHtilJWnDffTT40Rb7rdNwQrFf8ACQchPGNP7VB+8n2eNmrFtBGjWRXV1cVVlYFSPqkZEW+aNublXi7VJXrY/px5072XMjxFRabuNvi9wkGI9ZdXPyiA1pX58eeTjiPnaa0IpCdtJnJXwsaqdTDbL/j0PowX2q9n2tKf+Lbq4ZVLa/f3WgXF0KLJGQyOoKkZhlahBFuxvALFSrKFpRiMjWtaU8LdLS5Hiqe9yR+UoK0p6W0F/HPy/wCtuEt3HcO//pbn+RgjP/DYqMRXVaJcF7qcz6W6peMYOHgaVtFu12o1eFLSokpiAy/nWyyS5D05tmjk4gCMiD8RUelvlne+f/6he/8A7ib/AORrfUF7vGHMiornzU/yfOtOVvlDeqSt+vR5zy/vtzzsEWTtuFu6L0uEPdePu/62ML9z+s9PFSrD30sE7nPW6wJxN4Y+Sopsb3iT5ENzlf8AdjP3CyIlLdmVkxROOVSPAf8Aa1hbY96gul4ledYxHKjnGy1YMKBowKdoSA1w8weFbX90fCSOGH/4yYzX9kIbDu8Wxi8UqAVZc18R7NPEVW1KbszAhtOl6vJW6YyjszxxlVTCSMTqqqxX5lBTNqDKtrXcXeVLhI/XwijK3bwHraqMkBOWFiKEU1IJ0tVbq7Ve6zreFjxorKr1QN2WqaAkdhyFahFNDwqLSN+N6Vv84kVGUIpQYnxVUMxU0p2Ca5gE8PP03FPw8rbh8iQNlPtW+TyXdGRSC/boVUhQFjxABVqRRRwA5Am0S5bxXnZxngjZQxcKSO0FaNiGKAjCa5qSRmPK2dnX287MmL4GUshFGBwnrEqh5ErUNTmKHjaNsxkvV8DXubB1jglurxBmJGTBSuENnVgDnwzqFnovIxfdG22brFLOL2kYEkT1kbTDkWjwDskNwAFcqaaUO3Ct4vzi7BSkkgWEIvVrQ0VBhIFDoCTxqe+1t0kbqxXOVDBiwS4iQWUhGB9gUzFFIPazoRnraq3W2k10vkTlVqSo+VXJVkw9sVpQ4TUNyPI2hfmg+ZM3emn2bfYXvCTQx46SAqyh0Bo40o4Fa5V4U4W121vE+054etEELex1vaUYWNV601bJakYqcc+6Z0i72xX6VOqR16kumIuCrqWFGAA7Jy5nKnK1neejWIbPW9JeAxSF3k6sY1kILFcBJGEDJWNPmk01sE1uwepz356P0uUKTxy1B6tCgBIx4GLuGJyQlKgHPtU4C1Jft75pLrHdBRYY41QqADiKtjDkkVBrSgHAcam0S/72XmeNYXlbqlREEYNEpEAFJHFsqlufdlY8uqbPfZGIBGeBZFQ3iiMZ2XGVGE0cVNVXMZCvE2tF5YrNrqA7HeG4DZUI6qISrHN1EcgMuB6srEthNMTHEMQAJpyqFjPHhYd6j3a2sN2tgSXyUxxUxBGfPQ4dATwxGgBPE2tE3bMd5u0d9jKB2WqFgGo5KjFQkqMQGtDS1p0IOhNJ6729P9FKVTh1FIpdlbEnvT4YFrzbRV8Tz7hn3WNtm9EKgA3mVifoxgAfaapPoLGckt2uUQq0cUY04DwAGZPgCbCm0+lqFcoI3kPNuwvlqx9BbxlFLcpUr1Kr0LD+jS5gU6s+Jdq/G1NtXonUgm7SFW4K+Y+0Mx77VM3S1ej7KRKOWFj7y1t7p0t3gH5SONx3VU+tT8LDQCjVWoOyNe7hKUxSQuM6K5oe8UNGGWtrK79JF+X9PXvKIf8ALa8/0/ddoXu7h4/aR42Vxoey6EEd6sKihzta3josuzGqtIncCCP8QJ99g0UjViv3oGrv0p3yufVN4oRX7LC1rF0qTDN4Yz+qzL8QbSX6JouE0vop/wAtos3RSwHYvBP6y/gwsHm5FISwrupIvNn9JV2f85jiP1hVfJlr7wLb7X3Hu9+Xrrs6B9ccdGVjycDInvyNgG/bj3yHPAJB9Q19xofS1bcNpy3eWqM0Eg1oaV7mU5HwNg5PmPCjC96Mtej/AL/sc/RHtSWBpNnXoYSlZITqChPygQ8QGIamvabIUszBmbfPsPSIWEcsiYbxdnEiupPVyDMPGdSpdCVpUgmmln/s+8rLEsqNVHAZWHFWAI9xtWMro8+vSkp+JanjIK048reWmop5Wpn20n5TgIYMKipHZOXjX3WqWvUZAqZeXZqONONLdGVnJZBil5UECoqbZeUA4qigyblSuXhQ/fYTulaUih6sfTdji8QoNSeRJpbtddorEkhr8lApBJJOKQ0OHL2myzpxbuNlcCkZWL3bF9jRMZcDhrkw4g8x39/ea/J+3pK3qcjQyyEU0oWNLOZ9+DLIMUMYBoGYA5AkVyzrlwskdoyfLSUyGNsjqMzr320oZUrloSzNhbuAScPKPrH9VRfvseP/ALrF9aV/3UH3WCdwIv8AZZnoKlgg8wlfiLHkxBu92p9Y+ZkevwtAMtyFcYsRHjIv21hcf5j5W5bQTsKeJGE+K0p50ofO0vZmQFNTLGo8ZoJYx7yp8rbznEGDKWQgPlqUfNWFfnocS9+Gh4EG+ottAP2LvemznvKNHXGyumABXOKuMM/0VzK10Naa5A9y2g0MwlhNGQ4lLAMRyLVFCc9aa6UsQ777MKhZQcS1wYhpmKgHiCM8jztK3GvEdxvZS+Q4TLHTG57IjkQMAVIwsrCgrXKtOdvQpvw3Cupy3x35W/QxR9UQ0eFseLLGVAlGGmmLQ14d9t9idHTz3P8AKEkRZMQZKNiGACprgBKyBqEDXUEA0tWXuNdo39hdl6sS5ojAKAUjyXs5KCUoDoKituIv992eGiHWXdnKSHg9FxBfAGpy40FnkrRsjehTrecUnWSjrKtibETV86mrDPPnrZhb3bauMuz0EaRLeOphCAhmdIwwqgfDQsMNO0QcJPOhjbhblQX+KVppSZS6+x7UdS1SwIwnHnpWlNa1Fgu8XE/lDQxK5PWFEVh2ycRCggfO7hxtz6Njblxu/uTPfIJpIlJMeHADQLJUkOFZiBiUUOvMa0twv21b3dlNyZ2jETOGRH4uO2rFCQw1yrQVa07dXfCbZwlVlch46xRvUIJMQo9DTs0x1w6kU7xYbq7Mh2rfLxJeCkZdWbq48YONqVkXFUABjUgk1LaU0zYCZ0c7IuMt1vLXlq0wdYH7KxqCcDKwNak1BNRypQ1I0+ymmvkl2uxUqXlMarJiQhVZhhapqSqgVPMVpw6bybHN2vj3OAyCNzEBjYHrCaFWOFQMOJjQUypztN3av0+zL6BNWKMydXKShKlVJqVNKmmownOotSLaTaB5m26e8k+zJWWVJAkiFjEylSWAPVsMQBAxDCSOFdaC3HeHbz3uRp8KxuVX2K+0gGFs869keltN49uptG+LIf8AZ1IVCzsWCgFqNRVqMj7IrnxzsX7f3KgjuIvETFikaCqUwyEso61taVDcDyt6GFnTi/1FrLT5El1Fff73JK2OV2dubEk+XIdwtEsYbr9Hr3pesZwkVSMs2OEkHuXTv8LMPZe5V0uoqI1JHz3zPqch5Ut4Dg02mdk60FshLXbZssgrHFI45qjEeoFtLxdXQ0dGQ/WUj42ed43yuUOTyxkjgCWp5JW0Eb8bPm7LSLQ8JEbD54lpYZfMXjy6CXRyCCCQQagjUEaEWIblv/fIgAJcYH0wG9+vvsXbe3Auc0Lz3OShVSwWMho2KgmmtQTTgad1he6dHF7kjSROqKuoYdvgwBHzeRstmPnpy/cWEPSxedDHE3kw/wA9pP8ASxMPau6EdzMPuNq3+jC+H5sYP9p/228/RrfgMlQ9wk/EWDbHUcPzZdw9K4PtXZv2Xr6VQW7z7ybPvihbwhQ6Vdcx4OtaeosITbnXyPW7y/slW9wNquaIg0bEjDgwIPobK5MvDDUZLwy19f7DC8bilB1tzZbxEa9glSf2W9liOWvjY96Nt6XOzZoEGKW5soCsSCIpDkGGRqhxLQcAtlJszazXcYoWZHJ7RDdk9xWlCPGxPcd9sF5jlKiO8fmZQPZkR6YTXWquFNDmBXMixpSWcOLpVYUVGVmlqn08vy6Gdf7+EkAiZHORwh2BGhNQVJrU+zme60abbUw1iYd5R/i2H4WqH2m7Lm5odQQCDz0p8LRjMw0kK/qll+AFvWVM+ccy0F/mcgESFOKxChbuqBWh8Db20I55QF6sRRqKKj0jRa8flCpJ5nxtUtfjShkY+MjG3FpR81Qx46nztsjQVLqRr1c1VlUyqxr+jqVFeAIFCfDLvsqr6PlH/Wb4mzdh2Q5kBIAFQTU5AVyxch7zoAbKK9/nH/WPxNoYnRI6cPzC7cq80u0gpkr4ya5ZIAo8yc/2bHd1qIburfNSp97fjZfbjxdYvVAZNKCx+qqjLwrn6WZUoBxcguEefZH324ist2RQCkDsNUnulPEU0+1azurdiRT8ySVAfqntgeRp6W1jgA6qM5dZeRI3cl3FSfWM2xjIDNoWZnPINIS1SOSJT1pYgQJbxw/JzFaABQaEBg0iEOAVNQR2c6jj32rt6ekhL3chBR1dljZimUZYHtoQTXBowIrmBwFbXst0M7EgEIuRPOvDvZjU+vAWWUN2ljldoga3YliwAIUK4UMa1FKleetuyhZvUyRf7GW97LmSZo36h1jaQqpKGN8JpWlFcVpQkdrLQ57Xq+HbG0IQICg7KvgardUr1ZmJyBCsdO7W0renpBF6ui3doiXKRs8lcNJVNWotM1I7xr3CwhdneFo5hVRiqjaVKEYgDzFaHxt0pOWr3MWW8OxLxs1mhaQYZ1ocDe3GrgqWHzastadxFuu4G3xd76rSlAj1Du61ZcmIZWpiU1yNNa+FK7eLeGW+Sl5mJFWwLlRFY1wig0Fii/bhQrs1b2suJo4yX6oY0kYuQpq1CoGIK2XzdAa15/Jh5alZvXtZdqX5DEWUuBGOuYBcicJB+aDWtDxJ1ra23w3P/wBGqZ7veGUSfJBMJxdtflBjrTDQE5gHh32AKWIbzty+3+kNWdaIBGo7I6sUDGuhOZLVzqeGVg1b0DboQ919tG63qOUAEKQGqoPZJGKlRk1NCM/U2v8AfPef/SckaRQvWIuFoS2NGIocAHZPZrx1pwtO2P0bKimW+yBVXMqGoAPrMfu9bS7xv7dbquC53cMPpewp786s3mBZHVUdQqOZ+FXBy57gXx88Cp+uwB9BU+tru9bpbQKIC0biNMCqshFEqWIzUA5nj3crVF76Tb03s9Wn6q1P+IkWhrv9fa/nq+KJT92xjjKsNYv6L+RuC3yJ8O9N52csl36tVdmxgscWHEADQDI1K118rDe0tszXhqzSM55E5DwGg8haVtXakt6kUyYS5GEYFzOdQKZ51J0sXbt9GUrANeWMYP6NaYv2m4eAr425pTlUk31LqFOlrPR/IvFQnICtsyRldcvSz0uu4V0j/QJ4sMR/xVtJO7l2pQwxU/UX8LLZid4hbZiQ2NtGaB8cNa6EUJVhyYcR/IobM7cnfG7LdYYpZVR41wkOSNCQMzkcqcbe250ZQyCsB6puWeA+I4eI99lntLYskEjpIoRkzyqRQ6EHPI040sLtbj5adZLLox4vvVdAKm8Q/wB4v42gSdItxQ067HT6CO3vC099khCc9QPHMfA22vLUHtCvdlYub2DHBxyuTew35+li5FtJT+xr6m2zb57OvS4JCBXhMlAfMjD77KCC4TN7MUj15Ix+AtJj2UyZzJLEo+kjU94ysHLqanh4ylaMrX62Qxb50e3d1625yBSQaAnHH7iSKePlZd7b2TNBJSdWDHRtQ36p4/EW6f6XKsDB2CMgyMQT4kEA+diC5b7l4+o2ggliPzqDGO/KlfEUPjZU09bWZ0VIVaSyqWeIwt3Al7ucU4ULI69rkWUlHryqVJ8++3efYQYBoq0+cDnnxwnl42oej1o4JZLskhlhlHXQEDtGlFkQ040wHSuR0zsY3zaaopxMANMKkejP7K+Aqe63pQq+FHg1IJSdinG7grmxOf8AIttIscdQoqRqBw09o6L8e8WlMssi1pgQ6ChWo86Ow7zhFojvGMgcZFclpQefsg+FTamdsnlsehqWXEaCuQUce7iSR87jzsiL0O236x+NnzFeaNrhpnQa+ZOfwshJvabxPxtz1+R1YfmMHotuwMUz8Qyr4ArU/Cx1dbs2LvqMIOWZrhr3AAk+BsNdC8AN3vJIr8olBzOFqfD7+FjnaezGwhF/OS1UUGi5Yz3AgU8ABqxFuN7lZLUp7nJ1rSSr7AHUQ94P5xj3lV15vafNCCjHXEcIy7qknuAAy5i3aS5dUEjj9hVpXnUipFeLMAByCrrU2lXu70wKfmhifEAlv83rYowN3uIACOuFArM544RQNTvc9kHiKczWi2DtmK6TX5pY0VSiThgBjIkwARCtARi0GWYJPdebwR9Wkor86OPyRcZ97L6WpItgwXidOtQODd0IzNQUklR8wQa+z7rVg7agF3vFfxPeppQzMJHLAuAGodAQCR2R2cjwFjTY29sCbM6lwsLuJo1KKXzwL8o4NSCzNTjmuVAKC3k6MroTUCQdwkNPKtbZTovunKX+8P4W63VjJWsxXKLFEkVbXEK3iaOOGLG4TEAkfAO2JsWHLM/S7rNG7bh3FP0AY83Yt8TaVftvXW5rRmSMLoiAVy+qNPOwddJaR+RrpgVsLotZu1eWwj6C5t5toPKvjYl2hte57MiwKoxUqI0piPIufvY+thPb/SbLNVLsOqX6Rzc+FKhfKvjYSF0JJZ8Tk5mp48SSTWtuKpWu7yOulhKlbZaHfeHeua+NWQ0QHsoPZH4nvOfKmlqexLsPdKS9HsRYU+mxOHyA9ryy77MnYnR9d4AGKdY/0nAoP1V0HvPfZE3LkaooUvDmv6fiFJs7YU035uB37xUD1OVrkdHd9Ir1Kgf2i195s5GdIxV2VVHFiFUeZtT3nfm5ISOvV6fQDN6YQRY5erFVeb0ivoLPZ2z5Lje4JJopEVZFxOaFAG7J7QqNGrrwsa7X6UIkbBd/ln0xE0QeereWXfbnvDvdcrxdZosTBmQ4SY2HaGa8OYFlzdbo14KqodmOiooJ86aDvNLK3lWheFPjSzVdLctr+5f7T3pvUucl4Ma/Rj7I8K+0fW0GLeB1NVvMoP8AaNTzDEi1rs/oovMlGkkSIcA3bbzA7PvNrgdEj0yvKV74BT96tp5ZvmdqxeEj4VTVvPxfyiu2d0kzRgddgmXuIV/Kgwt6DxtebK3hu81/JVuzLAAQ4wkPG7ZGuVcMnAkGlg7ejc28XUAusZjrQyoDQHhiBFVrz077U8lwAVSxJqQDyoeXnYqo4q0icsFDEXlQ2W/T6jll2FdGNWghPeUX8LYVblDoLvGR+opso0gRciftD8RbhtC61UYApz4Cn32CrRbtYaXY1SNNyc7tclqOM72XMa3iL7Y/G3b/AFqub5C8Q1PDGo9xNkWbm3zi3hSvpnbp1YAoA+udR+NqcRHIuz5c9Pv8Dl2hubc7zmY1BOjx9k+q6+dbB+3Oih0GK7yYx9B6BvJhkfMDxsKjajQUN3aSI8Sr09VGRsS7K6Vp1P8AtC9cvFhQP5/Nb3eNspKWotXD1aDcYu/oDuw7y10vkfWl4gr0kFBUK/Zc4W7J7J41BoNbOS73jtD8mhJY5CaSrGnNCQcv7JQO8WGr+bjtaOiuBMB2aikg8j7Q50qLW27e8mK7L1laxKVnxEdqSMlAGNKlDhxkca00tem7aHDWed3tbqSZ7izGs0jPxz9k96ge2O8kjKtbaiMnsxqctSNaeXs91PeLSpL0HKoxPWNVpXOZwg0AReAGQAOrEaAG2t72ugZYUKxg9o0zIXMsebNRGJJpooyxDDdT6HK46lcYqNQUZq51NI1P1jxNfmiviLJWU9o+Js6l3kSkVUKtIxSFKghAAtZCT7TktSvhSlTZJPqfG06km0jooxtccPQQF6i8lqkiSOgpqSHoBwrUafdZnS3btF2/OEYTQ1wrWuEHKrHLE3DICmRsuP8A0/ECG9GmeOMA+IkyHflrZqLdq93hwHId/wDPGtuexV7ldd7lniOefv4d1B8bRLxRpGWuWAL5ysE/dNbWu0pREuncBz5DxP42qJhgXPNgesenF2BWJR6k/srbABbeSMyFRqXaWQn9ooD5hBYJ352u8LXeW7HqyUdSVA1BjLKQajWh0pnUUrQH20EoXHBQsQpxwDtU7yxp4mwFvjsppY4I41rL1j1FaZFARr3IbNyNG19Smu/SdfF1ZG8U/Ai3WTpRvbadWvghPxalq+Tca+cLufJkP+a3S69HV9f9Fh/WYfcTYXZVxproaT74XmbKW8OF44AVHmUANLRWCsKlEAbOtf4qt6mxNcuiOZvzsqIPq1Y++gsU7H6N7pCQZAZmH08x9nT1rZJQcjoo4qnS5Ji72RsyeY4btApH0yOyPP2fLM2O9h9GwUiS9OJW+gBSMeIyrT07ja42hvXdbt2cQLKMkjAPwyXzpYN210hXiY4YaRL3Gr/apRfL1sLQjuUzYnE6Qul9A82jvBdbmKOwDUFEUVanCijQd5oLCG1+keWSou6dWPpNRm8hmo862DmGpNGOpLE1rxJJzJ8bWGzN357wR1SUU/PeoXy4t5Wm6spaRO6HZ1DDLNiZe35uRb1eHlbFK7SN9ck08BoPK0aW+AZa9wpZh7N6O4lAM7NK3EeynoMz5mxLddlQxCiRog+qoFgqLesmCfa1OksuHhYSq3wfOFPH/wAWYfRztGCK4l2MaYZHVnJArnVanjkwpYoljQ6geYsqN47isd+lCgYWCutNBUUag8QbPlVNNnNx59oTjSlp5h3f+kuBcoleU8wuFfVqe4G0H+k6Sv8Auwp/a5/uUsDPPTU0tKu1ynk9iGVxzCGnqaC0uLN7I9P/AOZgqK/Vm7+qQe3TpCu8owXmNowcjiGOMg8yNB4i1HvTuLF+TyXi5yjqgpfADiUhcz1bA1GmmY8LDV8uksWcsUsY5shC+oytrctsyXdXER7EqlXjOasGFMQ5NnqPOzKbekkclXBRgnPCTv1XO3sE2zOje8zRI/WwhXVW0djRgCK6VyNp0PRAgPbvD1/5ahB6HFabup0hXVLnBHK7I6RqjVRiCVFAQVBFKAWmXjpFuajJnfuWNv8AMAPfakYxRwVK+Kq2TuyB/RJdT7UkzEfWUfBLaS9E110WSdf21PxS3K+dKeVIrux75HC+5cXxtVS9Jd5rlFCBzxMaeOhsc0Oovd8Y/FlZ32j0RMxrFeK/2ictKlT91hjae4t9gGcTOvOI4vcO17rXq9J98H6KCnLtfx2tbl0qocrxAyfWjIceYyI8q2KcWFwxVPxNMVqsVbIlSp8CD8QbMvoyvJvMV7u5OKUkTpXVzTA48a4D5k2IGjuW0Uy6uWnEZOvwdbDez92pNm7QhmRiYWfAX+cnWdlcQqAyhyp7wKHXN1dM55VI1ItNWYZy3dBfyWakd8jWSI8jG4d18cDNlr2CLC+w8r0UvBo8chilJ+ZiDxqx+oriMk8mJsabauImjoD1Rx4kYHOC860qf0Up7SnTFUHNqAXvkDXhi+AJfIgI54iDSRaAUArQ1FFU8qJqIzJS5ytGk+yseG7yAxyRP8m1c6gBQAMjiwx0ZdSYwy/OWyhkOZ8bOiJ+sRElycUEcjZ1XKkcv0qUAD65KDQhWCZlPaPibLLyHpMdX/p5jrDe/wBaP4SWbkkgUEnIAfjZS/8Ap4akF7/Xj+Elmkq43auiGlOZP8/CylHuU14l/TyA50EUfGp0y4sSR5+7mBhFWzoasRnWQ0rTuWgHfQd9tVvPXyyTjSN+ogHDGcnk8Qtad1babTlVAAPZUE5akLqR3k+8pYXEKm/sqFiDlrnovBj355d5OEakhfbf2z1TRz4SwSXIVzIKSLmdK58uFiLbMjkEaKDmSQFJApRa5tTQAaeNbCm8FweWCMRirtMAO/sSGn+En1seRoWclfYlJ0sxjIwP9tfwt6bpZCjK7nurIPuBsEX7d+8Ie3BID3LUeorbnHu/eX0glP7DfeLbMzodKktmE83SdfJAeqREFdQpPvJpXytXTbcnnNJJ3bgRUKtePs0X1trctwr42kdOeNlA8+1U+liK59GLmnXShR9GMcvrH8LJK8i9CpSoO8kn9QWyXkPS1vsndq8Xg9hMK/TkqBTuGp8hY42XubdoDiCBmGeJ+0fKuQ8qWs73tOOBayOEHEk0tJUVzOur2zNrLSVij2TuLDFRpPlX+sOyD3Lp61tfXm9xxKWdlRRxJAAsGbY6RQARAhOdMbggA0rkvtHzpYPv17eftyOznhWtB4DIDys7lGByU8NXxbcpP5Yc7T6Q1GV3QyH6TZJ+J93jYXve8l5lrjnYfVj7AHd2cyPEm1OgemeVrbYG7N5vjYbrE0lNX0QfrOezXuGfdaTlKWiPWpYTDUI5qi/9fwiC+ftVPiST7zbfZNxWW9QxsXRXcIWGtG0ArpU5edu+8m7M1xvLXeZgWCq1UJwkOK5EgHIgjThasFUoykgqQwz4qaj3iwSyuzZWo41aLlSglpo9E9B57L3Put3FYolxfSPab7TVI8qWl3qRI1xOyoBxY0HqbK3aHSHephSMiBaZ4Rif7TAAeQ87Dd6kxtikZpG+k7Fj7zarqRjoeVT7Mr1Vmm7eo5l3luT9n8ogNcs5Fz7qVsMb1bhIVM9zUV1aNfZcccHAN4ZGy87A5D4etpeyN5ZLowaB6CucZBMbeI4HvFD32HEU9GirwFTDfqU6iuiHcz2B3Ze+3VpKakD3WNdythXe+wyyzxKXaeQnMgjFRsNRTIYrFdy3Pu0JxRxIG50qfU1NldG7Kx7Z4cFDLqtNxTXe5Syj5KKWTvVDT1pS01dzr4aH8n+0yg/GzfBC20N5TiQPOzqjFHHU7XrzeiS9hRTbpXsZm7Fv1WRvvtX3q4SxZyQyRgcWQ09QKWeCzodGB8CLbEDkM7Hgo0e1q63Sft/QgobwQwZGwuuYZGofI62Ndmb4flMLXa9kK7qVWTIAk6VpkHrnlke46k+2Nx7reKkxhGPzk7Le7I+dlpvLuhNdCcVWj4SCtP2xXsn3WyTgLOtSxX7laXUZ+6m23vMQ61QZcOFw3szLoyvyIIPapkcx85TPv+zsdGQ1kXsq70xNl+Zn1BcA0DGoYHPFU4gvo6k625SLmZIJKnM16uTtAjnRw5p32M4r7i9umKgGfsuOAb1qCMxXxBZyseXNZXZkSSjoSRRlajLxBpWpqa+tajUmuIoqf2m8T8bPy8XfGwYHC6kAEnMZ5LJzX6Lj8bIS9/nHr9I/E2MXcalrccnQJeMMF7/Xj8spLMz8qodaByKfr8B50ssegSOsN6/Xj8NJLNFoxQo4FDlmMjXxOVs7lHuUmyYeqQo1fkryzKdAesBwHTte1TLidcrY2lFjCsKDCopyJOleNPflaTeLkyvRzkwwh+ag4kxV/SI2YPzgW423ghr2HqpHfl5GuYH4WVsUDdobMxnthg9KaZeRGQH1RSlh7fO9m5xXTCtJDK0lHBphRCgrnXPrDZtHZiKpZnoFBYsxyAGZJJpQDWpsCT7qf6amadmkiusalLswAxSEmrzEP+jNKAZEgA1FppyvqaCSknLYGrj0nxnKWJlI4ocQ+4/G009Il11JceMbfhau270NX2OpgeO8LwoQj+YY4fR7U6dF202y/Jm85Iv/AOlqZ2dTpYd7NhO/SbdRoXPgh++0GbpTQmkULt3sQv42j3LoSvz0x9TGPryE08erQ09bEl16DpEXt3pQf+XDXPh2meuvdbOemgsadFO8noBF935vMmRdYRyQVPqa+6lqOWbEcRZnbmTU+udnPcehy5kYpnnlfjVwoHgEX77Xtz6N7jEy4bsj98paTn9MkDOmgtO7e7OqOKo0v8cPd7/cQFxDytSOJ5GP0VLnzIsVbG6PL1PUyYbsoFayZueQCDOv6xFnje9kBU7IoKrQLkBw4eVttpXZYoGxdogKPPh7ybSa12Fl2niLZY6IC93ei65RxrLMGvDKaN1pGEHuReyNfnFh61swbsFjCogCqB2VVcK07gMh5WqthQOkWNyq4yR2iaMugqPAWmQRYWKA1HAEEqtOANNKEU4jTMUpWnPRHA6kqmsndih6dLv1d8glJqJISvfWNyfhKLLlENQzGmVacB32+h98NxI9pqgkLxtCSVYUqAaYxnka4Qc88hmQc4my+i64XeheJpn+leDiH2co/cbaSvqenhscqVPLJXtsuXuIu47NknNII5ZToerUlR4tSg8zYv2T0QXx2wytHdjqqscbMKVJXBRWpXOjEjlpV41CqECrhpko7OXCgpT0tzN0WhUGi8UcVQ+A4eVLLls9NSVXtGtN+HT0/wBi7ufQbBT5a8zufqKiDyBDnyrYX6Uej2C4RQzXcyFCxjkDvio1MSEZClcLCncPN4xqVGhI8cQ9fa8s7Ue+mwBf7nLdxhxsKoT82Rc1JyqBwNBoxs91sc3eKjleTb9T522bPNDRoZXjJzOFiPUaHztatvXfjreHp4LX1C1trLuTtFJCn5JOSPoriXxDDIjztY3Lox2lNSsHVDnI6r7lxP7rL4+p7WfAZbtalBPtm8Me3eJSP7RgPcRaKQGNXJJ+sSR77M65dCErL8vekU8ooy/qXK/u2mHoPgCit5mrTPKMDyquncTYNvmyXe8JTfgjf2FLhQZhaHhTL0paRd9oTqexLItNMMrfCtmbF0JRHL8rlrwBVKjWtfS0HaXQhMucF5RyOEiFfehb4CwTa5/cLx2Gqfuj9EDtw39vcJGIrMOTjC3ky094NjLY2993vnyZ7MhGcb0z54To4pyz7rA+0ujq/wB3qzQM664oWEmXPCvbpz7OVhnFnzIPeCCPeDasZyW5Cph8PXV6Oj/OW40dn7FW439HiqI7yDGyDPC1MaFRyqhFPrZWINp3DEAVpQZ0GgB+cnNDrTh62W113zd4TFO1JUo8Ulcy0ZDLU8Gqo7XHj3tnZl9WZA66lQ5AGZDCuNRzz7S8TUjPIrU/7I8erCUXaW5X3O8UoGNCPnH4NzU/zzshb8PlX/WbTTU6W+hNo7MDioyOXhQ/5TqD+OXz5fzSWQcnYehNjSlc1HmN/oEiJhvRWlQ8fwks0Jn4NVT/AOOH4ehsnehu8yJDeDH9NKivc/DWzGi3oHsygUPdX0pW17FXuXbzYVAajIda6DwPD3U5Lbjer7FHGzPKiogqwlNCg4GpzHdrXhYe2tvbFAV6stJK/swqKyN30OQQfSbCBnQ5UNHgMsnWX2mJO1Hd4+3HBzYoaGR/rrkKZEa2lLTcDdi7/J22iA0oaO4DtLE1Q09Dk0v0IqiojNC2pIsV3i8AJQqAMqfRoKaU0y0+bkM7B9127IgxRydYg41MijnWgM0fmrj69p8O9kZAZvkgfnAhomP6ykpi7te60nMTOEUN8RjhNFYcKjMcx3WkiMa4qWFL1eEYValBo3zanLJh7J8TW3NtuPDkXJXmwr6MM6d7AeNo8a24vEsGWMAdrT6Q0/n3Wy7ADmPusLQbcZAXAxR6kqcS+dNDaVdNuo9JIWBTRlr7JOmtKCvOliq6YVNMs5OyajMDPxXj7s/LvtJukooa/N88uB9KG1MdpDFh04ivDPMEHv8AdbnBtAKaDIUK9/ZFVryOEgfsm240dzZkEkl5FCa6CtqS/nFGjMMZLHCtaVIyBamiKoJJ/G0RtoGhFdcvTPhbnetsqgzJARMINK0r2pG8aYQO+3NLEqb9hXNM63TaKo56zE8n0aElRoMEa1KqObU7zysI9os7ZQ6cWdQR+ygehrzNbVGzowBV0JYmoi+aK51bi782PGtMhW3S87xhcnkSOnDEFp6mtt3hU9Ptq/c2awRxSsMwq1PEs38Fo8kjlqBUUHWhY+6gAsOJvJGR2ZC3equw9QpFtoNsFyVQSGuvyUgHqUsXi7q1mbiF8LolCwqrUJyrQcsqUPHUVts0rDQB8/mnC32XyJ8CtqSTeRaYCwSnNWU5d5AtJu+16+y4bwIPwtliorqbOixg2gjNhrhc/McYH8g2TeRNpTuujj1H/m1RNe8dRIquDqGFR77aGegopoOVTT3mzPGR9fz85hzFr+TK2an31+NQLavGw5N/PefvFquC+Vzy8srdfyjFxr3aHyP8+Fh3mHIGZEkT50zHceX4eo77bF6jXI+lP54i0dbziybtDkdRbjPVc1JZdTlVhpqBTF4ijfraWaNZM1yWEwmqH9lvuP3Zi3o7yK4TkeAP3UyPlaDFfQ1M64tCDUGmuE8acQQGHFbdcQIzzFjxUjXJMi0/nI/z6+Fhbebcm630EvHhl/4iUWT7WjeDg+IOdr3GV07Q5HWnMc6ctfG2RQioP8n7rK6ttgqTWx8/737jzXE1f5SEmizKCKH6MinNH7jrwrZh7iQGXZ8E0TVkhxIwGvYY4aDjVMOX/WpzPGkiNHMoeN1wsCK1HLvHwsI7q7OXZ8811UnBIevgJOZUAJNGeZWiHvBB4Woq8ZxsUqVuJG0t1zCCC8B1DLTM0IHA8R4GtR/3W+cdtAflM1NOtf8AeNvpWOBcTEZFteR5Hx/G3zbvFH/td4/tpP32s+GkrsWkE+4O0kiilLMFONaZjEcm9kase4A2Ib/t28TLhNIUJoZWWspHcnsqe96nuFhTcm+IiyhgcRIoygVp2qipINLWt8vkZzBcfsj+K3pWdgzdnoSo4ku+IwOWLZszCrtTiSTU966DhUaY/wBZGyDgSLyYUp+qR2lPgbVk20UBqC404DX7XO0W9bTjqSMfmo/itzzpyfIhJSYTw7QWRg0TN1nCpCzA/VcALL4MAbd4drhiTMDiJoZ4ey9c6CaOmF9NGGedCbBP+lox9P0H8Vuj70qWLHrCSKHTMca558/HO0HRkDJLoGU15a70YP8AJv7M8A7B5iSInDWmqrh59q3QbadQMWFVb2ZIwWhfniSnZYccIVlrmpqLBA3tTCy/KUemIZZkZg669/eeZthN7o1RkwyYWINMsiuhGeRpUV5E2Hd290bJPoMMbQKt1kR6uVRVlr2WXmDXtRnnw48SIN527GX6xB1Mhyei9hjxEiDTkWWmvsnWwYu+iACiyVU1U1FRXWnceXdbnPvdExqY3z7x5WXu0gcOfQY9824wVOsShoGXOjADIlGHdkQaio0NrAbZVGV1US46EY2K8xmFB+k2n0dLLCLfqMQ9UYmYVqCWFV8MsuPrbKb/AChAvVNlWhxitD+z4+tkWFktAqnPoMOXeOs6EhIe0QyhyyUKgVxUtyk2z1mDrCKBgThGRCmpz8hZcnfFDrC3jjH8NsNvgp/RN/ef9tg8Fd3A6U2MsbSlv87ESG7wRAvJIrUNNNRSh4AH35W6HeKCJsN2uvXOo/OS1dz41zA40y10suBv6BAYVgIVmxMeszYj2QezoK/DlbV9/TQKsRVRoFkpTn8zMnUmzrDSSshuHPoM6fee/wAh6uNUiNNOyCBzNNBbqdtzgBI3BI9pjLUs3HgBZULvoAKdRUnUmQ1Pj2dLc/8AXEf1dftf9tleFkwcOoNaXa1/WpeKQr9JQx864SKWxd96MeTwK1NTk5HjRcQ9LLe7dJMkf5tGWgywysKeVKe600dL0rLhlu8c3fITUDuIAI8RQ2HcwqlMZ1xvccgJid1prRiyjxV8x5Ut1baLRkCWhRjQSLpU6BgfZPfUjvsnf6RZA4dIlDA5EuSafRJPtDxqbSn6WJmRkaGNlbUEt6ihHK0JYGdzcKY5xlmNbeL14EGydXphvAy6mLLmX/itv/TNeOEEP+P+K0ngKr6B4chymaoz9oaHn3W2W8WTK9M94rUwQmne34283TRef+DCPtfjZ+41uqDkkNu8XOrYl0Y9scGy7LZaOp0YZ08qd7uGAzzOYJ5jgfEin80soF6bLyBTqIe/26nuPa+Fs/03XnjBD6v/ABWp3Or1QeHIcOfC2qIRXlWo8D/1rZQf02Xj/gQ+r/xW2PTbeP6vD6v+Nl7lU6mySG7S1Jvbdm6gTRist1brkHMKD1qeDxlh6WXf9Nt4/q8Pq/42yemyf+rQ/ab8bGGDqRaehskhrXa8rJGsiGqsoZTzUio9xt87byj/AGy8/wBtJ++1iPYPSrNdYFhEMbqlcJZmBCkkhcuAqQO6wltHaHXSySkUMjs5AOQLEkgd2durD0J0pS6Dwi0z/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9689329A-86C1-4A2B-8EFD-E6776E52E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9488" y="1454507"/>
            <a:ext cx="4296196" cy="2847183"/>
          </a:xfrm>
          <a:prstGeom prst="rect">
            <a:avLst/>
          </a:prstGeom>
        </p:spPr>
      </p:pic>
      <p:pic>
        <p:nvPicPr>
          <p:cNvPr id="7" name="Picture 6">
            <a:extLst>
              <a:ext uri="{FF2B5EF4-FFF2-40B4-BE49-F238E27FC236}">
                <a16:creationId xmlns:a16="http://schemas.microsoft.com/office/drawing/2014/main" id="{5D134979-D88A-4DAA-9C29-0A51ECDF9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8459" y="3671987"/>
            <a:ext cx="4024713" cy="2874795"/>
          </a:xfrm>
          <a:prstGeom prst="rect">
            <a:avLst/>
          </a:prstGeom>
        </p:spPr>
      </p:pic>
      <p:grpSp>
        <p:nvGrpSpPr>
          <p:cNvPr id="2" name="Group 1">
            <a:extLst>
              <a:ext uri="{FF2B5EF4-FFF2-40B4-BE49-F238E27FC236}">
                <a16:creationId xmlns:a16="http://schemas.microsoft.com/office/drawing/2014/main" id="{72253A55-4E81-656E-4FF4-FCECA3595541}"/>
              </a:ext>
            </a:extLst>
          </p:cNvPr>
          <p:cNvGrpSpPr/>
          <p:nvPr/>
        </p:nvGrpSpPr>
        <p:grpSpPr>
          <a:xfrm>
            <a:off x="281298" y="194063"/>
            <a:ext cx="1123296" cy="1513439"/>
            <a:chOff x="462143" y="990122"/>
            <a:chExt cx="1425064" cy="1914255"/>
          </a:xfrm>
        </p:grpSpPr>
        <p:pic>
          <p:nvPicPr>
            <p:cNvPr id="2050" name="Picture 2" descr="Stained Glass Frames Transparent Background Stock Vector Illustration and  Royalty Free Stained Glass Frames Transparent Background Clipart">
              <a:extLst>
                <a:ext uri="{FF2B5EF4-FFF2-40B4-BE49-F238E27FC236}">
                  <a16:creationId xmlns:a16="http://schemas.microsoft.com/office/drawing/2014/main" id="{5DC09B4D-C93B-D9D7-AC5C-8FC1803305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60" t="3934" r="5242" b="3934"/>
            <a:stretch/>
          </p:blipFill>
          <p:spPr bwMode="auto">
            <a:xfrm>
              <a:off x="462143" y="990122"/>
              <a:ext cx="1425064" cy="19142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in a suit and tie&#10;&#10;Description automatically generated">
              <a:extLst>
                <a:ext uri="{FF2B5EF4-FFF2-40B4-BE49-F238E27FC236}">
                  <a16:creationId xmlns:a16="http://schemas.microsoft.com/office/drawing/2014/main" id="{7DA0FC60-2C14-7FD9-EA41-CEAD95E10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090" y="1300859"/>
              <a:ext cx="1011485" cy="1265059"/>
            </a:xfrm>
            <a:prstGeom prst="rect">
              <a:avLst/>
            </a:prstGeom>
          </p:spPr>
        </p:pic>
      </p:grpSp>
    </p:spTree>
    <p:extLst>
      <p:ext uri="{BB962C8B-B14F-4D97-AF65-F5344CB8AC3E}">
        <p14:creationId xmlns:p14="http://schemas.microsoft.com/office/powerpoint/2010/main" val="339815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8B767B-CF92-40A4-80E0-0D27D42D323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3857" y="6324600"/>
            <a:ext cx="1600200" cy="381000"/>
          </a:xfrm>
          <a:prstGeom prst="rect">
            <a:avLst/>
          </a:prstGeom>
          <a:noFill/>
        </p:spPr>
        <p:txBody>
          <a:bodyPr wrap="square" rtlCol="0">
            <a:spAutoFit/>
          </a:bodyPr>
          <a:lstStyle/>
          <a:p>
            <a:r>
              <a:rPr lang="en-US" dirty="0">
                <a:solidFill>
                  <a:schemeClr val="bg1"/>
                </a:solidFill>
              </a:rPr>
              <a:t>Ether 2:7-13</a:t>
            </a:r>
          </a:p>
        </p:txBody>
      </p:sp>
      <p:sp>
        <p:nvSpPr>
          <p:cNvPr id="4" name="TextBox 3"/>
          <p:cNvSpPr txBox="1"/>
          <p:nvPr/>
        </p:nvSpPr>
        <p:spPr>
          <a:xfrm>
            <a:off x="1524000" y="0"/>
            <a:ext cx="9144000" cy="2123658"/>
          </a:xfrm>
          <a:prstGeom prst="rect">
            <a:avLst/>
          </a:prstGeom>
          <a:noFill/>
        </p:spPr>
        <p:txBody>
          <a:bodyPr wrap="square" rtlCol="0">
            <a:spAutoFit/>
          </a:bodyPr>
          <a:lstStyle/>
          <a:p>
            <a:pPr algn="ctr"/>
            <a:r>
              <a:rPr lang="en-US" sz="6600" dirty="0" err="1">
                <a:solidFill>
                  <a:schemeClr val="bg1"/>
                </a:solidFill>
                <a:latin typeface="Agency FB" pitchFamily="34" charset="0"/>
              </a:rPr>
              <a:t>Moriancumer</a:t>
            </a:r>
            <a:endParaRPr lang="en-US" sz="6600" dirty="0">
              <a:solidFill>
                <a:schemeClr val="bg1"/>
              </a:solidFill>
              <a:latin typeface="Agency FB" pitchFamily="34" charset="0"/>
            </a:endParaRPr>
          </a:p>
          <a:p>
            <a:pPr algn="ctr"/>
            <a:endParaRPr lang="en-US" sz="6600" dirty="0">
              <a:solidFill>
                <a:schemeClr val="bg1"/>
              </a:solidFill>
              <a:latin typeface="Agency FB" pitchFamily="34" charset="0"/>
            </a:endParaRPr>
          </a:p>
        </p:txBody>
      </p:sp>
      <p:sp>
        <p:nvSpPr>
          <p:cNvPr id="13" name="Rectangle 12"/>
          <p:cNvSpPr/>
          <p:nvPr/>
        </p:nvSpPr>
        <p:spPr>
          <a:xfrm>
            <a:off x="389965" y="1600201"/>
            <a:ext cx="6239435" cy="1569660"/>
          </a:xfrm>
          <a:prstGeom prst="rect">
            <a:avLst/>
          </a:prstGeom>
        </p:spPr>
        <p:txBody>
          <a:bodyPr wrap="square">
            <a:spAutoFit/>
          </a:bodyPr>
          <a:lstStyle/>
          <a:p>
            <a:pPr fontAlgn="base"/>
            <a:r>
              <a:rPr lang="en-US" sz="3200" dirty="0">
                <a:solidFill>
                  <a:schemeClr val="bg1"/>
                </a:solidFill>
              </a:rPr>
              <a:t>They pitched their tents by the sea</a:t>
            </a:r>
          </a:p>
          <a:p>
            <a:pPr fontAlgn="base"/>
            <a:endParaRPr lang="en-US" sz="3200" dirty="0">
              <a:solidFill>
                <a:schemeClr val="bg1"/>
              </a:solidFill>
            </a:endParaRPr>
          </a:p>
          <a:p>
            <a:pPr fontAlgn="base"/>
            <a:r>
              <a:rPr lang="en-US" sz="3200" dirty="0">
                <a:solidFill>
                  <a:schemeClr val="bg1"/>
                </a:solidFill>
              </a:rPr>
              <a:t>They stayed there for 4 years</a:t>
            </a:r>
          </a:p>
        </p:txBody>
      </p:sp>
      <p:sp>
        <p:nvSpPr>
          <p:cNvPr id="24578" name="AutoShape 2" descr="data:image/jpeg;base64,/9j/4AAQSkZJRgABAQAAAQABAAD/2wCEAAkGBhQSERUUEhQWFRUVGRwaGRgXGB4dGhsaGBwYHBgcGR8cHCYfHBojHBccHy8gIycqLCwsHB8xNTAqNSYrLCkBCQoKDgwOGg8PGiwkHyUsLCwpLCwsLC0sLC8sLCwsLCwsLCwtKiwsLCwsLCwsLCwpLCwsLCwsLCwsLCwsLCwsLP/AABEIAL4BCgMBIgACEQEDEQH/xAAcAAACAgMBAQAAAAAAAAAAAAAGBwQFAQIDAAj/xABQEAACAQEFBAcDBwgGCQMFAAABAgMRAAQSITEFBkFRBxMiYXGBkTKhsSNCUmKSwdEUM0NygrLS8BdUc5OiwhUWJDRTY+Hi8QhEsyV0g6PT/8QAGgEAAwEBAQEAAAAAAAAAAAAAAQIDAAQFBv/EADMRAAIBAgQDBwMEAgMBAAAAAAABAgMRBBIhMRNBUQUUImFxgZGhsfAjMsHRM+FCUpIV/9oADAMBAAIRAxEAPwDtu70dXGW63d5LuS0iJiYO/tFQSxGOgBNRpbXafRxco3YdRUUBBEklAdDXtHXlYk3E2mhuV1SgDdUoHIkCmfflbXa91Ysa6Fqhh60pZuYt+guLzuXdw1FjqDnUM2XdmdaWqjsGAFh1Z407R4edje+3sRSEDt1Hhn52GbxH2yTlnaiSfIm5PqUqbIgNex7z+Ntl2HDXOP8AxH8bWHU8rdI14WbKgZme2fuzdWljBiZgxAIxsPHOuXGxbcOjG4s7442IyKgSPQA99e0fhaquLqigycwQBr4r/NLHmzrzUBiFUcq5+dMh4VNjlQM76lMeinZ9MoW/vZP4rb3fom2eT+ZbL/myeXzrFOMEUztm73sLiaQqq1zYsAoA5kmlkcUFSd9wcbol2d/wD/eyfx2srp0M7MzDQE049bLn/jtrfeke4RZCcSHlArSe9Rh99o0fTZdEoDFemHD5JB6VkBtlRnJXjF/BRS6lkOhnZmD/AHY1P/Nky/8A2WqNo9G+yljJEKKythIM0mZ7vlKjQ5a2vLj0v7PkIEjSQV06+Mqp/aGJR5kW33knVikkLAqwxY1dcB5EHQmg4GyODTtJDOWmgMw9G+zSFP5LiDGgwvKa0NPpc7Xt16IdmD2rurftye+j0tW7PvZEqsHxEGtDJUEjnTu42YdwoFA0rUnxJqfjbNCxk2DI6Itl/wBUX7cn8dsjoj2X/VF+3J/HYwt6yFAQHRLsv+qJ9qT+O2y9FOy/6nH6v/FYtt6xMCQ6Kdmf1OP1f+K2w6Ldmf1OP/F/FYrt6wMCx6MNmf1KH0P423HRts0aXKD7FbE1vWxgb/o72cNLld/7sfeLYfo72eM1uV3ryMa0+FiW3rYwNp0f7PH/ALO7f3Sn4i3Kbc/Z6AlrlCorT8wjVrywgke6xTS3rEAOJubs5Vxfkl1CgVJaJKe8UGtpKbp3EaXO7A8KQx/w2uStbZpbGKpN1rqP/a3evdCn8Nt4tgXcHK7xD/8AGn3C1g8oHidBxtkelsYjDZsYGUUY8EX8LAW070gmlFFydhpyY/VsxrJ7bu0KXqcV0lk/eNngax26PXBud2bSkdPQsPusV31QylqcP5rZZbgm+rc4miMM0ZLUieqOoDEGjgFTnU0YcbFq74xikc6PdpG9hJhRXbQlJBVHp4gmoyFhLUnzZQbwIQRhFOPf49w7zahEBJ+J4DnU2K9pTIxOOREX5xLhamlaVPEDMnhkoFTkPXnaULnsyRiNdAHUVpxpX0HrU1JeLEZFmoAQvr/PDkLaxxqqYjx4cTz8Bw/8Wi3rasIzaVOZAYHLgBSp0z87Vd43mj+aGb3Cnnn7rOlfYFmEAvK1UgGoJqMRodKUOtrsb5QxKWlk7Q0iizc0+m1aj9ojTSwLcrner8kjQJVYygKIe0ceKlPpUw55jUZa0p2bAStKEEg+I10t34bCcW7lKy+psod33fq+3hJWgXqooqYytC4DEhSxOmY4A042E5JXkf5Yu7AfpCSRXPLFprXK1ruVv9+Q9YGQOjAkAABjIKBQX1CUrrWnAZmtHtjbRvF6lmAYGVyQpOJhi+aDQVpoMuQt3UJUaNRrKrLnu/z0NYuNm3cyyLGrKpbQuwVR3kn/AM2Ld6dx0hBlViQXAVAD2QVJNWrzFBlxzsM3/cC9rAk5CqgiaSUOwQxlC1VIOZJUAig1JBpTPlDvPPeMIeR6KiphqaHCABUVoTUVJpbp7zxqyVKWi3XUSS0uWUMYpSvD+f57haLfbjebm6SxAqsgDZVwOG4OBoeFdeNbE1w3HvDwLKpUOWqELChSmTYswGrwPu0t7aW9jTQG7y0PB3B9plckEYTSlAAPCoNhWca7yRtJX16rzRNXjqy63QvMN4hN5jWrA06kPVkYahq505HiM+6xqm1OrjDTMsX67BQPNj99vm/eSBVkWQANiWjfrLxy4kfA2rHcGlQPiffb5jEp0KjptbHqYfC8eGdSsfSd+6W7hCCBKZ3HzYRj/wAeUf8AisJ3/pzmYn8nuyIOBlYsfNUoB4YjZM/l7rkDQDuFsDacnBj6D8LcUpTe1j1qVDB0/wDJmk/ZL73G/s/pqvatWeGGRK5hAyMB3EswPgR52bG7+8EN9hE0DVU5EHJlYaq44MK/AioINvk2Pa8laUB8vwsUblb8XnZ8/WBAY5KLJGThDfRIOdGFcjTQkHuEJSTtM2Kw+GqRzYVSut1bT55H05b1lv8A04XcLVrveAeIBjp6mQfC3FenWCv+6z054o/4/vtXiR6nA8FiFpw5fDGdb1gS4dM1wkIDmWGvGSOq+sZanibGOztqRToHgkSVD85GDD3aHusyaexzzpyg7STXqSretrj5W8zUsSdza3rYFvFrYJhzlbBrl77Yx555csxbINbYFzCZamp/nLL77dLYAtkm2MYNvnzee9Uvt6Gf5+Xn9NrfQOO3zLvXe/8Abr1l+nl4/wDMazRCgs6N5qbPi8XH+M/jW13t5leOjIrq2Sowqp0Cgg97A/tGwjuLeKXGAc5WH7x+NijaLVeCmmMV8nQD4CyJu5F7ir3w3YFzl+TFYpBVCeYpjXy1Hcw5Wl3jcCQXH8rWWMhULuqnHTtUAVkqtaGpz7NDnyNd5tk/lNyC/PBxKeTgDXuIqPOysW+ymMRYn6uPESgrRcRGMtTvoCT3C3sYWpKrBQTSt9jEfZV2WSaNHdY1ZgCzmigVzqeHL401sUdIe6UNzKNAXIlZjhJBWMALRa+0ScRNSdBx1tIh3cuTbNWd5KSKsgOBwnWSCrLGesFMQFB2dRpXKwejSyu8tDIyjrHJGLIFQSwNarUio0p3WDfi0ewdwj3e3nvWzo3XAxWSNZIw9erXGQRJlrUZUBGeuYpYaEwklrIcCu9WKrXCGNWwrXOgOQrysXby79reblFBh7dFdzGcMYZWcYClDUYcLChyJHK1fsDo9nvkBliIUiTCBJVVZaZsraGhyp455UKtuKzbA9Qi6Qt37lFdUluyoJGER/OYWMZWgcR1FSxw4jTmaamwPcdhTzRPNEjOsbqjYKlgXBKmgFSMqV4EjnaPMJJGYnFJ1airCpoiYY1NfojsgeVjzcnpFiudykSSNcasoRYxgeQPixs7Z9pQPa1zA8JPMl1NsUt56R72but2JFAjxyFxieQMSO0WFVKqcOWeVT3SOj7c+W+dY61RIxk5HZMmWFDxIwsxJANOzzoaTd/dqW/T9XArYcQxORURqSaNIRl95oaWsrsb1se9RNKBUY2EXWAqwIZKsFJoCcxUVNOFmhNwd4bmaQS7U3hvGzy10xoTUOzKKijoOxRhQimpoPK1NunGk97jSWUIhYZNWshJyRSAczpUkDzpYfn2xNeZAZpMbtQYnIHcKk0AA5k5WLNtbmSbPjgvsUkbiMRM3axfLVFeroKPGTmDllXXK3pd5UYWWkpbvzJZOpp0h7CW6lUEjuzDrACpC4Q1F40ZqYq0pTKw9cN2r3eKGK7SsGAIbBhUg6GrUFLRZr7NI+OV3ctVquSa1JqRXKlRTLLKnCzD3T3yhhuKdfJheOseHV2C+zRRmewyiulvLxsXUjGpLfZs66FedFOMOZS3HosvTU61o4eYzdvTJffYr2d0c3ZR8qZJT3vhX7KAe8m1DtDpbbMXeDwaQ5/ZXT7Vh2+dIN8c5zYPqxqB7yCffbzWoF1LFz52XwNGXca4UFLqg76tX1DVsHb4bjdTE8t2ZsK9po2OKgGZKE5imtDXSwvDv7fVNROx7mCsPetiPZPSw5DR3qJGRhQsgo1DkaqSQ3lTztmo9BIOvB6S9bATHtVxUE4hyOdpEF9UD82o89fWzT3P2Zdrxc4z1UblKxksimpjOEHMVzADedrOTdG5sP8AdYfJAD7rTdJPY7afatWm/Fd262f3uJ1XSoYKVPdS1hs3bTQP1kUskb6Y07J8Dh1Hc1RZjzdHlyYV6oL+ozA+42rL10VREfIzSofrUYfcffZXRfJnXHtilJWnDffTT40Rb7rdNwQrFf8ACQchPGNP7VB+8n2eNmrFtBGjWRXV1cVVlYFSPqkZEW+aNublXi7VJXrY/px5072XMjxFRabuNvi9wkGI9ZdXPyiA1pX58eeTjiPnaa0IpCdtJnJXwsaqdTDbL/j0PowX2q9n2tKf+Lbq4ZVLa/f3WgXF0KLJGQyOoKkZhlahBFuxvALFSrKFpRiMjWtaU8LdLS5Hiqe9yR+UoK0p6W0F/HPy/wCtuEt3HcO//pbn+RgjP/DYqMRXVaJcF7qcz6W6peMYOHgaVtFu12o1eFLSokpiAy/nWyyS5D05tmjk4gCMiD8RUelvlne+f/6he/8A7ib/AORrfUF7vGHMiornzU/yfOtOVvlDeqSt+vR5zy/vtzzsEWTtuFu6L0uEPdePu/62ML9z+s9PFSrD30sE7nPW6wJxN4Y+Sopsb3iT5ENzlf8AdjP3CyIlLdmVkxROOVSPAf8Aa1hbY96gul4ledYxHKjnGy1YMKBowKdoSA1w8weFbX90fCSOGH/4yYzX9kIbDu8Wxi8UqAVZc18R7NPEVW1KbszAhtOl6vJW6YyjszxxlVTCSMTqqqxX5lBTNqDKtrXcXeVLhI/XwijK3bwHraqMkBOWFiKEU1IJ0tVbq7Ve6zreFjxorKr1QN2WqaAkdhyFahFNDwqLSN+N6Vv84kVGUIpQYnxVUMxU0p2Ca5gE8PP03FPw8rbh8iQNlPtW+TyXdGRSC/boVUhQFjxABVqRRRwA5Am0S5bxXnZxngjZQxcKSO0FaNiGKAjCa5qSRmPK2dnX287MmL4GUshFGBwnrEqh5ErUNTmKHjaNsxkvV8DXubB1jglurxBmJGTBSuENnVgDnwzqFnovIxfdG22brFLOL2kYEkT1kbTDkWjwDskNwAFcqaaUO3Ct4vzi7BSkkgWEIvVrQ0VBhIFDoCTxqe+1t0kbqxXOVDBiwS4iQWUhGB9gUzFFIPazoRnraq3W2k10vkTlVqSo+VXJVkw9sVpQ4TUNyPI2hfmg+ZM3emn2bfYXvCTQx46SAqyh0Bo40o4Fa5V4U4W121vE+054etEELex1vaUYWNV601bJakYqcc+6Z0i72xX6VOqR16kumIuCrqWFGAA7Jy5nKnK1neejWIbPW9JeAxSF3k6sY1kILFcBJGEDJWNPmk01sE1uwepz356P0uUKTxy1B6tCgBIx4GLuGJyQlKgHPtU4C1Jft75pLrHdBRYY41QqADiKtjDkkVBrSgHAcam0S/72XmeNYXlbqlREEYNEpEAFJHFsqlufdlY8uqbPfZGIBGeBZFQ3iiMZ2XGVGE0cVNVXMZCvE2tF5YrNrqA7HeG4DZUI6qISrHN1EcgMuB6srEthNMTHEMQAJpyqFjPHhYd6j3a2sN2tgSXyUxxUxBGfPQ4dATwxGgBPE2tE3bMd5u0d9jKB2WqFgGo5KjFQkqMQGtDS1p0IOhNJ6729P9FKVTh1FIpdlbEnvT4YFrzbRV8Tz7hn3WNtm9EKgA3mVifoxgAfaapPoLGckt2uUQq0cUY04DwAGZPgCbCm0+lqFcoI3kPNuwvlqx9BbxlFLcpUr1Kr0LD+jS5gU6s+Jdq/G1NtXonUgm7SFW4K+Y+0Mx77VM3S1ej7KRKOWFj7y1t7p0t3gH5SONx3VU+tT8LDQCjVWoOyNe7hKUxSQuM6K5oe8UNGGWtrK79JF+X9PXvKIf8ALa8/0/ddoXu7h4/aR42Vxoey6EEd6sKihzta3josuzGqtIncCCP8QJ99g0UjViv3oGrv0p3yufVN4oRX7LC1rF0qTDN4Yz+qzL8QbSX6JouE0vop/wAtos3RSwHYvBP6y/gwsHm5FISwrupIvNn9JV2f85jiP1hVfJlr7wLb7X3Hu9+Xrrs6B9ccdGVjycDInvyNgG/bj3yHPAJB9Q19xofS1bcNpy3eWqM0Eg1oaV7mU5HwNg5PmPCjC96Mtej/AL/sc/RHtSWBpNnXoYSlZITqChPygQ8QGIamvabIUszBmbfPsPSIWEcsiYbxdnEiupPVyDMPGdSpdCVpUgmmln/s+8rLEsqNVHAZWHFWAI9xtWMro8+vSkp+JanjIK048reWmop5Wpn20n5TgIYMKipHZOXjX3WqWvUZAqZeXZqONONLdGVnJZBil5UECoqbZeUA4qigyblSuXhQ/fYTulaUih6sfTdji8QoNSeRJpbtddorEkhr8lApBJJOKQ0OHL2myzpxbuNlcCkZWL3bF9jRMZcDhrkw4g8x39/ea/J+3pK3qcjQyyEU0oWNLOZ9+DLIMUMYBoGYA5AkVyzrlwskdoyfLSUyGNsjqMzr320oZUrloSzNhbuAScPKPrH9VRfvseP/ALrF9aV/3UH3WCdwIv8AZZnoKlgg8wlfiLHkxBu92p9Y+ZkevwtAMtyFcYsRHjIv21hcf5j5W5bQTsKeJGE+K0p50ofO0vZmQFNTLGo8ZoJYx7yp8rbznEGDKWQgPlqUfNWFfnocS9+Gh4EG+ottAP2LvemznvKNHXGyumABXOKuMM/0VzK10Naa5A9y2g0MwlhNGQ4lLAMRyLVFCc9aa6UsQ777MKhZQcS1wYhpmKgHiCM8jztK3GvEdxvZS+Q4TLHTG57IjkQMAVIwsrCgrXKtOdvQpvw3Cupy3x35W/QxR9UQ0eFseLLGVAlGGmmLQ14d9t9idHTz3P8AKEkRZMQZKNiGACprgBKyBqEDXUEA0tWXuNdo39hdl6sS5ojAKAUjyXs5KCUoDoKituIv992eGiHWXdnKSHg9FxBfAGpy40FnkrRsjehTrecUnWSjrKtibETV86mrDPPnrZhb3bauMuz0EaRLeOphCAhmdIwwqgfDQsMNO0QcJPOhjbhblQX+KVppSZS6+x7UdS1SwIwnHnpWlNa1Fgu8XE/lDQxK5PWFEVh2ycRCggfO7hxtz6Njblxu/uTPfIJpIlJMeHADQLJUkOFZiBiUUOvMa0twv21b3dlNyZ2jETOGRH4uO2rFCQw1yrQVa07dXfCbZwlVlch46xRvUIJMQo9DTs0x1w6kU7xYbq7Mh2rfLxJeCkZdWbq48YONqVkXFUABjUgk1LaU0zYCZ0c7IuMt1vLXlq0wdYH7KxqCcDKwNak1BNRypQ1I0+ymmvkl2uxUqXlMarJiQhVZhhapqSqgVPMVpw6bybHN2vj3OAyCNzEBjYHrCaFWOFQMOJjQUypztN3av0+zL6BNWKMydXKShKlVJqVNKmmownOotSLaTaB5m26e8k+zJWWVJAkiFjEylSWAPVsMQBAxDCSOFdaC3HeHbz3uRp8KxuVX2K+0gGFs869keltN49uptG+LIf8AZ1IVCzsWCgFqNRVqMj7IrnxzsX7f3KgjuIvETFikaCqUwyEso61taVDcDyt6GFnTi/1FrLT5El1Fff73JK2OV2dubEk+XIdwtEsYbr9Hr3pesZwkVSMs2OEkHuXTv8LMPZe5V0uoqI1JHz3zPqch5Ut4Dg02mdk60FshLXbZssgrHFI45qjEeoFtLxdXQ0dGQ/WUj42ed43yuUOTyxkjgCWp5JW0Eb8bPm7LSLQ8JEbD54lpYZfMXjy6CXRyCCCQQagjUEaEWIblv/fIgAJcYH0wG9+vvsXbe3Auc0Lz3OShVSwWMho2KgmmtQTTgad1he6dHF7kjSROqKuoYdvgwBHzeRstmPnpy/cWEPSxedDHE3kw/wA9pP8ASxMPau6EdzMPuNq3+jC+H5sYP9p/228/RrfgMlQ9wk/EWDbHUcPzZdw9K4PtXZv2Xr6VQW7z7ybPvihbwhQ6Vdcx4OtaeosITbnXyPW7y/slW9wNquaIg0bEjDgwIPobK5MvDDUZLwy19f7DC8bilB1tzZbxEa9glSf2W9liOWvjY96Nt6XOzZoEGKW5soCsSCIpDkGGRqhxLQcAtlJszazXcYoWZHJ7RDdk9xWlCPGxPcd9sF5jlKiO8fmZQPZkR6YTXWquFNDmBXMixpSWcOLpVYUVGVmlqn08vy6Gdf7+EkAiZHORwh2BGhNQVJrU+zme60abbUw1iYd5R/i2H4WqH2m7Lm5odQQCDz0p8LRjMw0kK/qll+AFvWVM+ccy0F/mcgESFOKxChbuqBWh8Db20I55QF6sRRqKKj0jRa8flCpJ5nxtUtfjShkY+MjG3FpR81Qx46nztsjQVLqRr1c1VlUyqxr+jqVFeAIFCfDLvsqr6PlH/Wb4mzdh2Q5kBIAFQTU5AVyxch7zoAbKK9/nH/WPxNoYnRI6cPzC7cq80u0gpkr4ya5ZIAo8yc/2bHd1qIburfNSp97fjZfbjxdYvVAZNKCx+qqjLwrn6WZUoBxcguEefZH324ist2RQCkDsNUnulPEU0+1azurdiRT8ySVAfqntgeRp6W1jgA6qM5dZeRI3cl3FSfWM2xjIDNoWZnPINIS1SOSJT1pYgQJbxw/JzFaABQaEBg0iEOAVNQR2c6jj32rt6ekhL3chBR1dljZimUZYHtoQTXBowIrmBwFbXst0M7EgEIuRPOvDvZjU+vAWWUN2ljldoga3YliwAIUK4UMa1FKleetuyhZvUyRf7GW97LmSZo36h1jaQqpKGN8JpWlFcVpQkdrLQ57Xq+HbG0IQICg7KvgardUr1ZmJyBCsdO7W0renpBF6ui3doiXKRs8lcNJVNWotM1I7xr3CwhdneFo5hVRiqjaVKEYgDzFaHxt0pOWr3MWW8OxLxs1mhaQYZ1ocDe3GrgqWHzastadxFuu4G3xd76rSlAj1Du61ZcmIZWpiU1yNNa+FK7eLeGW+Sl5mJFWwLlRFY1wig0Fii/bhQrs1b2suJo4yX6oY0kYuQpq1CoGIK2XzdAa15/Jh5alZvXtZdqX5DEWUuBGOuYBcicJB+aDWtDxJ1ra23w3P/wBGqZ7veGUSfJBMJxdtflBjrTDQE5gHh32AKWIbzty+3+kNWdaIBGo7I6sUDGuhOZLVzqeGVg1b0DboQ919tG63qOUAEKQGqoPZJGKlRk1NCM/U2v8AfPef/SckaRQvWIuFoS2NGIocAHZPZrx1pwtO2P0bKimW+yBVXMqGoAPrMfu9bS7xv7dbquC53cMPpewp786s3mBZHVUdQqOZ+FXBy57gXx88Cp+uwB9BU+tru9bpbQKIC0biNMCqshFEqWIzUA5nj3crVF76Tb03s9Wn6q1P+IkWhrv9fa/nq+KJT92xjjKsNYv6L+RuC3yJ8O9N52csl36tVdmxgscWHEADQDI1K118rDe0tszXhqzSM55E5DwGg8haVtXakt6kUyYS5GEYFzOdQKZ51J0sXbt9GUrANeWMYP6NaYv2m4eAr425pTlUk31LqFOlrPR/IvFQnICtsyRldcvSz0uu4V0j/QJ4sMR/xVtJO7l2pQwxU/UX8LLZid4hbZiQ2NtGaB8cNa6EUJVhyYcR/IobM7cnfG7LdYYpZVR41wkOSNCQMzkcqcbe250ZQyCsB6puWeA+I4eI99lntLYskEjpIoRkzyqRQ6EHPI040sLtbj5adZLLox4vvVdAKm8Q/wB4v42gSdItxQ067HT6CO3vC099khCc9QPHMfA22vLUHtCvdlYub2DHBxyuTew35+li5FtJT+xr6m2zb57OvS4JCBXhMlAfMjD77KCC4TN7MUj15Ix+AtJj2UyZzJLEo+kjU94ysHLqanh4ylaMrX62Qxb50e3d1625yBSQaAnHH7iSKePlZd7b2TNBJSdWDHRtQ36p4/EW6f6XKsDB2CMgyMQT4kEA+diC5b7l4+o2ggliPzqDGO/KlfEUPjZU09bWZ0VIVaSyqWeIwt3Al7ucU4ULI69rkWUlHryqVJ8++3efYQYBoq0+cDnnxwnl42oej1o4JZLskhlhlHXQEDtGlFkQ040wHSuR0zsY3zaaopxMANMKkejP7K+Aqe63pQq+FHg1IJSdinG7grmxOf8AIttIscdQoqRqBw09o6L8e8WlMssi1pgQ6ChWo86Ow7zhFojvGMgcZFclpQefsg+FTamdsnlsehqWXEaCuQUce7iSR87jzsiL0O236x+NnzFeaNrhpnQa+ZOfwshJvabxPxtz1+R1YfmMHotuwMUz8Qyr4ArU/Cx1dbs2LvqMIOWZrhr3AAk+BsNdC8AN3vJIr8olBzOFqfD7+FjnaezGwhF/OS1UUGi5Yz3AgU8ABqxFuN7lZLUp7nJ1rSSr7AHUQ94P5xj3lV15vafNCCjHXEcIy7qknuAAy5i3aS5dUEjj9hVpXnUipFeLMAByCrrU2lXu70wKfmhifEAlv83rYowN3uIACOuFArM544RQNTvc9kHiKczWi2DtmK6TX5pY0VSiThgBjIkwARCtARi0GWYJPdebwR9Wkor86OPyRcZ97L6WpItgwXidOtQODd0IzNQUklR8wQa+z7rVg7agF3vFfxPeppQzMJHLAuAGodAQCR2R2cjwFjTY29sCbM6lwsLuJo1KKXzwL8o4NSCzNTjmuVAKC3k6MroTUCQdwkNPKtbZTovunKX+8P4W63VjJWsxXKLFEkVbXEK3iaOOGLG4TEAkfAO2JsWHLM/S7rNG7bh3FP0AY83Yt8TaVftvXW5rRmSMLoiAVy+qNPOwddJaR+RrpgVsLotZu1eWwj6C5t5toPKvjYl2hte57MiwKoxUqI0piPIufvY+thPb/SbLNVLsOqX6Rzc+FKhfKvjYSF0JJZ8Tk5mp48SSTWtuKpWu7yOulhKlbZaHfeHeua+NWQ0QHsoPZH4nvOfKmlqexLsPdKS9HsRYU+mxOHyA9ryy77MnYnR9d4AGKdY/0nAoP1V0HvPfZE3LkaooUvDmv6fiFJs7YU035uB37xUD1OVrkdHd9Ir1Kgf2i195s5GdIxV2VVHFiFUeZtT3nfm5ISOvV6fQDN6YQRY5erFVeb0ivoLPZ2z5Lje4JJopEVZFxOaFAG7J7QqNGrrwsa7X6UIkbBd/ln0xE0QeereWXfbnvDvdcrxdZosTBmQ4SY2HaGa8OYFlzdbo14KqodmOiooJ86aDvNLK3lWheFPjSzVdLctr+5f7T3pvUucl4Ma/Rj7I8K+0fW0GLeB1NVvMoP8AaNTzDEi1rs/oovMlGkkSIcA3bbzA7PvNrgdEj0yvKV74BT96tp5ZvmdqxeEj4VTVvPxfyiu2d0kzRgddgmXuIV/Kgwt6DxtebK3hu81/JVuzLAAQ4wkPG7ZGuVcMnAkGlg7ejc28XUAusZjrQyoDQHhiBFVrz077U8lwAVSxJqQDyoeXnYqo4q0icsFDEXlQ2W/T6jll2FdGNWghPeUX8LYVblDoLvGR+opso0gRciftD8RbhtC61UYApz4Cn32CrRbtYaXY1SNNyc7tclqOM72XMa3iL7Y/G3b/AFqub5C8Q1PDGo9xNkWbm3zi3hSvpnbp1YAoA+udR+NqcRHIuz5c9Pv8Dl2hubc7zmY1BOjx9k+q6+dbB+3Oih0GK7yYx9B6BvJhkfMDxsKjajQUN3aSI8Sr09VGRsS7K6Vp1P8AtC9cvFhQP5/Nb3eNspKWotXD1aDcYu/oDuw7y10vkfWl4gr0kFBUK/Zc4W7J7J41BoNbOS73jtD8mhJY5CaSrGnNCQcv7JQO8WGr+bjtaOiuBMB2aikg8j7Q50qLW27e8mK7L1laxKVnxEdqSMlAGNKlDhxkca00tem7aHDWed3tbqSZ7izGs0jPxz9k96ge2O8kjKtbaiMnsxqctSNaeXs91PeLSpL0HKoxPWNVpXOZwg0AReAGQAOrEaAG2t72ugZYUKxg9o0zIXMsebNRGJJpooyxDDdT6HK46lcYqNQUZq51NI1P1jxNfmiviLJWU9o+Js6l3kSkVUKtIxSFKghAAtZCT7TktSvhSlTZJPqfG06km0jooxtccPQQF6i8lqkiSOgpqSHoBwrUafdZnS3btF2/OEYTQ1wrWuEHKrHLE3DICmRsuP8A0/ECG9GmeOMA+IkyHflrZqLdq93hwHId/wDPGtuexV7ldd7lniOefv4d1B8bRLxRpGWuWAL5ysE/dNbWu0pREuncBz5DxP42qJhgXPNgesenF2BWJR6k/srbABbeSMyFRqXaWQn9ooD5hBYJ352u8LXeW7HqyUdSVA1BjLKQajWh0pnUUrQH20EoXHBQsQpxwDtU7yxp4mwFvjsppY4I41rL1j1FaZFARr3IbNyNG19Smu/SdfF1ZG8U/Ai3WTpRvbadWvghPxalq+Tca+cLufJkP+a3S69HV9f9Fh/WYfcTYXZVxproaT74XmbKW8OF44AVHmUANLRWCsKlEAbOtf4qt6mxNcuiOZvzsqIPq1Y++gsU7H6N7pCQZAZmH08x9nT1rZJQcjoo4qnS5Ji72RsyeY4btApH0yOyPP2fLM2O9h9GwUiS9OJW+gBSMeIyrT07ja42hvXdbt2cQLKMkjAPwyXzpYN210hXiY4YaRL3Gr/apRfL1sLQjuUzYnE6Qul9A82jvBdbmKOwDUFEUVanCijQd5oLCG1+keWSou6dWPpNRm8hmo862DmGpNGOpLE1rxJJzJ8bWGzN357wR1SUU/PeoXy4t5Wm6spaRO6HZ1DDLNiZe35uRb1eHlbFK7SN9ck08BoPK0aW+AZa9wpZh7N6O4lAM7NK3EeynoMz5mxLddlQxCiRog+qoFgqLesmCfa1OksuHhYSq3wfOFPH/wAWYfRztGCK4l2MaYZHVnJArnVanjkwpYoljQ6geYsqN47isd+lCgYWCutNBUUag8QbPlVNNnNx59oTjSlp5h3f+kuBcoleU8wuFfVqe4G0H+k6Sv8Auwp/a5/uUsDPPTU0tKu1ynk9iGVxzCGnqaC0uLN7I9P/AOZgqK/Vm7+qQe3TpCu8owXmNowcjiGOMg8yNB4i1HvTuLF+TyXi5yjqgpfADiUhcz1bA1GmmY8LDV8uksWcsUsY5shC+oytrctsyXdXER7EqlXjOasGFMQ5NnqPOzKbekkclXBRgnPCTv1XO3sE2zOje8zRI/WwhXVW0djRgCK6VyNp0PRAgPbvD1/5ahB6HFabup0hXVLnBHK7I6RqjVRiCVFAQVBFKAWmXjpFuajJnfuWNv8AMAPfakYxRwVK+Kq2TuyB/RJdT7UkzEfWUfBLaS9E110WSdf21PxS3K+dKeVIrux75HC+5cXxtVS9Jd5rlFCBzxMaeOhsc0Oovd8Y/FlZ32j0RMxrFeK/2ictKlT91hjae4t9gGcTOvOI4vcO17rXq9J98H6KCnLtfx2tbl0qocrxAyfWjIceYyI8q2KcWFwxVPxNMVqsVbIlSp8CD8QbMvoyvJvMV7u5OKUkTpXVzTA48a4D5k2IGjuW0Uy6uWnEZOvwdbDez92pNm7QhmRiYWfAX+cnWdlcQqAyhyp7wKHXN1dM55VI1ItNWYZy3dBfyWakd8jWSI8jG4d18cDNlr2CLC+w8r0UvBo8chilJ+ZiDxqx+oriMk8mJsabauImjoD1Rx4kYHOC860qf0Up7SnTFUHNqAXvkDXhi+AJfIgI54iDSRaAUArQ1FFU8qJqIzJS5ytGk+yseG7yAxyRP8m1c6gBQAMjiwx0ZdSYwy/OWyhkOZ8bOiJ+sRElycUEcjZ1XKkcv0qUAD65KDQhWCZlPaPibLLyHpMdX/p5jrDe/wBaP4SWbkkgUEnIAfjZS/8Ap4akF7/Xj+Elmkq43auiGlOZP8/CylHuU14l/TyA50EUfGp0y4sSR5+7mBhFWzoasRnWQ0rTuWgHfQd9tVvPXyyTjSN+ogHDGcnk8Qtad1babTlVAAPZUE5akLqR3k+8pYXEKm/sqFiDlrnovBj355d5OEakhfbf2z1TRz4SwSXIVzIKSLmdK58uFiLbMjkEaKDmSQFJApRa5tTQAaeNbCm8FweWCMRirtMAO/sSGn+En1seRoWclfYlJ0sxjIwP9tfwt6bpZCjK7nurIPuBsEX7d+8Ie3BID3LUeorbnHu/eX0glP7DfeLbMzodKktmE83SdfJAeqREFdQpPvJpXytXTbcnnNJJ3bgRUKtePs0X1trctwr42kdOeNlA8+1U+liK59GLmnXShR9GMcvrH8LJK8i9CpSoO8kn9QWyXkPS1vsndq8Xg9hMK/TkqBTuGp8hY42XubdoDiCBmGeJ+0fKuQ8qWs73tOOBayOEHEk0tJUVzOur2zNrLSVij2TuLDFRpPlX+sOyD3Lp61tfXm9xxKWdlRRxJAAsGbY6RQARAhOdMbggA0rkvtHzpYPv17eftyOznhWtB4DIDys7lGByU8NXxbcpP5Yc7T6Q1GV3QyH6TZJ+J93jYXve8l5lrjnYfVj7AHd2cyPEm1OgemeVrbYG7N5vjYbrE0lNX0QfrOezXuGfdaTlKWiPWpYTDUI5qi/9fwiC+ftVPiST7zbfZNxWW9QxsXRXcIWGtG0ArpU5edu+8m7M1xvLXeZgWCq1UJwkOK5EgHIgjThasFUoykgqQwz4qaj3iwSyuzZWo41aLlSglpo9E9B57L3Put3FYolxfSPab7TVI8qWl3qRI1xOyoBxY0HqbK3aHSHephSMiBaZ4Rif7TAAeQ87Dd6kxtikZpG+k7Fj7zarqRjoeVT7Mr1Vmm7eo5l3luT9n8ogNcs5Fz7qVsMb1bhIVM9zUV1aNfZcccHAN4ZGy87A5D4etpeyN5ZLowaB6CucZBMbeI4HvFD32HEU9GirwFTDfqU6iuiHcz2B3Ze+3VpKakD3WNdythXe+wyyzxKXaeQnMgjFRsNRTIYrFdy3Pu0JxRxIG50qfU1NldG7Kx7Z4cFDLqtNxTXe5Syj5KKWTvVDT1pS01dzr4aH8n+0yg/GzfBC20N5TiQPOzqjFHHU7XrzeiS9hRTbpXsZm7Fv1WRvvtX3q4SxZyQyRgcWQ09QKWeCzodGB8CLbEDkM7Hgo0e1q63Sft/QgobwQwZGwuuYZGofI62Ndmb4flMLXa9kK7qVWTIAk6VpkHrnlke46k+2Nx7reKkxhGPzk7Le7I+dlpvLuhNdCcVWj4SCtP2xXsn3WyTgLOtSxX7laXUZ+6m23vMQ61QZcOFw3szLoyvyIIPapkcx85TPv+zsdGQ1kXsq70xNl+Zn1BcA0DGoYHPFU4gvo6k625SLmZIJKnM16uTtAjnRw5p32M4r7i9umKgGfsuOAb1qCMxXxBZyseXNZXZkSSjoSRRlajLxBpWpqa+tajUmuIoqf2m8T8bPy8XfGwYHC6kAEnMZ5LJzX6Lj8bIS9/nHr9I/E2MXcalrccnQJeMMF7/Xj8spLMz8qodaByKfr8B50ssegSOsN6/Xj8NJLNFoxQo4FDlmMjXxOVs7lHuUmyYeqQo1fkryzKdAesBwHTte1TLidcrY2lFjCsKDCopyJOleNPflaTeLkyvRzkwwh+ag4kxV/SI2YPzgW423ghr2HqpHfl5GuYH4WVsUDdobMxnthg9KaZeRGQH1RSlh7fO9m5xXTCtJDK0lHBphRCgrnXPrDZtHZiKpZnoFBYsxyAGZJJpQDWpsCT7qf6amadmkiusalLswAxSEmrzEP+jNKAZEgA1FppyvqaCSknLYGrj0nxnKWJlI4ocQ+4/G009Il11JceMbfhau270NX2OpgeO8LwoQj+YY4fR7U6dF202y/Jm85Iv/AOlqZ2dTpYd7NhO/SbdRoXPgh++0GbpTQmkULt3sQv42j3LoSvz0x9TGPryE08erQ09bEl16DpEXt3pQf+XDXPh2meuvdbOemgsadFO8noBF935vMmRdYRyQVPqa+6lqOWbEcRZnbmTU+udnPcehy5kYpnnlfjVwoHgEX77Xtz6N7jEy4bsj98paTn9MkDOmgtO7e7OqOKo0v8cPd7/cQFxDytSOJ5GP0VLnzIsVbG6PL1PUyYbsoFayZueQCDOv6xFnje9kBU7IoKrQLkBw4eVttpXZYoGxdogKPPh7ybSa12Fl2niLZY6IC93ei65RxrLMGvDKaN1pGEHuReyNfnFh61swbsFjCogCqB2VVcK07gMh5WqthQOkWNyq4yR2iaMugqPAWmQRYWKA1HAEEqtOANNKEU4jTMUpWnPRHA6kqmsndih6dLv1d8glJqJISvfWNyfhKLLlENQzGmVacB32+h98NxI9pqgkLxtCSVYUqAaYxnka4Qc88hmQc4my+i64XeheJpn+leDiH2co/cbaSvqenhscqVPLJXtsuXuIu47NknNII5ZToerUlR4tSg8zYv2T0QXx2wytHdjqqscbMKVJXBRWpXOjEjlpV41CqECrhpko7OXCgpT0tzN0WhUGi8UcVQ+A4eVLLls9NSVXtGtN+HT0/wBi7ufQbBT5a8zufqKiDyBDnyrYX6Uej2C4RQzXcyFCxjkDvio1MSEZClcLCncPN4xqVGhI8cQ9fa8s7Ue+mwBf7nLdxhxsKoT82Rc1JyqBwNBoxs91sc3eKjleTb9T522bPNDRoZXjJzOFiPUaHztatvXfjreHp4LX1C1trLuTtFJCn5JOSPoriXxDDIjztY3Lox2lNSsHVDnI6r7lxP7rL4+p7WfAZbtalBPtm8Me3eJSP7RgPcRaKQGNXJJ+sSR77M65dCErL8vekU8ooy/qXK/u2mHoPgCit5mrTPKMDyquncTYNvmyXe8JTfgjf2FLhQZhaHhTL0paRd9oTqexLItNMMrfCtmbF0JRHL8rlrwBVKjWtfS0HaXQhMucF5RyOEiFfehb4CwTa5/cLx2Gqfuj9EDtw39vcJGIrMOTjC3ky094NjLY2993vnyZ7MhGcb0z54To4pyz7rA+0ujq/wB3qzQM664oWEmXPCvbpz7OVhnFnzIPeCCPeDasZyW5Cph8PXV6Oj/OW40dn7FW439HiqI7yDGyDPC1MaFRyqhFPrZWINp3DEAVpQZ0GgB+cnNDrTh62W113zd4TFO1JUo8Ulcy0ZDLU8Gqo7XHj3tnZl9WZA66lQ5AGZDCuNRzz7S8TUjPIrU/7I8erCUXaW5X3O8UoGNCPnH4NzU/zzshb8PlX/WbTTU6W+hNo7MDioyOXhQ/5TqD+OXz5fzSWQcnYehNjSlc1HmN/oEiJhvRWlQ8fwks0Jn4NVT/AOOH4ehsnehu8yJDeDH9NKivc/DWzGi3oHsygUPdX0pW17FXuXbzYVAajIda6DwPD3U5Lbjer7FHGzPKiogqwlNCg4GpzHdrXhYe2tvbFAV6stJK/swqKyN30OQQfSbCBnQ5UNHgMsnWX2mJO1Hd4+3HBzYoaGR/rrkKZEa2lLTcDdi7/J22iA0oaO4DtLE1Q09Dk0v0IqiojNC2pIsV3i8AJQqAMqfRoKaU0y0+bkM7B9127IgxRydYg41MijnWgM0fmrj69p8O9kZAZvkgfnAhomP6ykpi7te60nMTOEUN8RjhNFYcKjMcx3WkiMa4qWFL1eEYValBo3zanLJh7J8TW3NtuPDkXJXmwr6MM6d7AeNo8a24vEsGWMAdrT6Q0/n3Wy7ADmPusLQbcZAXAxR6kqcS+dNDaVdNuo9JIWBTRlr7JOmtKCvOliq6YVNMs5OyajMDPxXj7s/LvtJukooa/N88uB9KG1MdpDFh04ivDPMEHv8AdbnBtAKaDIUK9/ZFVryOEgfsm240dzZkEkl5FCa6CtqS/nFGjMMZLHCtaVIyBamiKoJJ/G0RtoGhFdcvTPhbnetsqgzJARMINK0r2pG8aYQO+3NLEqb9hXNM63TaKo56zE8n0aElRoMEa1KqObU7zysI9os7ZQ6cWdQR+ygehrzNbVGzowBV0JYmoi+aK51bi782PGtMhW3S87xhcnkSOnDEFp6mtt3hU9Ptq/c2awRxSsMwq1PEs38Fo8kjlqBUUHWhY+6gAsOJvJGR2ZC3equw9QpFtoNsFyVQSGuvyUgHqUsXi7q1mbiF8LolCwqrUJyrQcsqUPHUVts0rDQB8/mnC32XyJ8CtqSTeRaYCwSnNWU5d5AtJu+16+y4bwIPwtliorqbOixg2gjNhrhc/McYH8g2TeRNpTuujj1H/m1RNe8dRIquDqGFR77aGegopoOVTT3mzPGR9fz85hzFr+TK2an31+NQLavGw5N/PefvFquC+Vzy8srdfyjFxr3aHyP8+Fh3mHIGZEkT50zHceX4eo77bF6jXI+lP54i0dbziybtDkdRbjPVc1JZdTlVhpqBTF4ijfraWaNZM1yWEwmqH9lvuP3Zi3o7yK4TkeAP3UyPlaDFfQ1M64tCDUGmuE8acQQGHFbdcQIzzFjxUjXJMi0/nI/z6+Fhbebcm630EvHhl/4iUWT7WjeDg+IOdr3GV07Q5HWnMc6ctfG2RQioP8n7rK6ttgqTWx8/737jzXE1f5SEmizKCKH6MinNH7jrwrZh7iQGXZ8E0TVkhxIwGvYY4aDjVMOX/WpzPGkiNHMoeN1wsCK1HLvHwsI7q7OXZ8811UnBIevgJOZUAJNGeZWiHvBB4Woq8ZxsUqVuJG0t1zCCC8B1DLTM0IHA8R4GtR/3W+cdtAflM1NOtf8AeNvpWOBcTEZFteR5Hx/G3zbvFH/td4/tpP32s+GkrsWkE+4O0kiilLMFONaZjEcm9kase4A2Ib/t28TLhNIUJoZWWspHcnsqe96nuFhTcm+IiyhgcRIoygVp2qipINLWt8vkZzBcfsj+K3pWdgzdnoSo4ku+IwOWLZszCrtTiSTU966DhUaY/wBZGyDgSLyYUp+qR2lPgbVk20UBqC404DX7XO0W9bTjqSMfmo/itzzpyfIhJSYTw7QWRg0TN1nCpCzA/VcALL4MAbd4drhiTMDiJoZ4ey9c6CaOmF9NGGedCbBP+lox9P0H8Vuj70qWLHrCSKHTMca558/HO0HRkDJLoGU15a70YP8AJv7M8A7B5iSInDWmqrh59q3QbadQMWFVb2ZIwWhfniSnZYccIVlrmpqLBA3tTCy/KUemIZZkZg669/eeZthN7o1RkwyYWINMsiuhGeRpUV5E2Hd290bJPoMMbQKt1kR6uVRVlr2WXmDXtRnnw48SIN527GX6xB1Mhyei9hjxEiDTkWWmvsnWwYu+iACiyVU1U1FRXWnceXdbnPvdExqY3z7x5WXu0gcOfQY9824wVOsShoGXOjADIlGHdkQaio0NrAbZVGV1US46EY2K8xmFB+k2n0dLLCLfqMQ9UYmYVqCWFV8MsuPrbKb/AChAvVNlWhxitD+z4+tkWFktAqnPoMOXeOs6EhIe0QyhyyUKgVxUtyk2z1mDrCKBgThGRCmpz8hZcnfFDrC3jjH8NsNvgp/RN/ef9tg8Fd3A6U2MsbSlv87ESG7wRAvJIrUNNNRSh4AH35W6HeKCJsN2uvXOo/OS1dz41zA40y10suBv6BAYVgIVmxMeszYj2QezoK/DlbV9/TQKsRVRoFkpTn8zMnUmzrDSSshuHPoM6fee/wAh6uNUiNNOyCBzNNBbqdtzgBI3BI9pjLUs3HgBZULvoAKdRUnUmQ1Pj2dLc/8AXEf1dftf9tleFkwcOoNaXa1/WpeKQr9JQx864SKWxd96MeTwK1NTk5HjRcQ9LLe7dJMkf5tGWgywysKeVKe600dL0rLhlu8c3fITUDuIAI8RQ2HcwqlMZ1xvccgJid1prRiyjxV8x5Ut1baLRkCWhRjQSLpU6BgfZPfUjvsnf6RZA4dIlDA5EuSafRJPtDxqbSn6WJmRkaGNlbUEt6ihHK0JYGdzcKY5xlmNbeL14EGydXphvAy6mLLmX/itv/TNeOEEP+P+K0ngKr6B4chymaoz9oaHn3W2W8WTK9M94rUwQmne34283TRef+DCPtfjZ+41uqDkkNu8XOrYl0Y9scGy7LZaOp0YZ08qd7uGAzzOYJ5jgfEin80soF6bLyBTqIe/26nuPa+Fs/03XnjBD6v/ABWp3Or1QeHIcOfC2qIRXlWo8D/1rZQf02Xj/gQ+r/xW2PTbeP6vD6v+Nl7lU6mySG7S1Jvbdm6gTRist1brkHMKD1qeDxlh6WXf9Nt4/q8Pq/42yemyf+rQ/ab8bGGDqRaehskhrXa8rJGsiGqsoZTzUio9xt87byj/AGy8/wBtJ++1iPYPSrNdYFhEMbqlcJZmBCkkhcuAqQO6wltHaHXSySkUMjs5AOQLEkgd2durD0J0pS6Dwi0z/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6E2B632D-D866-DF1E-1C12-36E61A79AB87}"/>
              </a:ext>
            </a:extLst>
          </p:cNvPr>
          <p:cNvPicPr>
            <a:picLocks noChangeAspect="1"/>
          </p:cNvPicPr>
          <p:nvPr/>
        </p:nvPicPr>
        <p:blipFill>
          <a:blip r:embed="rId4"/>
          <a:stretch>
            <a:fillRect/>
          </a:stretch>
        </p:blipFill>
        <p:spPr>
          <a:xfrm>
            <a:off x="6629400" y="1401251"/>
            <a:ext cx="4349626" cy="4923349"/>
          </a:xfrm>
          <a:prstGeom prst="rect">
            <a:avLst/>
          </a:prstGeom>
        </p:spPr>
      </p:pic>
    </p:spTree>
    <p:extLst>
      <p:ext uri="{BB962C8B-B14F-4D97-AF65-F5344CB8AC3E}">
        <p14:creationId xmlns:p14="http://schemas.microsoft.com/office/powerpoint/2010/main" val="37023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7322A3-A30C-44B9-8DA2-726FC1C33EA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54187" y="6477000"/>
            <a:ext cx="1600200" cy="381000"/>
          </a:xfrm>
          <a:prstGeom prst="rect">
            <a:avLst/>
          </a:prstGeom>
          <a:noFill/>
        </p:spPr>
        <p:txBody>
          <a:bodyPr wrap="square" rtlCol="0">
            <a:spAutoFit/>
          </a:bodyPr>
          <a:lstStyle/>
          <a:p>
            <a:r>
              <a:rPr lang="en-US" dirty="0">
                <a:solidFill>
                  <a:schemeClr val="bg1"/>
                </a:solidFill>
              </a:rPr>
              <a:t>Ether 2:7-13</a:t>
            </a:r>
          </a:p>
        </p:txBody>
      </p:sp>
      <p:sp>
        <p:nvSpPr>
          <p:cNvPr id="4" name="TextBox 3"/>
          <p:cNvSpPr txBox="1"/>
          <p:nvPr/>
        </p:nvSpPr>
        <p:spPr>
          <a:xfrm>
            <a:off x="1524000" y="0"/>
            <a:ext cx="9144000" cy="2123658"/>
          </a:xfrm>
          <a:prstGeom prst="rect">
            <a:avLst/>
          </a:prstGeom>
          <a:noFill/>
        </p:spPr>
        <p:txBody>
          <a:bodyPr wrap="square" rtlCol="0">
            <a:spAutoFit/>
          </a:bodyPr>
          <a:lstStyle/>
          <a:p>
            <a:pPr algn="ctr"/>
            <a:r>
              <a:rPr lang="en-US" sz="6600" dirty="0">
                <a:solidFill>
                  <a:schemeClr val="bg1"/>
                </a:solidFill>
                <a:latin typeface="Agency FB" pitchFamily="34" charset="0"/>
              </a:rPr>
              <a:t>Chastening</a:t>
            </a:r>
          </a:p>
          <a:p>
            <a:pPr algn="ctr"/>
            <a:endParaRPr lang="en-US" sz="6600" dirty="0">
              <a:solidFill>
                <a:schemeClr val="bg1"/>
              </a:solidFill>
              <a:latin typeface="Agency FB" pitchFamily="34" charset="0"/>
            </a:endParaRPr>
          </a:p>
        </p:txBody>
      </p:sp>
      <p:sp>
        <p:nvSpPr>
          <p:cNvPr id="13" name="Rectangle 12"/>
          <p:cNvSpPr/>
          <p:nvPr/>
        </p:nvSpPr>
        <p:spPr>
          <a:xfrm>
            <a:off x="1054287" y="1127650"/>
            <a:ext cx="6850716" cy="2400657"/>
          </a:xfrm>
          <a:prstGeom prst="rect">
            <a:avLst/>
          </a:prstGeom>
        </p:spPr>
        <p:txBody>
          <a:bodyPr wrap="square">
            <a:spAutoFit/>
          </a:bodyPr>
          <a:lstStyle/>
          <a:p>
            <a:pPr fontAlgn="base"/>
            <a:r>
              <a:rPr lang="en-US" dirty="0">
                <a:solidFill>
                  <a:schemeClr val="bg1"/>
                </a:solidFill>
              </a:rPr>
              <a:t>The brother of Jared is chastened by the Lord:</a:t>
            </a:r>
          </a:p>
          <a:p>
            <a:pPr fontAlgn="base"/>
            <a:endParaRPr lang="en-US" dirty="0">
              <a:solidFill>
                <a:schemeClr val="bg1"/>
              </a:solidFill>
            </a:endParaRPr>
          </a:p>
          <a:p>
            <a:pPr fontAlgn="base"/>
            <a:r>
              <a:rPr lang="en-US" dirty="0">
                <a:solidFill>
                  <a:schemeClr val="bg1"/>
                </a:solidFill>
              </a:rPr>
              <a:t>They may have waited too long (4 years) to proceed to their next destination, which was across the ocean</a:t>
            </a:r>
          </a:p>
          <a:p>
            <a:pPr fontAlgn="base"/>
            <a:r>
              <a:rPr lang="en-US" dirty="0">
                <a:solidFill>
                  <a:schemeClr val="bg1"/>
                </a:solidFill>
              </a:rPr>
              <a:t> </a:t>
            </a:r>
          </a:p>
          <a:p>
            <a:pPr algn="ctr" fontAlgn="base"/>
            <a:r>
              <a:rPr lang="en-US" sz="2400" dirty="0">
                <a:solidFill>
                  <a:schemeClr val="bg1"/>
                </a:solidFill>
              </a:rPr>
              <a:t>Or</a:t>
            </a:r>
          </a:p>
          <a:p>
            <a:pPr fontAlgn="base"/>
            <a:endParaRPr lang="en-US" dirty="0">
              <a:solidFill>
                <a:schemeClr val="bg1"/>
              </a:solidFill>
            </a:endParaRPr>
          </a:p>
          <a:p>
            <a:pPr fontAlgn="base"/>
            <a:r>
              <a:rPr lang="en-US" dirty="0">
                <a:solidFill>
                  <a:schemeClr val="bg1"/>
                </a:solidFill>
              </a:rPr>
              <a:t>The brother of Jared’s prayers became trite</a:t>
            </a:r>
          </a:p>
        </p:txBody>
      </p:sp>
      <p:sp>
        <p:nvSpPr>
          <p:cNvPr id="24578" name="AutoShape 2" descr="data:image/jpeg;base64,/9j/4AAQSkZJRgABAQAAAQABAAD/2wCEAAkGBhQSERUUEhQWFRUVGRwaGRgXGB4dGhsaGBwYHBgcGR8cHCYfHBojHBccHy8gIycqLCwsHB8xNTAqNSYrLCkBCQoKDgwOGg8PGiwkHyUsLCwpLCwsLC0sLC8sLCwsLCwsLCwtKiwsLCwsLCwsLCwpLCwsLCwsLCwsLCwsLCwsLP/AABEIAL4BCgMBIgACEQEDEQH/xAAcAAACAgMBAQAAAAAAAAAAAAAGBwQFAQIDAAj/xABQEAACAQEFBAcDBwgGCQMFAAABAgMRAAQSITEFBkFRBxMiYXGBkTKhsSNCUmKSwdEUM0NygrLS8BdUc5OiwhUWJDRTY+Hi8QhEsyV0g6PT/8QAGgEAAwEBAQEAAAAAAAAAAAAAAQIDAAQFBv/EADMRAAIBAgQDBwMEAgMBAAAAAAABAgMRBBIhMRNBUQUUImFxgZGhsfAjMsHRM+FCUpIV/9oADAMBAAIRAxEAPwDtu70dXGW63d5LuS0iJiYO/tFQSxGOgBNRpbXafRxco3YdRUUBBEklAdDXtHXlYk3E2mhuV1SgDdUoHIkCmfflbXa91Ysa6Fqhh60pZuYt+guLzuXdw1FjqDnUM2XdmdaWqjsGAFh1Z407R4edje+3sRSEDt1Hhn52GbxH2yTlnaiSfIm5PqUqbIgNex7z+Ntl2HDXOP8AxH8bWHU8rdI14WbKgZme2fuzdWljBiZgxAIxsPHOuXGxbcOjG4s7442IyKgSPQA99e0fhaquLqigycwQBr4r/NLHmzrzUBiFUcq5+dMh4VNjlQM76lMeinZ9MoW/vZP4rb3fom2eT+ZbL/myeXzrFOMEUztm73sLiaQqq1zYsAoA5kmlkcUFSd9wcbol2d/wD/eyfx2srp0M7MzDQE049bLn/jtrfeke4RZCcSHlArSe9Rh99o0fTZdEoDFemHD5JB6VkBtlRnJXjF/BRS6lkOhnZmD/AHY1P/Nky/8A2WqNo9G+yljJEKKythIM0mZ7vlKjQ5a2vLj0v7PkIEjSQV06+Mqp/aGJR5kW33knVikkLAqwxY1dcB5EHQmg4GyODTtJDOWmgMw9G+zSFP5LiDGgwvKa0NPpc7Xt16IdmD2rurftye+j0tW7PvZEqsHxEGtDJUEjnTu42YdwoFA0rUnxJqfjbNCxk2DI6Itl/wBUX7cn8dsjoj2X/VF+3J/HYwt6yFAQHRLsv+qJ9qT+O2y9FOy/6nH6v/FYtt6xMCQ6Kdmf1OP1f+K2w6Ldmf1OP/F/FYrt6wMCx6MNmf1KH0P423HRts0aXKD7FbE1vWxgb/o72cNLld/7sfeLYfo72eM1uV3ryMa0+FiW3rYwNp0f7PH/ALO7f3Sn4i3Kbc/Z6AlrlCorT8wjVrywgke6xTS3rEAOJubs5Vxfkl1CgVJaJKe8UGtpKbp3EaXO7A8KQx/w2uStbZpbGKpN1rqP/a3evdCn8Nt4tgXcHK7xD/8AGn3C1g8oHidBxtkelsYjDZsYGUUY8EX8LAW070gmlFFydhpyY/VsxrJ7bu0KXqcV0lk/eNngax26PXBud2bSkdPQsPusV31QylqcP5rZZbgm+rc4miMM0ZLUieqOoDEGjgFTnU0YcbFq74xikc6PdpG9hJhRXbQlJBVHp4gmoyFhLUnzZQbwIQRhFOPf49w7zahEBJ+J4DnU2K9pTIxOOREX5xLhamlaVPEDMnhkoFTkPXnaULnsyRiNdAHUVpxpX0HrU1JeLEZFmoAQvr/PDkLaxxqqYjx4cTz8Bw/8Wi3rasIzaVOZAYHLgBSp0z87Vd43mj+aGb3Cnnn7rOlfYFmEAvK1UgGoJqMRodKUOtrsb5QxKWlk7Q0iizc0+m1aj9ojTSwLcrner8kjQJVYygKIe0ceKlPpUw55jUZa0p2bAStKEEg+I10t34bCcW7lKy+psod33fq+3hJWgXqooqYytC4DEhSxOmY4A042E5JXkf5Yu7AfpCSRXPLFprXK1ruVv9+Q9YGQOjAkAABjIKBQX1CUrrWnAZmtHtjbRvF6lmAYGVyQpOJhi+aDQVpoMuQt3UJUaNRrKrLnu/z0NYuNm3cyyLGrKpbQuwVR3kn/AM2Ld6dx0hBlViQXAVAD2QVJNWrzFBlxzsM3/cC9rAk5CqgiaSUOwQxlC1VIOZJUAig1JBpTPlDvPPeMIeR6KiphqaHCABUVoTUVJpbp7zxqyVKWi3XUSS0uWUMYpSvD+f57haLfbjebm6SxAqsgDZVwOG4OBoeFdeNbE1w3HvDwLKpUOWqELChSmTYswGrwPu0t7aW9jTQG7y0PB3B9plckEYTSlAAPCoNhWca7yRtJX16rzRNXjqy63QvMN4hN5jWrA06kPVkYahq505HiM+6xqm1OrjDTMsX67BQPNj99vm/eSBVkWQANiWjfrLxy4kfA2rHcGlQPiffb5jEp0KjptbHqYfC8eGdSsfSd+6W7hCCBKZ3HzYRj/wAeUf8AisJ3/pzmYn8nuyIOBlYsfNUoB4YjZM/l7rkDQDuFsDacnBj6D8LcUpTe1j1qVDB0/wDJmk/ZL73G/s/pqvatWeGGRK5hAyMB3EswPgR52bG7+8EN9hE0DVU5EHJlYaq44MK/AioINvk2Pa8laUB8vwsUblb8XnZ8/WBAY5KLJGThDfRIOdGFcjTQkHuEJSTtM2Kw+GqRzYVSut1bT55H05b1lv8A04XcLVrveAeIBjp6mQfC3FenWCv+6z054o/4/vtXiR6nA8FiFpw5fDGdb1gS4dM1wkIDmWGvGSOq+sZanibGOztqRToHgkSVD85GDD3aHusyaexzzpyg7STXqSretrj5W8zUsSdza3rYFvFrYJhzlbBrl77Yx555csxbINbYFzCZamp/nLL77dLYAtkm2MYNvnzee9Uvt6Gf5+Xn9NrfQOO3zLvXe/8Abr1l+nl4/wDMazRCgs6N5qbPi8XH+M/jW13t5leOjIrq2Sowqp0Cgg97A/tGwjuLeKXGAc5WH7x+NijaLVeCmmMV8nQD4CyJu5F7ir3w3YFzl+TFYpBVCeYpjXy1Hcw5Wl3jcCQXH8rWWMhULuqnHTtUAVkqtaGpz7NDnyNd5tk/lNyC/PBxKeTgDXuIqPOysW+ymMRYn6uPESgrRcRGMtTvoCT3C3sYWpKrBQTSt9jEfZV2WSaNHdY1ZgCzmigVzqeHL401sUdIe6UNzKNAXIlZjhJBWMALRa+0ScRNSdBx1tIh3cuTbNWd5KSKsgOBwnWSCrLGesFMQFB2dRpXKwejSyu8tDIyjrHJGLIFQSwNarUio0p3WDfi0ewdwj3e3nvWzo3XAxWSNZIw9erXGQRJlrUZUBGeuYpYaEwklrIcCu9WKrXCGNWwrXOgOQrysXby79reblFBh7dFdzGcMYZWcYClDUYcLChyJHK1fsDo9nvkBliIUiTCBJVVZaZsraGhyp455UKtuKzbA9Qi6Qt37lFdUluyoJGER/OYWMZWgcR1FSxw4jTmaamwPcdhTzRPNEjOsbqjYKlgXBKmgFSMqV4EjnaPMJJGYnFJ1airCpoiYY1NfojsgeVjzcnpFiudykSSNcasoRYxgeQPixs7Z9pQPa1zA8JPMl1NsUt56R72but2JFAjxyFxieQMSO0WFVKqcOWeVT3SOj7c+W+dY61RIxk5HZMmWFDxIwsxJANOzzoaTd/dqW/T9XArYcQxORURqSaNIRl95oaWsrsb1se9RNKBUY2EXWAqwIZKsFJoCcxUVNOFmhNwd4bmaQS7U3hvGzy10xoTUOzKKijoOxRhQimpoPK1NunGk97jSWUIhYZNWshJyRSAczpUkDzpYfn2xNeZAZpMbtQYnIHcKk0AA5k5WLNtbmSbPjgvsUkbiMRM3axfLVFeroKPGTmDllXXK3pd5UYWWkpbvzJZOpp0h7CW6lUEjuzDrACpC4Q1F40ZqYq0pTKw9cN2r3eKGK7SsGAIbBhUg6GrUFLRZr7NI+OV3ctVquSa1JqRXKlRTLLKnCzD3T3yhhuKdfJheOseHV2C+zRRmewyiulvLxsXUjGpLfZs66FedFOMOZS3HosvTU61o4eYzdvTJffYr2d0c3ZR8qZJT3vhX7KAe8m1DtDpbbMXeDwaQ5/ZXT7Vh2+dIN8c5zYPqxqB7yCffbzWoF1LFz52XwNGXca4UFLqg76tX1DVsHb4bjdTE8t2ZsK9po2OKgGZKE5imtDXSwvDv7fVNROx7mCsPetiPZPSw5DR3qJGRhQsgo1DkaqSQ3lTztmo9BIOvB6S9bATHtVxUE4hyOdpEF9UD82o89fWzT3P2Zdrxc4z1UblKxksimpjOEHMVzADedrOTdG5sP8AdYfJAD7rTdJPY7afatWm/Fd262f3uJ1XSoYKVPdS1hs3bTQP1kUskb6Y07J8Dh1Hc1RZjzdHlyYV6oL+ozA+42rL10VREfIzSofrUYfcffZXRfJnXHtilJWnDffTT40Rb7rdNwQrFf8ACQchPGNP7VB+8n2eNmrFtBGjWRXV1cVVlYFSPqkZEW+aNublXi7VJXrY/px5072XMjxFRabuNvi9wkGI9ZdXPyiA1pX58eeTjiPnaa0IpCdtJnJXwsaqdTDbL/j0PowX2q9n2tKf+Lbq4ZVLa/f3WgXF0KLJGQyOoKkZhlahBFuxvALFSrKFpRiMjWtaU8LdLS5Hiqe9yR+UoK0p6W0F/HPy/wCtuEt3HcO//pbn+RgjP/DYqMRXVaJcF7qcz6W6peMYOHgaVtFu12o1eFLSokpiAy/nWyyS5D05tmjk4gCMiD8RUelvlne+f/6he/8A7ib/AORrfUF7vGHMiornzU/yfOtOVvlDeqSt+vR5zy/vtzzsEWTtuFu6L0uEPdePu/62ML9z+s9PFSrD30sE7nPW6wJxN4Y+Sopsb3iT5ENzlf8AdjP3CyIlLdmVkxROOVSPAf8Aa1hbY96gul4ledYxHKjnGy1YMKBowKdoSA1w8weFbX90fCSOGH/4yYzX9kIbDu8Wxi8UqAVZc18R7NPEVW1KbszAhtOl6vJW6YyjszxxlVTCSMTqqqxX5lBTNqDKtrXcXeVLhI/XwijK3bwHraqMkBOWFiKEU1IJ0tVbq7Ve6zreFjxorKr1QN2WqaAkdhyFahFNDwqLSN+N6Vv84kVGUIpQYnxVUMxU0p2Ca5gE8PP03FPw8rbh8iQNlPtW+TyXdGRSC/boVUhQFjxABVqRRRwA5Am0S5bxXnZxngjZQxcKSO0FaNiGKAjCa5qSRmPK2dnX287MmL4GUshFGBwnrEqh5ErUNTmKHjaNsxkvV8DXubB1jglurxBmJGTBSuENnVgDnwzqFnovIxfdG22brFLOL2kYEkT1kbTDkWjwDskNwAFcqaaUO3Ct4vzi7BSkkgWEIvVrQ0VBhIFDoCTxqe+1t0kbqxXOVDBiwS4iQWUhGB9gUzFFIPazoRnraq3W2k10vkTlVqSo+VXJVkw9sVpQ4TUNyPI2hfmg+ZM3emn2bfYXvCTQx46SAqyh0Bo40o4Fa5V4U4W121vE+054etEELex1vaUYWNV601bJakYqcc+6Z0i72xX6VOqR16kumIuCrqWFGAA7Jy5nKnK1neejWIbPW9JeAxSF3k6sY1kILFcBJGEDJWNPmk01sE1uwepz356P0uUKTxy1B6tCgBIx4GLuGJyQlKgHPtU4C1Jft75pLrHdBRYY41QqADiKtjDkkVBrSgHAcam0S/72XmeNYXlbqlREEYNEpEAFJHFsqlufdlY8uqbPfZGIBGeBZFQ3iiMZ2XGVGE0cVNVXMZCvE2tF5YrNrqA7HeG4DZUI6qISrHN1EcgMuB6srEthNMTHEMQAJpyqFjPHhYd6j3a2sN2tgSXyUxxUxBGfPQ4dATwxGgBPE2tE3bMd5u0d9jKB2WqFgGo5KjFQkqMQGtDS1p0IOhNJ6729P9FKVTh1FIpdlbEnvT4YFrzbRV8Tz7hn3WNtm9EKgA3mVifoxgAfaapPoLGckt2uUQq0cUY04DwAGZPgCbCm0+lqFcoI3kPNuwvlqx9BbxlFLcpUr1Kr0LD+jS5gU6s+Jdq/G1NtXonUgm7SFW4K+Y+0Mx77VM3S1ej7KRKOWFj7y1t7p0t3gH5SONx3VU+tT8LDQCjVWoOyNe7hKUxSQuM6K5oe8UNGGWtrK79JF+X9PXvKIf8ALa8/0/ddoXu7h4/aR42Vxoey6EEd6sKihzta3josuzGqtIncCCP8QJ99g0UjViv3oGrv0p3yufVN4oRX7LC1rF0qTDN4Yz+qzL8QbSX6JouE0vop/wAtos3RSwHYvBP6y/gwsHm5FISwrupIvNn9JV2f85jiP1hVfJlr7wLb7X3Hu9+Xrrs6B9ccdGVjycDInvyNgG/bj3yHPAJB9Q19xofS1bcNpy3eWqM0Eg1oaV7mU5HwNg5PmPCjC96Mtej/AL/sc/RHtSWBpNnXoYSlZITqChPygQ8QGIamvabIUszBmbfPsPSIWEcsiYbxdnEiupPVyDMPGdSpdCVpUgmmln/s+8rLEsqNVHAZWHFWAI9xtWMro8+vSkp+JanjIK048reWmop5Wpn20n5TgIYMKipHZOXjX3WqWvUZAqZeXZqONONLdGVnJZBil5UECoqbZeUA4qigyblSuXhQ/fYTulaUih6sfTdji8QoNSeRJpbtddorEkhr8lApBJJOKQ0OHL2myzpxbuNlcCkZWL3bF9jRMZcDhrkw4g8x39/ea/J+3pK3qcjQyyEU0oWNLOZ9+DLIMUMYBoGYA5AkVyzrlwskdoyfLSUyGNsjqMzr320oZUrloSzNhbuAScPKPrH9VRfvseP/ALrF9aV/3UH3WCdwIv8AZZnoKlgg8wlfiLHkxBu92p9Y+ZkevwtAMtyFcYsRHjIv21hcf5j5W5bQTsKeJGE+K0p50ofO0vZmQFNTLGo8ZoJYx7yp8rbznEGDKWQgPlqUfNWFfnocS9+Gh4EG+ottAP2LvemznvKNHXGyumABXOKuMM/0VzK10Naa5A9y2g0MwlhNGQ4lLAMRyLVFCc9aa6UsQ777MKhZQcS1wYhpmKgHiCM8jztK3GvEdxvZS+Q4TLHTG57IjkQMAVIwsrCgrXKtOdvQpvw3Cupy3x35W/QxR9UQ0eFseLLGVAlGGmmLQ14d9t9idHTz3P8AKEkRZMQZKNiGACprgBKyBqEDXUEA0tWXuNdo39hdl6sS5ojAKAUjyXs5KCUoDoKituIv992eGiHWXdnKSHg9FxBfAGpy40FnkrRsjehTrecUnWSjrKtibETV86mrDPPnrZhb3bauMuz0EaRLeOphCAhmdIwwqgfDQsMNO0QcJPOhjbhblQX+KVppSZS6+x7UdS1SwIwnHnpWlNa1Fgu8XE/lDQxK5PWFEVh2ycRCggfO7hxtz6Njblxu/uTPfIJpIlJMeHADQLJUkOFZiBiUUOvMa0twv21b3dlNyZ2jETOGRH4uO2rFCQw1yrQVa07dXfCbZwlVlch46xRvUIJMQo9DTs0x1w6kU7xYbq7Mh2rfLxJeCkZdWbq48YONqVkXFUABjUgk1LaU0zYCZ0c7IuMt1vLXlq0wdYH7KxqCcDKwNak1BNRypQ1I0+ymmvkl2uxUqXlMarJiQhVZhhapqSqgVPMVpw6bybHN2vj3OAyCNzEBjYHrCaFWOFQMOJjQUypztN3av0+zL6BNWKMydXKShKlVJqVNKmmownOotSLaTaB5m26e8k+zJWWVJAkiFjEylSWAPVsMQBAxDCSOFdaC3HeHbz3uRp8KxuVX2K+0gGFs869keltN49uptG+LIf8AZ1IVCzsWCgFqNRVqMj7IrnxzsX7f3KgjuIvETFikaCqUwyEso61taVDcDyt6GFnTi/1FrLT5El1Fff73JK2OV2dubEk+XIdwtEsYbr9Hr3pesZwkVSMs2OEkHuXTv8LMPZe5V0uoqI1JHz3zPqch5Ut4Dg02mdk60FshLXbZssgrHFI45qjEeoFtLxdXQ0dGQ/WUj42ed43yuUOTyxkjgCWp5JW0Eb8bPm7LSLQ8JEbD54lpYZfMXjy6CXRyCCCQQagjUEaEWIblv/fIgAJcYH0wG9+vvsXbe3Auc0Lz3OShVSwWMho2KgmmtQTTgad1he6dHF7kjSROqKuoYdvgwBHzeRstmPnpy/cWEPSxedDHE3kw/wA9pP8ASxMPau6EdzMPuNq3+jC+H5sYP9p/228/RrfgMlQ9wk/EWDbHUcPzZdw9K4PtXZv2Xr6VQW7z7ybPvihbwhQ6Vdcx4OtaeosITbnXyPW7y/slW9wNquaIg0bEjDgwIPobK5MvDDUZLwy19f7DC8bilB1tzZbxEa9glSf2W9liOWvjY96Nt6XOzZoEGKW5soCsSCIpDkGGRqhxLQcAtlJszazXcYoWZHJ7RDdk9xWlCPGxPcd9sF5jlKiO8fmZQPZkR6YTXWquFNDmBXMixpSWcOLpVYUVGVmlqn08vy6Gdf7+EkAiZHORwh2BGhNQVJrU+zme60abbUw1iYd5R/i2H4WqH2m7Lm5odQQCDz0p8LRjMw0kK/qll+AFvWVM+ccy0F/mcgESFOKxChbuqBWh8Db20I55QF6sRRqKKj0jRa8flCpJ5nxtUtfjShkY+MjG3FpR81Qx46nztsjQVLqRr1c1VlUyqxr+jqVFeAIFCfDLvsqr6PlH/Wb4mzdh2Q5kBIAFQTU5AVyxch7zoAbKK9/nH/WPxNoYnRI6cPzC7cq80u0gpkr4ya5ZIAo8yc/2bHd1qIburfNSp97fjZfbjxdYvVAZNKCx+qqjLwrn6WZUoBxcguEefZH324ist2RQCkDsNUnulPEU0+1azurdiRT8ySVAfqntgeRp6W1jgA6qM5dZeRI3cl3FSfWM2xjIDNoWZnPINIS1SOSJT1pYgQJbxw/JzFaABQaEBg0iEOAVNQR2c6jj32rt6ekhL3chBR1dljZimUZYHtoQTXBowIrmBwFbXst0M7EgEIuRPOvDvZjU+vAWWUN2ljldoga3YliwAIUK4UMa1FKleetuyhZvUyRf7GW97LmSZo36h1jaQqpKGN8JpWlFcVpQkdrLQ57Xq+HbG0IQICg7KvgardUr1ZmJyBCsdO7W0renpBF6ui3doiXKRs8lcNJVNWotM1I7xr3CwhdneFo5hVRiqjaVKEYgDzFaHxt0pOWr3MWW8OxLxs1mhaQYZ1ocDe3GrgqWHzastadxFuu4G3xd76rSlAj1Du61ZcmIZWpiU1yNNa+FK7eLeGW+Sl5mJFWwLlRFY1wig0Fii/bhQrs1b2suJo4yX6oY0kYuQpq1CoGIK2XzdAa15/Jh5alZvXtZdqX5DEWUuBGOuYBcicJB+aDWtDxJ1ra23w3P/wBGqZ7veGUSfJBMJxdtflBjrTDQE5gHh32AKWIbzty+3+kNWdaIBGo7I6sUDGuhOZLVzqeGVg1b0DboQ919tG63qOUAEKQGqoPZJGKlRk1NCM/U2v8AfPef/SckaRQvWIuFoS2NGIocAHZPZrx1pwtO2P0bKimW+yBVXMqGoAPrMfu9bS7xv7dbquC53cMPpewp786s3mBZHVUdQqOZ+FXBy57gXx88Cp+uwB9BU+tru9bpbQKIC0biNMCqshFEqWIzUA5nj3crVF76Tb03s9Wn6q1P+IkWhrv9fa/nq+KJT92xjjKsNYv6L+RuC3yJ8O9N52csl36tVdmxgscWHEADQDI1K118rDe0tszXhqzSM55E5DwGg8haVtXakt6kUyYS5GEYFzOdQKZ51J0sXbt9GUrANeWMYP6NaYv2m4eAr425pTlUk31LqFOlrPR/IvFQnICtsyRldcvSz0uu4V0j/QJ4sMR/xVtJO7l2pQwxU/UX8LLZid4hbZiQ2NtGaB8cNa6EUJVhyYcR/IobM7cnfG7LdYYpZVR41wkOSNCQMzkcqcbe250ZQyCsB6puWeA+I4eI99lntLYskEjpIoRkzyqRQ6EHPI040sLtbj5adZLLox4vvVdAKm8Q/wB4v42gSdItxQ067HT6CO3vC099khCc9QPHMfA22vLUHtCvdlYub2DHBxyuTew35+li5FtJT+xr6m2zb57OvS4JCBXhMlAfMjD77KCC4TN7MUj15Ix+AtJj2UyZzJLEo+kjU94ysHLqanh4ylaMrX62Qxb50e3d1625yBSQaAnHH7iSKePlZd7b2TNBJSdWDHRtQ36p4/EW6f6XKsDB2CMgyMQT4kEA+diC5b7l4+o2ggliPzqDGO/KlfEUPjZU09bWZ0VIVaSyqWeIwt3Al7ucU4ULI69rkWUlHryqVJ8++3efYQYBoq0+cDnnxwnl42oej1o4JZLskhlhlHXQEDtGlFkQ040wHSuR0zsY3zaaopxMANMKkejP7K+Aqe63pQq+FHg1IJSdinG7grmxOf8AIttIscdQoqRqBw09o6L8e8WlMssi1pgQ6ChWo86Ow7zhFojvGMgcZFclpQefsg+FTamdsnlsehqWXEaCuQUce7iSR87jzsiL0O236x+NnzFeaNrhpnQa+ZOfwshJvabxPxtz1+R1YfmMHotuwMUz8Qyr4ArU/Cx1dbs2LvqMIOWZrhr3AAk+BsNdC8AN3vJIr8olBzOFqfD7+FjnaezGwhF/OS1UUGi5Yz3AgU8ABqxFuN7lZLUp7nJ1rSSr7AHUQ94P5xj3lV15vafNCCjHXEcIy7qknuAAy5i3aS5dUEjj9hVpXnUipFeLMAByCrrU2lXu70wKfmhifEAlv83rYowN3uIACOuFArM544RQNTvc9kHiKczWi2DtmK6TX5pY0VSiThgBjIkwARCtARi0GWYJPdebwR9Wkor86OPyRcZ97L6WpItgwXidOtQODd0IzNQUklR8wQa+z7rVg7agF3vFfxPeppQzMJHLAuAGodAQCR2R2cjwFjTY29sCbM6lwsLuJo1KKXzwL8o4NSCzNTjmuVAKC3k6MroTUCQdwkNPKtbZTovunKX+8P4W63VjJWsxXKLFEkVbXEK3iaOOGLG4TEAkfAO2JsWHLM/S7rNG7bh3FP0AY83Yt8TaVftvXW5rRmSMLoiAVy+qNPOwddJaR+RrpgVsLotZu1eWwj6C5t5toPKvjYl2hte57MiwKoxUqI0piPIufvY+thPb/SbLNVLsOqX6Rzc+FKhfKvjYSF0JJZ8Tk5mp48SSTWtuKpWu7yOulhKlbZaHfeHeua+NWQ0QHsoPZH4nvOfKmlqexLsPdKS9HsRYU+mxOHyA9ryy77MnYnR9d4AGKdY/0nAoP1V0HvPfZE3LkaooUvDmv6fiFJs7YU035uB37xUD1OVrkdHd9Ir1Kgf2i195s5GdIxV2VVHFiFUeZtT3nfm5ISOvV6fQDN6YQRY5erFVeb0ivoLPZ2z5Lje4JJopEVZFxOaFAG7J7QqNGrrwsa7X6UIkbBd/ln0xE0QeereWXfbnvDvdcrxdZosTBmQ4SY2HaGa8OYFlzdbo14KqodmOiooJ86aDvNLK3lWheFPjSzVdLctr+5f7T3pvUucl4Ma/Rj7I8K+0fW0GLeB1NVvMoP8AaNTzDEi1rs/oovMlGkkSIcA3bbzA7PvNrgdEj0yvKV74BT96tp5ZvmdqxeEj4VTVvPxfyiu2d0kzRgddgmXuIV/Kgwt6DxtebK3hu81/JVuzLAAQ4wkPG7ZGuVcMnAkGlg7ejc28XUAusZjrQyoDQHhiBFVrz077U8lwAVSxJqQDyoeXnYqo4q0icsFDEXlQ2W/T6jll2FdGNWghPeUX8LYVblDoLvGR+opso0gRciftD8RbhtC61UYApz4Cn32CrRbtYaXY1SNNyc7tclqOM72XMa3iL7Y/G3b/AFqub5C8Q1PDGo9xNkWbm3zi3hSvpnbp1YAoA+udR+NqcRHIuz5c9Pv8Dl2hubc7zmY1BOjx9k+q6+dbB+3Oih0GK7yYx9B6BvJhkfMDxsKjajQUN3aSI8Sr09VGRsS7K6Vp1P8AtC9cvFhQP5/Nb3eNspKWotXD1aDcYu/oDuw7y10vkfWl4gr0kFBUK/Zc4W7J7J41BoNbOS73jtD8mhJY5CaSrGnNCQcv7JQO8WGr+bjtaOiuBMB2aikg8j7Q50qLW27e8mK7L1laxKVnxEdqSMlAGNKlDhxkca00tem7aHDWed3tbqSZ7izGs0jPxz9k96ge2O8kjKtbaiMnsxqctSNaeXs91PeLSpL0HKoxPWNVpXOZwg0AReAGQAOrEaAG2t72ugZYUKxg9o0zIXMsebNRGJJpooyxDDdT6HK46lcYqNQUZq51NI1P1jxNfmiviLJWU9o+Js6l3kSkVUKtIxSFKghAAtZCT7TktSvhSlTZJPqfG06km0jooxtccPQQF6i8lqkiSOgpqSHoBwrUafdZnS3btF2/OEYTQ1wrWuEHKrHLE3DICmRsuP8A0/ECG9GmeOMA+IkyHflrZqLdq93hwHId/wDPGtuexV7ldd7lniOefv4d1B8bRLxRpGWuWAL5ysE/dNbWu0pREuncBz5DxP42qJhgXPNgesenF2BWJR6k/srbABbeSMyFRqXaWQn9ooD5hBYJ352u8LXeW7HqyUdSVA1BjLKQajWh0pnUUrQH20EoXHBQsQpxwDtU7yxp4mwFvjsppY4I41rL1j1FaZFARr3IbNyNG19Smu/SdfF1ZG8U/Ai3WTpRvbadWvghPxalq+Tca+cLufJkP+a3S69HV9f9Fh/WYfcTYXZVxproaT74XmbKW8OF44AVHmUANLRWCsKlEAbOtf4qt6mxNcuiOZvzsqIPq1Y++gsU7H6N7pCQZAZmH08x9nT1rZJQcjoo4qnS5Ji72RsyeY4btApH0yOyPP2fLM2O9h9GwUiS9OJW+gBSMeIyrT07ja42hvXdbt2cQLKMkjAPwyXzpYN210hXiY4YaRL3Gr/apRfL1sLQjuUzYnE6Qul9A82jvBdbmKOwDUFEUVanCijQd5oLCG1+keWSou6dWPpNRm8hmo862DmGpNGOpLE1rxJJzJ8bWGzN357wR1SUU/PeoXy4t5Wm6spaRO6HZ1DDLNiZe35uRb1eHlbFK7SN9ck08BoPK0aW+AZa9wpZh7N6O4lAM7NK3EeynoMz5mxLddlQxCiRog+qoFgqLesmCfa1OksuHhYSq3wfOFPH/wAWYfRztGCK4l2MaYZHVnJArnVanjkwpYoljQ6geYsqN47isd+lCgYWCutNBUUag8QbPlVNNnNx59oTjSlp5h3f+kuBcoleU8wuFfVqe4G0H+k6Sv8Auwp/a5/uUsDPPTU0tKu1ynk9iGVxzCGnqaC0uLN7I9P/AOZgqK/Vm7+qQe3TpCu8owXmNowcjiGOMg8yNB4i1HvTuLF+TyXi5yjqgpfADiUhcz1bA1GmmY8LDV8uksWcsUsY5shC+oytrctsyXdXER7EqlXjOasGFMQ5NnqPOzKbekkclXBRgnPCTv1XO3sE2zOje8zRI/WwhXVW0djRgCK6VyNp0PRAgPbvD1/5ahB6HFabup0hXVLnBHK7I6RqjVRiCVFAQVBFKAWmXjpFuajJnfuWNv8AMAPfakYxRwVK+Kq2TuyB/RJdT7UkzEfWUfBLaS9E110WSdf21PxS3K+dKeVIrux75HC+5cXxtVS9Jd5rlFCBzxMaeOhsc0Oovd8Y/FlZ32j0RMxrFeK/2ictKlT91hjae4t9gGcTOvOI4vcO17rXq9J98H6KCnLtfx2tbl0qocrxAyfWjIceYyI8q2KcWFwxVPxNMVqsVbIlSp8CD8QbMvoyvJvMV7u5OKUkTpXVzTA48a4D5k2IGjuW0Uy6uWnEZOvwdbDez92pNm7QhmRiYWfAX+cnWdlcQqAyhyp7wKHXN1dM55VI1ItNWYZy3dBfyWakd8jWSI8jG4d18cDNlr2CLC+w8r0UvBo8chilJ+ZiDxqx+oriMk8mJsabauImjoD1Rx4kYHOC860qf0Up7SnTFUHNqAXvkDXhi+AJfIgI54iDSRaAUArQ1FFU8qJqIzJS5ytGk+yseG7yAxyRP8m1c6gBQAMjiwx0ZdSYwy/OWyhkOZ8bOiJ+sRElycUEcjZ1XKkcv0qUAD65KDQhWCZlPaPibLLyHpMdX/p5jrDe/wBaP4SWbkkgUEnIAfjZS/8Ap4akF7/Xj+Elmkq43auiGlOZP8/CylHuU14l/TyA50EUfGp0y4sSR5+7mBhFWzoasRnWQ0rTuWgHfQd9tVvPXyyTjSN+ogHDGcnk8Qtad1babTlVAAPZUE5akLqR3k+8pYXEKm/sqFiDlrnovBj355d5OEakhfbf2z1TRz4SwSXIVzIKSLmdK58uFiLbMjkEaKDmSQFJApRa5tTQAaeNbCm8FweWCMRirtMAO/sSGn+En1seRoWclfYlJ0sxjIwP9tfwt6bpZCjK7nurIPuBsEX7d+8Ie3BID3LUeorbnHu/eX0glP7DfeLbMzodKktmE83SdfJAeqREFdQpPvJpXytXTbcnnNJJ3bgRUKtePs0X1trctwr42kdOeNlA8+1U+liK59GLmnXShR9GMcvrH8LJK8i9CpSoO8kn9QWyXkPS1vsndq8Xg9hMK/TkqBTuGp8hY42XubdoDiCBmGeJ+0fKuQ8qWs73tOOBayOEHEk0tJUVzOur2zNrLSVij2TuLDFRpPlX+sOyD3Lp61tfXm9xxKWdlRRxJAAsGbY6RQARAhOdMbggA0rkvtHzpYPv17eftyOznhWtB4DIDys7lGByU8NXxbcpP5Yc7T6Q1GV3QyH6TZJ+J93jYXve8l5lrjnYfVj7AHd2cyPEm1OgemeVrbYG7N5vjYbrE0lNX0QfrOezXuGfdaTlKWiPWpYTDUI5qi/9fwiC+ftVPiST7zbfZNxWW9QxsXRXcIWGtG0ArpU5edu+8m7M1xvLXeZgWCq1UJwkOK5EgHIgjThasFUoykgqQwz4qaj3iwSyuzZWo41aLlSglpo9E9B57L3Put3FYolxfSPab7TVI8qWl3qRI1xOyoBxY0HqbK3aHSHephSMiBaZ4Rif7TAAeQ87Dd6kxtikZpG+k7Fj7zarqRjoeVT7Mr1Vmm7eo5l3luT9n8ogNcs5Fz7qVsMb1bhIVM9zUV1aNfZcccHAN4ZGy87A5D4etpeyN5ZLowaB6CucZBMbeI4HvFD32HEU9GirwFTDfqU6iuiHcz2B3Ze+3VpKakD3WNdythXe+wyyzxKXaeQnMgjFRsNRTIYrFdy3Pu0JxRxIG50qfU1NldG7Kx7Z4cFDLqtNxTXe5Syj5KKWTvVDT1pS01dzr4aH8n+0yg/GzfBC20N5TiQPOzqjFHHU7XrzeiS9hRTbpXsZm7Fv1WRvvtX3q4SxZyQyRgcWQ09QKWeCzodGB8CLbEDkM7Hgo0e1q63Sft/QgobwQwZGwuuYZGofI62Ndmb4flMLXa9kK7qVWTIAk6VpkHrnlke46k+2Nx7reKkxhGPzk7Le7I+dlpvLuhNdCcVWj4SCtP2xXsn3WyTgLOtSxX7laXUZ+6m23vMQ61QZcOFw3szLoyvyIIPapkcx85TPv+zsdGQ1kXsq70xNl+Zn1BcA0DGoYHPFU4gvo6k625SLmZIJKnM16uTtAjnRw5p32M4r7i9umKgGfsuOAb1qCMxXxBZyseXNZXZkSSjoSRRlajLxBpWpqa+tajUmuIoqf2m8T8bPy8XfGwYHC6kAEnMZ5LJzX6Lj8bIS9/nHr9I/E2MXcalrccnQJeMMF7/Xj8spLMz8qodaByKfr8B50ssegSOsN6/Xj8NJLNFoxQo4FDlmMjXxOVs7lHuUmyYeqQo1fkryzKdAesBwHTte1TLidcrY2lFjCsKDCopyJOleNPflaTeLkyvRzkwwh+ag4kxV/SI2YPzgW423ghr2HqpHfl5GuYH4WVsUDdobMxnthg9KaZeRGQH1RSlh7fO9m5xXTCtJDK0lHBphRCgrnXPrDZtHZiKpZnoFBYsxyAGZJJpQDWpsCT7qf6amadmkiusalLswAxSEmrzEP+jNKAZEgA1FppyvqaCSknLYGrj0nxnKWJlI4ocQ+4/G009Il11JceMbfhau270NX2OpgeO8LwoQj+YY4fR7U6dF202y/Jm85Iv/AOlqZ2dTpYd7NhO/SbdRoXPgh++0GbpTQmkULt3sQv42j3LoSvz0x9TGPryE08erQ09bEl16DpEXt3pQf+XDXPh2meuvdbOemgsadFO8noBF935vMmRdYRyQVPqa+6lqOWbEcRZnbmTU+udnPcehy5kYpnnlfjVwoHgEX77Xtz6N7jEy4bsj98paTn9MkDOmgtO7e7OqOKo0v8cPd7/cQFxDytSOJ5GP0VLnzIsVbG6PL1PUyYbsoFayZueQCDOv6xFnje9kBU7IoKrQLkBw4eVttpXZYoGxdogKPPh7ybSa12Fl2niLZY6IC93ei65RxrLMGvDKaN1pGEHuReyNfnFh61swbsFjCogCqB2VVcK07gMh5WqthQOkWNyq4yR2iaMugqPAWmQRYWKA1HAEEqtOANNKEU4jTMUpWnPRHA6kqmsndih6dLv1d8glJqJISvfWNyfhKLLlENQzGmVacB32+h98NxI9pqgkLxtCSVYUqAaYxnka4Qc88hmQc4my+i64XeheJpn+leDiH2co/cbaSvqenhscqVPLJXtsuXuIu47NknNII5ZToerUlR4tSg8zYv2T0QXx2wytHdjqqscbMKVJXBRWpXOjEjlpV41CqECrhpko7OXCgpT0tzN0WhUGi8UcVQ+A4eVLLls9NSVXtGtN+HT0/wBi7ufQbBT5a8zufqKiDyBDnyrYX6Uej2C4RQzXcyFCxjkDvio1MSEZClcLCncPN4xqVGhI8cQ9fa8s7Ue+mwBf7nLdxhxsKoT82Rc1JyqBwNBoxs91sc3eKjleTb9T522bPNDRoZXjJzOFiPUaHztatvXfjreHp4LX1C1trLuTtFJCn5JOSPoriXxDDIjztY3Lox2lNSsHVDnI6r7lxP7rL4+p7WfAZbtalBPtm8Me3eJSP7RgPcRaKQGNXJJ+sSR77M65dCErL8vekU8ooy/qXK/u2mHoPgCit5mrTPKMDyquncTYNvmyXe8JTfgjf2FLhQZhaHhTL0paRd9oTqexLItNMMrfCtmbF0JRHL8rlrwBVKjWtfS0HaXQhMucF5RyOEiFfehb4CwTa5/cLx2Gqfuj9EDtw39vcJGIrMOTjC3ky094NjLY2993vnyZ7MhGcb0z54To4pyz7rA+0ujq/wB3qzQM664oWEmXPCvbpz7OVhnFnzIPeCCPeDasZyW5Cph8PXV6Oj/OW40dn7FW439HiqI7yDGyDPC1MaFRyqhFPrZWINp3DEAVpQZ0GgB+cnNDrTh62W113zd4TFO1JUo8Ulcy0ZDLU8Gqo7XHj3tnZl9WZA66lQ5AGZDCuNRzz7S8TUjPIrU/7I8erCUXaW5X3O8UoGNCPnH4NzU/zzshb8PlX/WbTTU6W+hNo7MDioyOXhQ/5TqD+OXz5fzSWQcnYehNjSlc1HmN/oEiJhvRWlQ8fwks0Jn4NVT/AOOH4ehsnehu8yJDeDH9NKivc/DWzGi3oHsygUPdX0pW17FXuXbzYVAajIda6DwPD3U5Lbjer7FHGzPKiogqwlNCg4GpzHdrXhYe2tvbFAV6stJK/swqKyN30OQQfSbCBnQ5UNHgMsnWX2mJO1Hd4+3HBzYoaGR/rrkKZEa2lLTcDdi7/J22iA0oaO4DtLE1Q09Dk0v0IqiojNC2pIsV3i8AJQqAMqfRoKaU0y0+bkM7B9127IgxRydYg41MijnWgM0fmrj69p8O9kZAZvkgfnAhomP6ykpi7te60nMTOEUN8RjhNFYcKjMcx3WkiMa4qWFL1eEYValBo3zanLJh7J8TW3NtuPDkXJXmwr6MM6d7AeNo8a24vEsGWMAdrT6Q0/n3Wy7ADmPusLQbcZAXAxR6kqcS+dNDaVdNuo9JIWBTRlr7JOmtKCvOliq6YVNMs5OyajMDPxXj7s/LvtJukooa/N88uB9KG1MdpDFh04ivDPMEHv8AdbnBtAKaDIUK9/ZFVryOEgfsm240dzZkEkl5FCa6CtqS/nFGjMMZLHCtaVIyBamiKoJJ/G0RtoGhFdcvTPhbnetsqgzJARMINK0r2pG8aYQO+3NLEqb9hXNM63TaKo56zE8n0aElRoMEa1KqObU7zysI9os7ZQ6cWdQR+ygehrzNbVGzowBV0JYmoi+aK51bi782PGtMhW3S87xhcnkSOnDEFp6mtt3hU9Ptq/c2awRxSsMwq1PEs38Fo8kjlqBUUHWhY+6gAsOJvJGR2ZC3equw9QpFtoNsFyVQSGuvyUgHqUsXi7q1mbiF8LolCwqrUJyrQcsqUPHUVts0rDQB8/mnC32XyJ8CtqSTeRaYCwSnNWU5d5AtJu+16+y4bwIPwtliorqbOixg2gjNhrhc/McYH8g2TeRNpTuujj1H/m1RNe8dRIquDqGFR77aGegopoOVTT3mzPGR9fz85hzFr+TK2an31+NQLavGw5N/PefvFquC+Vzy8srdfyjFxr3aHyP8+Fh3mHIGZEkT50zHceX4eo77bF6jXI+lP54i0dbziybtDkdRbjPVc1JZdTlVhpqBTF4ijfraWaNZM1yWEwmqH9lvuP3Zi3o7yK4TkeAP3UyPlaDFfQ1M64tCDUGmuE8acQQGHFbdcQIzzFjxUjXJMi0/nI/z6+Fhbebcm630EvHhl/4iUWT7WjeDg+IOdr3GV07Q5HWnMc6ctfG2RQioP8n7rK6ttgqTWx8/737jzXE1f5SEmizKCKH6MinNH7jrwrZh7iQGXZ8E0TVkhxIwGvYY4aDjVMOX/WpzPGkiNHMoeN1wsCK1HLvHwsI7q7OXZ8811UnBIevgJOZUAJNGeZWiHvBB4Woq8ZxsUqVuJG0t1zCCC8B1DLTM0IHA8R4GtR/3W+cdtAflM1NOtf8AeNvpWOBcTEZFteR5Hx/G3zbvFH/td4/tpP32s+GkrsWkE+4O0kiilLMFONaZjEcm9kase4A2Ib/t28TLhNIUJoZWWspHcnsqe96nuFhTcm+IiyhgcRIoygVp2qipINLWt8vkZzBcfsj+K3pWdgzdnoSo4ku+IwOWLZszCrtTiSTU966DhUaY/wBZGyDgSLyYUp+qR2lPgbVk20UBqC404DX7XO0W9bTjqSMfmo/itzzpyfIhJSYTw7QWRg0TN1nCpCzA/VcALL4MAbd4drhiTMDiJoZ4ey9c6CaOmF9NGGedCbBP+lox9P0H8Vuj70qWLHrCSKHTMca558/HO0HRkDJLoGU15a70YP8AJv7M8A7B5iSInDWmqrh59q3QbadQMWFVb2ZIwWhfniSnZYccIVlrmpqLBA3tTCy/KUemIZZkZg669/eeZthN7o1RkwyYWINMsiuhGeRpUV5E2Hd290bJPoMMbQKt1kR6uVRVlr2WXmDXtRnnw48SIN527GX6xB1Mhyei9hjxEiDTkWWmvsnWwYu+iACiyVU1U1FRXWnceXdbnPvdExqY3z7x5WXu0gcOfQY9824wVOsShoGXOjADIlGHdkQaio0NrAbZVGV1US46EY2K8xmFB+k2n0dLLCLfqMQ9UYmYVqCWFV8MsuPrbKb/AChAvVNlWhxitD+z4+tkWFktAqnPoMOXeOs6EhIe0QyhyyUKgVxUtyk2z1mDrCKBgThGRCmpz8hZcnfFDrC3jjH8NsNvgp/RN/ef9tg8Fd3A6U2MsbSlv87ESG7wRAvJIrUNNNRSh4AH35W6HeKCJsN2uvXOo/OS1dz41zA40y10suBv6BAYVgIVmxMeszYj2QezoK/DlbV9/TQKsRVRoFkpTn8zMnUmzrDSSshuHPoM6fee/wAh6uNUiNNOyCBzNNBbqdtzgBI3BI9pjLUs3HgBZULvoAKdRUnUmQ1Pj2dLc/8AXEf1dftf9tleFkwcOoNaXa1/WpeKQr9JQx864SKWxd96MeTwK1NTk5HjRcQ9LLe7dJMkf5tGWgywysKeVKe600dL0rLhlu8c3fITUDuIAI8RQ2HcwqlMZ1xvccgJid1prRiyjxV8x5Ut1baLRkCWhRjQSLpU6BgfZPfUjvsnf6RZA4dIlDA5EuSafRJPtDxqbSn6WJmRkaGNlbUEt6ihHK0JYGdzcKY5xlmNbeL14EGydXphvAy6mLLmX/itv/TNeOEEP+P+K0ngKr6B4chymaoz9oaHn3W2W8WTK9M94rUwQmne34283TRef+DCPtfjZ+41uqDkkNu8XOrYl0Y9scGy7LZaOp0YZ08qd7uGAzzOYJ5jgfEin80soF6bLyBTqIe/26nuPa+Fs/03XnjBD6v/ABWp3Or1QeHIcOfC2qIRXlWo8D/1rZQf02Xj/gQ+r/xW2PTbeP6vD6v+Nl7lU6mySG7S1Jvbdm6gTRist1brkHMKD1qeDxlh6WXf9Nt4/q8Pq/42yemyf+rQ/ab8bGGDqRaehskhrXa8rJGsiGqsoZTzUio9xt87byj/AGy8/wBtJ++1iPYPSrNdYFhEMbqlcJZmBCkkhcuAqQO6wltHaHXSySkUMjs5AOQLEkgd2durD0J0pS6Dwi0z/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6732690" y="4798450"/>
            <a:ext cx="3558975" cy="1477328"/>
          </a:xfrm>
          <a:prstGeom prst="rect">
            <a:avLst/>
          </a:prstGeom>
        </p:spPr>
        <p:txBody>
          <a:bodyPr wrap="square">
            <a:spAutoFit/>
          </a:bodyPr>
          <a:lstStyle/>
          <a:p>
            <a:pPr fontAlgn="base"/>
            <a:r>
              <a:rPr lang="en-US" dirty="0">
                <a:solidFill>
                  <a:schemeClr val="bg1"/>
                </a:solidFill>
              </a:rPr>
              <a:t>“We would not ask a Church leader for advice, then disregard it. We must never ask the Lord for blessings, then ignore the answer.”</a:t>
            </a:r>
          </a:p>
          <a:p>
            <a:pPr fontAlgn="base"/>
            <a:r>
              <a:rPr lang="en-US" dirty="0">
                <a:solidFill>
                  <a:schemeClr val="bg1"/>
                </a:solidFill>
              </a:rPr>
              <a:t>Spencer W. Kimball</a:t>
            </a:r>
          </a:p>
        </p:txBody>
      </p:sp>
      <p:pic>
        <p:nvPicPr>
          <p:cNvPr id="7" name="Picture 6">
            <a:extLst>
              <a:ext uri="{FF2B5EF4-FFF2-40B4-BE49-F238E27FC236}">
                <a16:creationId xmlns:a16="http://schemas.microsoft.com/office/drawing/2014/main" id="{C5CEDACD-F2BD-4E25-B83D-C35F42BB69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9575" y="3607171"/>
            <a:ext cx="4677891" cy="2930359"/>
          </a:xfrm>
          <a:prstGeom prst="rect">
            <a:avLst/>
          </a:prstGeom>
        </p:spPr>
      </p:pic>
      <p:grpSp>
        <p:nvGrpSpPr>
          <p:cNvPr id="8" name="Group 7">
            <a:extLst>
              <a:ext uri="{FF2B5EF4-FFF2-40B4-BE49-F238E27FC236}">
                <a16:creationId xmlns:a16="http://schemas.microsoft.com/office/drawing/2014/main" id="{4F4C73E4-82D4-5618-E630-D86F09A84D4A}"/>
              </a:ext>
            </a:extLst>
          </p:cNvPr>
          <p:cNvGrpSpPr/>
          <p:nvPr/>
        </p:nvGrpSpPr>
        <p:grpSpPr>
          <a:xfrm>
            <a:off x="7450084" y="600474"/>
            <a:ext cx="3854606" cy="3854606"/>
            <a:chOff x="7450084" y="600474"/>
            <a:chExt cx="3854606" cy="3854606"/>
          </a:xfrm>
        </p:grpSpPr>
        <p:pic>
          <p:nvPicPr>
            <p:cNvPr id="2" name="Picture 1">
              <a:extLst>
                <a:ext uri="{FF2B5EF4-FFF2-40B4-BE49-F238E27FC236}">
                  <a16:creationId xmlns:a16="http://schemas.microsoft.com/office/drawing/2014/main" id="{03C96981-D1DE-EAE9-E5B9-F40AC9A43DD9}"/>
                </a:ext>
              </a:extLst>
            </p:cNvPr>
            <p:cNvPicPr>
              <a:picLocks noChangeAspect="1"/>
            </p:cNvPicPr>
            <p:nvPr/>
          </p:nvPicPr>
          <p:blipFill>
            <a:blip r:embed="rId5"/>
            <a:srcRect l="3934" r="6396" b="3419"/>
            <a:stretch>
              <a:fillRect/>
            </a:stretch>
          </p:blipFill>
          <p:spPr>
            <a:xfrm>
              <a:off x="7639139" y="724763"/>
              <a:ext cx="3665551" cy="3657012"/>
            </a:xfrm>
            <a:custGeom>
              <a:avLst/>
              <a:gdLst>
                <a:gd name="connsiteX0" fmla="*/ 2050946 w 4518838"/>
                <a:gd name="connsiteY0" fmla="*/ 0 h 4508311"/>
                <a:gd name="connsiteX1" fmla="*/ 2467892 w 4518838"/>
                <a:gd name="connsiteY1" fmla="*/ 0 h 4508311"/>
                <a:gd name="connsiteX2" fmla="*/ 2490432 w 4518838"/>
                <a:gd name="connsiteY2" fmla="*/ 1138 h 4508311"/>
                <a:gd name="connsiteX3" fmla="*/ 4518838 w 4518838"/>
                <a:gd name="connsiteY3" fmla="*/ 2248892 h 4508311"/>
                <a:gd name="connsiteX4" fmla="*/ 2259419 w 4518838"/>
                <a:gd name="connsiteY4" fmla="*/ 4508311 h 4508311"/>
                <a:gd name="connsiteX5" fmla="*/ 0 w 4518838"/>
                <a:gd name="connsiteY5" fmla="*/ 2248892 h 4508311"/>
                <a:gd name="connsiteX6" fmla="*/ 2028407 w 4518838"/>
                <a:gd name="connsiteY6" fmla="*/ 1138 h 45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8838" h="4508311">
                  <a:moveTo>
                    <a:pt x="2050946" y="0"/>
                  </a:moveTo>
                  <a:lnTo>
                    <a:pt x="2467892" y="0"/>
                  </a:lnTo>
                  <a:lnTo>
                    <a:pt x="2490432" y="1138"/>
                  </a:lnTo>
                  <a:cubicBezTo>
                    <a:pt x="3629758" y="116843"/>
                    <a:pt x="4518838" y="1079039"/>
                    <a:pt x="4518838" y="2248892"/>
                  </a:cubicBezTo>
                  <a:cubicBezTo>
                    <a:pt x="4518838" y="3496735"/>
                    <a:pt x="3507262" y="4508311"/>
                    <a:pt x="2259419" y="4508311"/>
                  </a:cubicBezTo>
                  <a:cubicBezTo>
                    <a:pt x="1011576" y="4508311"/>
                    <a:pt x="0" y="3496735"/>
                    <a:pt x="0" y="2248892"/>
                  </a:cubicBezTo>
                  <a:cubicBezTo>
                    <a:pt x="0" y="1079039"/>
                    <a:pt x="889081" y="116843"/>
                    <a:pt x="2028407" y="1138"/>
                  </a:cubicBezTo>
                  <a:close/>
                </a:path>
              </a:pathLst>
            </a:custGeom>
          </p:spPr>
        </p:pic>
        <p:sp>
          <p:nvSpPr>
            <p:cNvPr id="6" name="Circle: Hollow 5">
              <a:extLst>
                <a:ext uri="{FF2B5EF4-FFF2-40B4-BE49-F238E27FC236}">
                  <a16:creationId xmlns:a16="http://schemas.microsoft.com/office/drawing/2014/main" id="{5E8CBE0F-84FE-62BB-5F7A-4E63EDCA7C8E}"/>
                </a:ext>
              </a:extLst>
            </p:cNvPr>
            <p:cNvSpPr/>
            <p:nvPr/>
          </p:nvSpPr>
          <p:spPr>
            <a:xfrm>
              <a:off x="7450084" y="600474"/>
              <a:ext cx="3854606" cy="3854606"/>
            </a:xfrm>
            <a:prstGeom prst="donut">
              <a:avLst>
                <a:gd name="adj" fmla="val 4023"/>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 name="Group 11">
            <a:extLst>
              <a:ext uri="{FF2B5EF4-FFF2-40B4-BE49-F238E27FC236}">
                <a16:creationId xmlns:a16="http://schemas.microsoft.com/office/drawing/2014/main" id="{8D0A1865-50D4-C2E4-8D6F-0F51114CC5CC}"/>
              </a:ext>
            </a:extLst>
          </p:cNvPr>
          <p:cNvGrpSpPr/>
          <p:nvPr/>
        </p:nvGrpSpPr>
        <p:grpSpPr>
          <a:xfrm>
            <a:off x="10416073" y="4708104"/>
            <a:ext cx="1318853" cy="1549422"/>
            <a:chOff x="4052888" y="1028700"/>
            <a:chExt cx="4086225" cy="4800600"/>
          </a:xfrm>
        </p:grpSpPr>
        <p:pic>
          <p:nvPicPr>
            <p:cNvPr id="11" name="Picture 10">
              <a:extLst>
                <a:ext uri="{FF2B5EF4-FFF2-40B4-BE49-F238E27FC236}">
                  <a16:creationId xmlns:a16="http://schemas.microsoft.com/office/drawing/2014/main" id="{65742A82-6463-EAD6-2095-80F40148EA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1917" y="1645933"/>
              <a:ext cx="2663112" cy="3535105"/>
            </a:xfrm>
            <a:prstGeom prst="rect">
              <a:avLst/>
            </a:prstGeom>
          </p:spPr>
        </p:pic>
        <p:pic>
          <p:nvPicPr>
            <p:cNvPr id="3074" name="Picture 2">
              <a:extLst>
                <a:ext uri="{FF2B5EF4-FFF2-40B4-BE49-F238E27FC236}">
                  <a16:creationId xmlns:a16="http://schemas.microsoft.com/office/drawing/2014/main" id="{568CF7A4-B5FE-32C3-B8EE-D5C567C89D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2888" y="1028700"/>
              <a:ext cx="4086225" cy="4800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036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0A1994A-97B6-423B-94D1-13F1D7179CE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12538" y="6477000"/>
            <a:ext cx="1600200" cy="381000"/>
          </a:xfrm>
          <a:prstGeom prst="rect">
            <a:avLst/>
          </a:prstGeom>
          <a:noFill/>
        </p:spPr>
        <p:txBody>
          <a:bodyPr wrap="square" rtlCol="0">
            <a:spAutoFit/>
          </a:bodyPr>
          <a:lstStyle/>
          <a:p>
            <a:r>
              <a:rPr lang="en-US" dirty="0">
                <a:solidFill>
                  <a:schemeClr val="bg1"/>
                </a:solidFill>
              </a:rPr>
              <a:t>Ether 2:14-15</a:t>
            </a:r>
          </a:p>
        </p:txBody>
      </p:sp>
      <p:sp>
        <p:nvSpPr>
          <p:cNvPr id="4" name="TextBox 3"/>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Agency FB" pitchFamily="34" charset="0"/>
              </a:rPr>
              <a:t>Fervent Prayer</a:t>
            </a:r>
          </a:p>
        </p:txBody>
      </p:sp>
      <p:sp>
        <p:nvSpPr>
          <p:cNvPr id="13" name="Rectangle 12"/>
          <p:cNvSpPr/>
          <p:nvPr/>
        </p:nvSpPr>
        <p:spPr>
          <a:xfrm>
            <a:off x="1321996" y="976268"/>
            <a:ext cx="6112062" cy="2031325"/>
          </a:xfrm>
          <a:prstGeom prst="rect">
            <a:avLst/>
          </a:prstGeom>
        </p:spPr>
        <p:txBody>
          <a:bodyPr wrap="square">
            <a:spAutoFit/>
          </a:bodyPr>
          <a:lstStyle/>
          <a:p>
            <a:pPr fontAlgn="base"/>
            <a:r>
              <a:rPr lang="en-US" dirty="0">
                <a:solidFill>
                  <a:schemeClr val="bg1"/>
                </a:solidFill>
              </a:rPr>
              <a:t>“Daily fervent prayers seeking forgiveness and special help and direction are essential to our lives and the nourishment of our testimonies. When we become hurried, repetitive, casual, or forgetful in our prayers, we tend to lose the closeness of the Spirit, which is so essential in the continual direction we need to successfully manage the challenges of our everyday lives” Elder Donald L. </a:t>
            </a:r>
            <a:r>
              <a:rPr lang="en-US" dirty="0" err="1">
                <a:solidFill>
                  <a:schemeClr val="bg1"/>
                </a:solidFill>
              </a:rPr>
              <a:t>Staheli</a:t>
            </a:r>
            <a:endParaRPr lang="en-US" dirty="0">
              <a:solidFill>
                <a:schemeClr val="bg1"/>
              </a:solidFill>
            </a:endParaRPr>
          </a:p>
        </p:txBody>
      </p:sp>
      <p:sp>
        <p:nvSpPr>
          <p:cNvPr id="24578" name="AutoShape 2" descr="data:image/jpeg;base64,/9j/4AAQSkZJRgABAQAAAQABAAD/2wCEAAkGBhQSERUUEhQWFRUVGRwaGRgXGB4dGhsaGBwYHBgcGR8cHCYfHBojHBccHy8gIycqLCwsHB8xNTAqNSYrLCkBCQoKDgwOGg8PGiwkHyUsLCwpLCwsLC0sLC8sLCwsLCwsLCwtKiwsLCwsLCwsLCwpLCwsLCwsLCwsLCwsLCwsLP/AABEIAL4BCgMBIgACEQEDEQH/xAAcAAACAgMBAQAAAAAAAAAAAAAGBwQFAQIDAAj/xABQEAACAQEFBAcDBwgGCQMFAAABAgMRAAQSITEFBkFRBxMiYXGBkTKhsSNCUmKSwdEUM0NygrLS8BdUc5OiwhUWJDRTY+Hi8QhEsyV0g6PT/8QAGgEAAwEBAQEAAAAAAAAAAAAAAQIDAAQFBv/EADMRAAIBAgQDBwMEAgMBAAAAAAABAgMRBBIhMRNBUQUUImFxgZGhsfAjMsHRM+FCUpIV/9oADAMBAAIRAxEAPwDtu70dXGW63d5LuS0iJiYO/tFQSxGOgBNRpbXafRxco3YdRUUBBEklAdDXtHXlYk3E2mhuV1SgDdUoHIkCmfflbXa91Ysa6Fqhh60pZuYt+guLzuXdw1FjqDnUM2XdmdaWqjsGAFh1Z407R4edje+3sRSEDt1Hhn52GbxH2yTlnaiSfIm5PqUqbIgNex7z+Ntl2HDXOP8AxH8bWHU8rdI14WbKgZme2fuzdWljBiZgxAIxsPHOuXGxbcOjG4s7442IyKgSPQA99e0fhaquLqigycwQBr4r/NLHmzrzUBiFUcq5+dMh4VNjlQM76lMeinZ9MoW/vZP4rb3fom2eT+ZbL/myeXzrFOMEUztm73sLiaQqq1zYsAoA5kmlkcUFSd9wcbol2d/wD/eyfx2srp0M7MzDQE049bLn/jtrfeke4RZCcSHlArSe9Rh99o0fTZdEoDFemHD5JB6VkBtlRnJXjF/BRS6lkOhnZmD/AHY1P/Nky/8A2WqNo9G+yljJEKKythIM0mZ7vlKjQ5a2vLj0v7PkIEjSQV06+Mqp/aGJR5kW33knVikkLAqwxY1dcB5EHQmg4GyODTtJDOWmgMw9G+zSFP5LiDGgwvKa0NPpc7Xt16IdmD2rurftye+j0tW7PvZEqsHxEGtDJUEjnTu42YdwoFA0rUnxJqfjbNCxk2DI6Itl/wBUX7cn8dsjoj2X/VF+3J/HYwt6yFAQHRLsv+qJ9qT+O2y9FOy/6nH6v/FYtt6xMCQ6Kdmf1OP1f+K2w6Ldmf1OP/F/FYrt6wMCx6MNmf1KH0P423HRts0aXKD7FbE1vWxgb/o72cNLld/7sfeLYfo72eM1uV3ryMa0+FiW3rYwNp0f7PH/ALO7f3Sn4i3Kbc/Z6AlrlCorT8wjVrywgke6xTS3rEAOJubs5Vxfkl1CgVJaJKe8UGtpKbp3EaXO7A8KQx/w2uStbZpbGKpN1rqP/a3evdCn8Nt4tgXcHK7xD/8AGn3C1g8oHidBxtkelsYjDZsYGUUY8EX8LAW070gmlFFydhpyY/VsxrJ7bu0KXqcV0lk/eNngax26PXBud2bSkdPQsPusV31QylqcP5rZZbgm+rc4miMM0ZLUieqOoDEGjgFTnU0YcbFq74xikc6PdpG9hJhRXbQlJBVHp4gmoyFhLUnzZQbwIQRhFOPf49w7zahEBJ+J4DnU2K9pTIxOOREX5xLhamlaVPEDMnhkoFTkPXnaULnsyRiNdAHUVpxpX0HrU1JeLEZFmoAQvr/PDkLaxxqqYjx4cTz8Bw/8Wi3rasIzaVOZAYHLgBSp0z87Vd43mj+aGb3Cnnn7rOlfYFmEAvK1UgGoJqMRodKUOtrsb5QxKWlk7Q0iizc0+m1aj9ojTSwLcrner8kjQJVYygKIe0ceKlPpUw55jUZa0p2bAStKEEg+I10t34bCcW7lKy+psod33fq+3hJWgXqooqYytC4DEhSxOmY4A042E5JXkf5Yu7AfpCSRXPLFprXK1ruVv9+Q9YGQOjAkAABjIKBQX1CUrrWnAZmtHtjbRvF6lmAYGVyQpOJhi+aDQVpoMuQt3UJUaNRrKrLnu/z0NYuNm3cyyLGrKpbQuwVR3kn/AM2Ld6dx0hBlViQXAVAD2QVJNWrzFBlxzsM3/cC9rAk5CqgiaSUOwQxlC1VIOZJUAig1JBpTPlDvPPeMIeR6KiphqaHCABUVoTUVJpbp7zxqyVKWi3XUSS0uWUMYpSvD+f57haLfbjebm6SxAqsgDZVwOG4OBoeFdeNbE1w3HvDwLKpUOWqELChSmTYswGrwPu0t7aW9jTQG7y0PB3B9plckEYTSlAAPCoNhWca7yRtJX16rzRNXjqy63QvMN4hN5jWrA06kPVkYahq505HiM+6xqm1OrjDTMsX67BQPNj99vm/eSBVkWQANiWjfrLxy4kfA2rHcGlQPiffb5jEp0KjptbHqYfC8eGdSsfSd+6W7hCCBKZ3HzYRj/wAeUf8AisJ3/pzmYn8nuyIOBlYsfNUoB4YjZM/l7rkDQDuFsDacnBj6D8LcUpTe1j1qVDB0/wDJmk/ZL73G/s/pqvatWeGGRK5hAyMB3EswPgR52bG7+8EN9hE0DVU5EHJlYaq44MK/AioINvk2Pa8laUB8vwsUblb8XnZ8/WBAY5KLJGThDfRIOdGFcjTQkHuEJSTtM2Kw+GqRzYVSut1bT55H05b1lv8A04XcLVrveAeIBjp6mQfC3FenWCv+6z054o/4/vtXiR6nA8FiFpw5fDGdb1gS4dM1wkIDmWGvGSOq+sZanibGOztqRToHgkSVD85GDD3aHusyaexzzpyg7STXqSretrj5W8zUsSdza3rYFvFrYJhzlbBrl77Yx555csxbINbYFzCZamp/nLL77dLYAtkm2MYNvnzee9Uvt6Gf5+Xn9NrfQOO3zLvXe/8Abr1l+nl4/wDMazRCgs6N5qbPi8XH+M/jW13t5leOjIrq2Sowqp0Cgg97A/tGwjuLeKXGAc5WH7x+NijaLVeCmmMV8nQD4CyJu5F7ir3w3YFzl+TFYpBVCeYpjXy1Hcw5Wl3jcCQXH8rWWMhULuqnHTtUAVkqtaGpz7NDnyNd5tk/lNyC/PBxKeTgDXuIqPOysW+ymMRYn6uPESgrRcRGMtTvoCT3C3sYWpKrBQTSt9jEfZV2WSaNHdY1ZgCzmigVzqeHL401sUdIe6UNzKNAXIlZjhJBWMALRa+0ScRNSdBx1tIh3cuTbNWd5KSKsgOBwnWSCrLGesFMQFB2dRpXKwejSyu8tDIyjrHJGLIFQSwNarUio0p3WDfi0ewdwj3e3nvWzo3XAxWSNZIw9erXGQRJlrUZUBGeuYpYaEwklrIcCu9WKrXCGNWwrXOgOQrysXby79reblFBh7dFdzGcMYZWcYClDUYcLChyJHK1fsDo9nvkBliIUiTCBJVVZaZsraGhyp455UKtuKzbA9Qi6Qt37lFdUluyoJGER/OYWMZWgcR1FSxw4jTmaamwPcdhTzRPNEjOsbqjYKlgXBKmgFSMqV4EjnaPMJJGYnFJ1airCpoiYY1NfojsgeVjzcnpFiudykSSNcasoRYxgeQPixs7Z9pQPa1zA8JPMl1NsUt56R72but2JFAjxyFxieQMSO0WFVKqcOWeVT3SOj7c+W+dY61RIxk5HZMmWFDxIwsxJANOzzoaTd/dqW/T9XArYcQxORURqSaNIRl95oaWsrsb1se9RNKBUY2EXWAqwIZKsFJoCcxUVNOFmhNwd4bmaQS7U3hvGzy10xoTUOzKKijoOxRhQimpoPK1NunGk97jSWUIhYZNWshJyRSAczpUkDzpYfn2xNeZAZpMbtQYnIHcKk0AA5k5WLNtbmSbPjgvsUkbiMRM3axfLVFeroKPGTmDllXXK3pd5UYWWkpbvzJZOpp0h7CW6lUEjuzDrACpC4Q1F40ZqYq0pTKw9cN2r3eKGK7SsGAIbBhUg6GrUFLRZr7NI+OV3ctVquSa1JqRXKlRTLLKnCzD3T3yhhuKdfJheOseHV2C+zRRmewyiulvLxsXUjGpLfZs66FedFOMOZS3HosvTU61o4eYzdvTJffYr2d0c3ZR8qZJT3vhX7KAe8m1DtDpbbMXeDwaQ5/ZXT7Vh2+dIN8c5zYPqxqB7yCffbzWoF1LFz52XwNGXca4UFLqg76tX1DVsHb4bjdTE8t2ZsK9po2OKgGZKE5imtDXSwvDv7fVNROx7mCsPetiPZPSw5DR3qJGRhQsgo1DkaqSQ3lTztmo9BIOvB6S9bATHtVxUE4hyOdpEF9UD82o89fWzT3P2Zdrxc4z1UblKxksimpjOEHMVzADedrOTdG5sP8AdYfJAD7rTdJPY7afatWm/Fd262f3uJ1XSoYKVPdS1hs3bTQP1kUskb6Y07J8Dh1Hc1RZjzdHlyYV6oL+ozA+42rL10VREfIzSofrUYfcffZXRfJnXHtilJWnDffTT40Rb7rdNwQrFf8ACQchPGNP7VB+8n2eNmrFtBGjWRXV1cVVlYFSPqkZEW+aNublXi7VJXrY/px5072XMjxFRabuNvi9wkGI9ZdXPyiA1pX58eeTjiPnaa0IpCdtJnJXwsaqdTDbL/j0PowX2q9n2tKf+Lbq4ZVLa/f3WgXF0KLJGQyOoKkZhlahBFuxvALFSrKFpRiMjWtaU8LdLS5Hiqe9yR+UoK0p6W0F/HPy/wCtuEt3HcO//pbn+RgjP/DYqMRXVaJcF7qcz6W6peMYOHgaVtFu12o1eFLSokpiAy/nWyyS5D05tmjk4gCMiD8RUelvlne+f/6he/8A7ib/AORrfUF7vGHMiornzU/yfOtOVvlDeqSt+vR5zy/vtzzsEWTtuFu6L0uEPdePu/62ML9z+s9PFSrD30sE7nPW6wJxN4Y+Sopsb3iT5ENzlf8AdjP3CyIlLdmVkxROOVSPAf8Aa1hbY96gul4ledYxHKjnGy1YMKBowKdoSA1w8weFbX90fCSOGH/4yYzX9kIbDu8Wxi8UqAVZc18R7NPEVW1KbszAhtOl6vJW6YyjszxxlVTCSMTqqqxX5lBTNqDKtrXcXeVLhI/XwijK3bwHraqMkBOWFiKEU1IJ0tVbq7Ve6zreFjxorKr1QN2WqaAkdhyFahFNDwqLSN+N6Vv84kVGUIpQYnxVUMxU0p2Ca5gE8PP03FPw8rbh8iQNlPtW+TyXdGRSC/boVUhQFjxABVqRRRwA5Am0S5bxXnZxngjZQxcKSO0FaNiGKAjCa5qSRmPK2dnX287MmL4GUshFGBwnrEqh5ErUNTmKHjaNsxkvV8DXubB1jglurxBmJGTBSuENnVgDnwzqFnovIxfdG22brFLOL2kYEkT1kbTDkWjwDskNwAFcqaaUO3Ct4vzi7BSkkgWEIvVrQ0VBhIFDoCTxqe+1t0kbqxXOVDBiwS4iQWUhGB9gUzFFIPazoRnraq3W2k10vkTlVqSo+VXJVkw9sVpQ4TUNyPI2hfmg+ZM3emn2bfYXvCTQx46SAqyh0Bo40o4Fa5V4U4W121vE+054etEELex1vaUYWNV601bJakYqcc+6Z0i72xX6VOqR16kumIuCrqWFGAA7Jy5nKnK1neejWIbPW9JeAxSF3k6sY1kILFcBJGEDJWNPmk01sE1uwepz356P0uUKTxy1B6tCgBIx4GLuGJyQlKgHPtU4C1Jft75pLrHdBRYY41QqADiKtjDkkVBrSgHAcam0S/72XmeNYXlbqlREEYNEpEAFJHFsqlufdlY8uqbPfZGIBGeBZFQ3iiMZ2XGVGE0cVNVXMZCvE2tF5YrNrqA7HeG4DZUI6qISrHN1EcgMuB6srEthNMTHEMQAJpyqFjPHhYd6j3a2sN2tgSXyUxxUxBGfPQ4dATwxGgBPE2tE3bMd5u0d9jKB2WqFgGo5KjFQkqMQGtDS1p0IOhNJ6729P9FKVTh1FIpdlbEnvT4YFrzbRV8Tz7hn3WNtm9EKgA3mVifoxgAfaapPoLGckt2uUQq0cUY04DwAGZPgCbCm0+lqFcoI3kPNuwvlqx9BbxlFLcpUr1Kr0LD+jS5gU6s+Jdq/G1NtXonUgm7SFW4K+Y+0Mx77VM3S1ej7KRKOWFj7y1t7p0t3gH5SONx3VU+tT8LDQCjVWoOyNe7hKUxSQuM6K5oe8UNGGWtrK79JF+X9PXvKIf8ALa8/0/ddoXu7h4/aR42Vxoey6EEd6sKihzta3josuzGqtIncCCP8QJ99g0UjViv3oGrv0p3yufVN4oRX7LC1rF0qTDN4Yz+qzL8QbSX6JouE0vop/wAtos3RSwHYvBP6y/gwsHm5FISwrupIvNn9JV2f85jiP1hVfJlr7wLb7X3Hu9+Xrrs6B9ccdGVjycDInvyNgG/bj3yHPAJB9Q19xofS1bcNpy3eWqM0Eg1oaV7mU5HwNg5PmPCjC96Mtej/AL/sc/RHtSWBpNnXoYSlZITqChPygQ8QGIamvabIUszBmbfPsPSIWEcsiYbxdnEiupPVyDMPGdSpdCVpUgmmln/s+8rLEsqNVHAZWHFWAI9xtWMro8+vSkp+JanjIK048reWmop5Wpn20n5TgIYMKipHZOXjX3WqWvUZAqZeXZqONONLdGVnJZBil5UECoqbZeUA4qigyblSuXhQ/fYTulaUih6sfTdji8QoNSeRJpbtddorEkhr8lApBJJOKQ0OHL2myzpxbuNlcCkZWL3bF9jRMZcDhrkw4g8x39/ea/J+3pK3qcjQyyEU0oWNLOZ9+DLIMUMYBoGYA5AkVyzrlwskdoyfLSUyGNsjqMzr320oZUrloSzNhbuAScPKPrH9VRfvseP/ALrF9aV/3UH3WCdwIv8AZZnoKlgg8wlfiLHkxBu92p9Y+ZkevwtAMtyFcYsRHjIv21hcf5j5W5bQTsKeJGE+K0p50ofO0vZmQFNTLGo8ZoJYx7yp8rbznEGDKWQgPlqUfNWFfnocS9+Gh4EG+ottAP2LvemznvKNHXGyumABXOKuMM/0VzK10Naa5A9y2g0MwlhNGQ4lLAMRyLVFCc9aa6UsQ777MKhZQcS1wYhpmKgHiCM8jztK3GvEdxvZS+Q4TLHTG57IjkQMAVIwsrCgrXKtOdvQpvw3Cupy3x35W/QxR9UQ0eFseLLGVAlGGmmLQ14d9t9idHTz3P8AKEkRZMQZKNiGACprgBKyBqEDXUEA0tWXuNdo39hdl6sS5ojAKAUjyXs5KCUoDoKituIv992eGiHWXdnKSHg9FxBfAGpy40FnkrRsjehTrecUnWSjrKtibETV86mrDPPnrZhb3bauMuz0EaRLeOphCAhmdIwwqgfDQsMNO0QcJPOhjbhblQX+KVppSZS6+x7UdS1SwIwnHnpWlNa1Fgu8XE/lDQxK5PWFEVh2ycRCggfO7hxtz6Njblxu/uTPfIJpIlJMeHADQLJUkOFZiBiUUOvMa0twv21b3dlNyZ2jETOGRH4uO2rFCQw1yrQVa07dXfCbZwlVlch46xRvUIJMQo9DTs0x1w6kU7xYbq7Mh2rfLxJeCkZdWbq48YONqVkXFUABjUgk1LaU0zYCZ0c7IuMt1vLXlq0wdYH7KxqCcDKwNak1BNRypQ1I0+ymmvkl2uxUqXlMarJiQhVZhhapqSqgVPMVpw6bybHN2vj3OAyCNzEBjYHrCaFWOFQMOJjQUypztN3av0+zL6BNWKMydXKShKlVJqVNKmmownOotSLaTaB5m26e8k+zJWWVJAkiFjEylSWAPVsMQBAxDCSOFdaC3HeHbz3uRp8KxuVX2K+0gGFs869keltN49uptG+LIf8AZ1IVCzsWCgFqNRVqMj7IrnxzsX7f3KgjuIvETFikaCqUwyEso61taVDcDyt6GFnTi/1FrLT5El1Fff73JK2OV2dubEk+XIdwtEsYbr9Hr3pesZwkVSMs2OEkHuXTv8LMPZe5V0uoqI1JHz3zPqch5Ut4Dg02mdk60FshLXbZssgrHFI45qjEeoFtLxdXQ0dGQ/WUj42ed43yuUOTyxkjgCWp5JW0Eb8bPm7LSLQ8JEbD54lpYZfMXjy6CXRyCCCQQagjUEaEWIblv/fIgAJcYH0wG9+vvsXbe3Auc0Lz3OShVSwWMho2KgmmtQTTgad1he6dHF7kjSROqKuoYdvgwBHzeRstmPnpy/cWEPSxedDHE3kw/wA9pP8ASxMPau6EdzMPuNq3+jC+H5sYP9p/228/RrfgMlQ9wk/EWDbHUcPzZdw9K4PtXZv2Xr6VQW7z7ybPvihbwhQ6Vdcx4OtaeosITbnXyPW7y/slW9wNquaIg0bEjDgwIPobK5MvDDUZLwy19f7DC8bilB1tzZbxEa9glSf2W9liOWvjY96Nt6XOzZoEGKW5soCsSCIpDkGGRqhxLQcAtlJszazXcYoWZHJ7RDdk9xWlCPGxPcd9sF5jlKiO8fmZQPZkR6YTXWquFNDmBXMixpSWcOLpVYUVGVmlqn08vy6Gdf7+EkAiZHORwh2BGhNQVJrU+zme60abbUw1iYd5R/i2H4WqH2m7Lm5odQQCDz0p8LRjMw0kK/qll+AFvWVM+ccy0F/mcgESFOKxChbuqBWh8Db20I55QF6sRRqKKj0jRa8flCpJ5nxtUtfjShkY+MjG3FpR81Qx46nztsjQVLqRr1c1VlUyqxr+jqVFeAIFCfDLvsqr6PlH/Wb4mzdh2Q5kBIAFQTU5AVyxch7zoAbKK9/nH/WPxNoYnRI6cPzC7cq80u0gpkr4ya5ZIAo8yc/2bHd1qIburfNSp97fjZfbjxdYvVAZNKCx+qqjLwrn6WZUoBxcguEefZH324ist2RQCkDsNUnulPEU0+1azurdiRT8ySVAfqntgeRp6W1jgA6qM5dZeRI3cl3FSfWM2xjIDNoWZnPINIS1SOSJT1pYgQJbxw/JzFaABQaEBg0iEOAVNQR2c6jj32rt6ekhL3chBR1dljZimUZYHtoQTXBowIrmBwFbXst0M7EgEIuRPOvDvZjU+vAWWUN2ljldoga3YliwAIUK4UMa1FKleetuyhZvUyRf7GW97LmSZo36h1jaQqpKGN8JpWlFcVpQkdrLQ57Xq+HbG0IQICg7KvgardUr1ZmJyBCsdO7W0renpBF6ui3doiXKRs8lcNJVNWotM1I7xr3CwhdneFo5hVRiqjaVKEYgDzFaHxt0pOWr3MWW8OxLxs1mhaQYZ1ocDe3GrgqWHzastadxFuu4G3xd76rSlAj1Du61ZcmIZWpiU1yNNa+FK7eLeGW+Sl5mJFWwLlRFY1wig0Fii/bhQrs1b2suJo4yX6oY0kYuQpq1CoGIK2XzdAa15/Jh5alZvXtZdqX5DEWUuBGOuYBcicJB+aDWtDxJ1ra23w3P/wBGqZ7veGUSfJBMJxdtflBjrTDQE5gHh32AKWIbzty+3+kNWdaIBGo7I6sUDGuhOZLVzqeGVg1b0DboQ919tG63qOUAEKQGqoPZJGKlRk1NCM/U2v8AfPef/SckaRQvWIuFoS2NGIocAHZPZrx1pwtO2P0bKimW+yBVXMqGoAPrMfu9bS7xv7dbquC53cMPpewp786s3mBZHVUdQqOZ+FXBy57gXx88Cp+uwB9BU+tru9bpbQKIC0biNMCqshFEqWIzUA5nj3crVF76Tb03s9Wn6q1P+IkWhrv9fa/nq+KJT92xjjKsNYv6L+RuC3yJ8O9N52csl36tVdmxgscWHEADQDI1K118rDe0tszXhqzSM55E5DwGg8haVtXakt6kUyYS5GEYFzOdQKZ51J0sXbt9GUrANeWMYP6NaYv2m4eAr425pTlUk31LqFOlrPR/IvFQnICtsyRldcvSz0uu4V0j/QJ4sMR/xVtJO7l2pQwxU/UX8LLZid4hbZiQ2NtGaB8cNa6EUJVhyYcR/IobM7cnfG7LdYYpZVR41wkOSNCQMzkcqcbe250ZQyCsB6puWeA+I4eI99lntLYskEjpIoRkzyqRQ6EHPI040sLtbj5adZLLox4vvVdAKm8Q/wB4v42gSdItxQ067HT6CO3vC099khCc9QPHMfA22vLUHtCvdlYub2DHBxyuTew35+li5FtJT+xr6m2zb57OvS4JCBXhMlAfMjD77KCC4TN7MUj15Ix+AtJj2UyZzJLEo+kjU94ysHLqanh4ylaMrX62Qxb50e3d1625yBSQaAnHH7iSKePlZd7b2TNBJSdWDHRtQ36p4/EW6f6XKsDB2CMgyMQT4kEA+diC5b7l4+o2ggliPzqDGO/KlfEUPjZU09bWZ0VIVaSyqWeIwt3Al7ucU4ULI69rkWUlHryqVJ8++3efYQYBoq0+cDnnxwnl42oej1o4JZLskhlhlHXQEDtGlFkQ040wHSuR0zsY3zaaopxMANMKkejP7K+Aqe63pQq+FHg1IJSdinG7grmxOf8AIttIscdQoqRqBw09o6L8e8WlMssi1pgQ6ChWo86Ow7zhFojvGMgcZFclpQefsg+FTamdsnlsehqWXEaCuQUce7iSR87jzsiL0O236x+NnzFeaNrhpnQa+ZOfwshJvabxPxtz1+R1YfmMHotuwMUz8Qyr4ArU/Cx1dbs2LvqMIOWZrhr3AAk+BsNdC8AN3vJIr8olBzOFqfD7+FjnaezGwhF/OS1UUGi5Yz3AgU8ABqxFuN7lZLUp7nJ1rSSr7AHUQ94P5xj3lV15vafNCCjHXEcIy7qknuAAy5i3aS5dUEjj9hVpXnUipFeLMAByCrrU2lXu70wKfmhifEAlv83rYowN3uIACOuFArM544RQNTvc9kHiKczWi2DtmK6TX5pY0VSiThgBjIkwARCtARi0GWYJPdebwR9Wkor86OPyRcZ97L6WpItgwXidOtQODd0IzNQUklR8wQa+z7rVg7agF3vFfxPeppQzMJHLAuAGodAQCR2R2cjwFjTY29sCbM6lwsLuJo1KKXzwL8o4NSCzNTjmuVAKC3k6MroTUCQdwkNPKtbZTovunKX+8P4W63VjJWsxXKLFEkVbXEK3iaOOGLG4TEAkfAO2JsWHLM/S7rNG7bh3FP0AY83Yt8TaVftvXW5rRmSMLoiAVy+qNPOwddJaR+RrpgVsLotZu1eWwj6C5t5toPKvjYl2hte57MiwKoxUqI0piPIufvY+thPb/SbLNVLsOqX6Rzc+FKhfKvjYSF0JJZ8Tk5mp48SSTWtuKpWu7yOulhKlbZaHfeHeua+NWQ0QHsoPZH4nvOfKmlqexLsPdKS9HsRYU+mxOHyA9ryy77MnYnR9d4AGKdY/0nAoP1V0HvPfZE3LkaooUvDmv6fiFJs7YU035uB37xUD1OVrkdHd9Ir1Kgf2i195s5GdIxV2VVHFiFUeZtT3nfm5ISOvV6fQDN6YQRY5erFVeb0ivoLPZ2z5Lje4JJopEVZFxOaFAG7J7QqNGrrwsa7X6UIkbBd/ln0xE0QeereWXfbnvDvdcrxdZosTBmQ4SY2HaGa8OYFlzdbo14KqodmOiooJ86aDvNLK3lWheFPjSzVdLctr+5f7T3pvUucl4Ma/Rj7I8K+0fW0GLeB1NVvMoP8AaNTzDEi1rs/oovMlGkkSIcA3bbzA7PvNrgdEj0yvKV74BT96tp5ZvmdqxeEj4VTVvPxfyiu2d0kzRgddgmXuIV/Kgwt6DxtebK3hu81/JVuzLAAQ4wkPG7ZGuVcMnAkGlg7ejc28XUAusZjrQyoDQHhiBFVrz077U8lwAVSxJqQDyoeXnYqo4q0icsFDEXlQ2W/T6jll2FdGNWghPeUX8LYVblDoLvGR+opso0gRciftD8RbhtC61UYApz4Cn32CrRbtYaXY1SNNyc7tclqOM72XMa3iL7Y/G3b/AFqub5C8Q1PDGo9xNkWbm3zi3hSvpnbp1YAoA+udR+NqcRHIuz5c9Pv8Dl2hubc7zmY1BOjx9k+q6+dbB+3Oih0GK7yYx9B6BvJhkfMDxsKjajQUN3aSI8Sr09VGRsS7K6Vp1P8AtC9cvFhQP5/Nb3eNspKWotXD1aDcYu/oDuw7y10vkfWl4gr0kFBUK/Zc4W7J7J41BoNbOS73jtD8mhJY5CaSrGnNCQcv7JQO8WGr+bjtaOiuBMB2aikg8j7Q50qLW27e8mK7L1laxKVnxEdqSMlAGNKlDhxkca00tem7aHDWed3tbqSZ7izGs0jPxz9k96ge2O8kjKtbaiMnsxqctSNaeXs91PeLSpL0HKoxPWNVpXOZwg0AReAGQAOrEaAG2t72ugZYUKxg9o0zIXMsebNRGJJpooyxDDdT6HK46lcYqNQUZq51NI1P1jxNfmiviLJWU9o+Js6l3kSkVUKtIxSFKghAAtZCT7TktSvhSlTZJPqfG06km0jooxtccPQQF6i8lqkiSOgpqSHoBwrUafdZnS3btF2/OEYTQ1wrWuEHKrHLE3DICmRsuP8A0/ECG9GmeOMA+IkyHflrZqLdq93hwHId/wDPGtuexV7ldd7lniOefv4d1B8bRLxRpGWuWAL5ysE/dNbWu0pREuncBz5DxP42qJhgXPNgesenF2BWJR6k/srbABbeSMyFRqXaWQn9ooD5hBYJ352u8LXeW7HqyUdSVA1BjLKQajWh0pnUUrQH20EoXHBQsQpxwDtU7yxp4mwFvjsppY4I41rL1j1FaZFARr3IbNyNG19Smu/SdfF1ZG8U/Ai3WTpRvbadWvghPxalq+Tca+cLufJkP+a3S69HV9f9Fh/WYfcTYXZVxproaT74XmbKW8OF44AVHmUANLRWCsKlEAbOtf4qt6mxNcuiOZvzsqIPq1Y++gsU7H6N7pCQZAZmH08x9nT1rZJQcjoo4qnS5Ji72RsyeY4btApH0yOyPP2fLM2O9h9GwUiS9OJW+gBSMeIyrT07ja42hvXdbt2cQLKMkjAPwyXzpYN210hXiY4YaRL3Gr/apRfL1sLQjuUzYnE6Qul9A82jvBdbmKOwDUFEUVanCijQd5oLCG1+keWSou6dWPpNRm8hmo862DmGpNGOpLE1rxJJzJ8bWGzN357wR1SUU/PeoXy4t5Wm6spaRO6HZ1DDLNiZe35uRb1eHlbFK7SN9ck08BoPK0aW+AZa9wpZh7N6O4lAM7NK3EeynoMz5mxLddlQxCiRog+qoFgqLesmCfa1OksuHhYSq3wfOFPH/wAWYfRztGCK4l2MaYZHVnJArnVanjkwpYoljQ6geYsqN47isd+lCgYWCutNBUUag8QbPlVNNnNx59oTjSlp5h3f+kuBcoleU8wuFfVqe4G0H+k6Sv8Auwp/a5/uUsDPPTU0tKu1ynk9iGVxzCGnqaC0uLN7I9P/AOZgqK/Vm7+qQe3TpCu8owXmNowcjiGOMg8yNB4i1HvTuLF+TyXi5yjqgpfADiUhcz1bA1GmmY8LDV8uksWcsUsY5shC+oytrctsyXdXER7EqlXjOasGFMQ5NnqPOzKbekkclXBRgnPCTv1XO3sE2zOje8zRI/WwhXVW0djRgCK6VyNp0PRAgPbvD1/5ahB6HFabup0hXVLnBHK7I6RqjVRiCVFAQVBFKAWmXjpFuajJnfuWNv8AMAPfakYxRwVK+Kq2TuyB/RJdT7UkzEfWUfBLaS9E110WSdf21PxS3K+dKeVIrux75HC+5cXxtVS9Jd5rlFCBzxMaeOhsc0Oovd8Y/FlZ32j0RMxrFeK/2ictKlT91hjae4t9gGcTOvOI4vcO17rXq9J98H6KCnLtfx2tbl0qocrxAyfWjIceYyI8q2KcWFwxVPxNMVqsVbIlSp8CD8QbMvoyvJvMV7u5OKUkTpXVzTA48a4D5k2IGjuW0Uy6uWnEZOvwdbDez92pNm7QhmRiYWfAX+cnWdlcQqAyhyp7wKHXN1dM55VI1ItNWYZy3dBfyWakd8jWSI8jG4d18cDNlr2CLC+w8r0UvBo8chilJ+ZiDxqx+oriMk8mJsabauImjoD1Rx4kYHOC860qf0Up7SnTFUHNqAXvkDXhi+AJfIgI54iDSRaAUArQ1FFU8qJqIzJS5ytGk+yseG7yAxyRP8m1c6gBQAMjiwx0ZdSYwy/OWyhkOZ8bOiJ+sRElycUEcjZ1XKkcv0qUAD65KDQhWCZlPaPibLLyHpMdX/p5jrDe/wBaP4SWbkkgUEnIAfjZS/8Ap4akF7/Xj+Elmkq43auiGlOZP8/CylHuU14l/TyA50EUfGp0y4sSR5+7mBhFWzoasRnWQ0rTuWgHfQd9tVvPXyyTjSN+ogHDGcnk8Qtad1babTlVAAPZUE5akLqR3k+8pYXEKm/sqFiDlrnovBj355d5OEakhfbf2z1TRz4SwSXIVzIKSLmdK58uFiLbMjkEaKDmSQFJApRa5tTQAaeNbCm8FweWCMRirtMAO/sSGn+En1seRoWclfYlJ0sxjIwP9tfwt6bpZCjK7nurIPuBsEX7d+8Ie3BID3LUeorbnHu/eX0glP7DfeLbMzodKktmE83SdfJAeqREFdQpPvJpXytXTbcnnNJJ3bgRUKtePs0X1trctwr42kdOeNlA8+1U+liK59GLmnXShR9GMcvrH8LJK8i9CpSoO8kn9QWyXkPS1vsndq8Xg9hMK/TkqBTuGp8hY42XubdoDiCBmGeJ+0fKuQ8qWs73tOOBayOEHEk0tJUVzOur2zNrLSVij2TuLDFRpPlX+sOyD3Lp61tfXm9xxKWdlRRxJAAsGbY6RQARAhOdMbggA0rkvtHzpYPv17eftyOznhWtB4DIDys7lGByU8NXxbcpP5Yc7T6Q1GV3QyH6TZJ+J93jYXve8l5lrjnYfVj7AHd2cyPEm1OgemeVrbYG7N5vjYbrE0lNX0QfrOezXuGfdaTlKWiPWpYTDUI5qi/9fwiC+ftVPiST7zbfZNxWW9QxsXRXcIWGtG0ArpU5edu+8m7M1xvLXeZgWCq1UJwkOK5EgHIgjThasFUoykgqQwz4qaj3iwSyuzZWo41aLlSglpo9E9B57L3Put3FYolxfSPab7TVI8qWl3qRI1xOyoBxY0HqbK3aHSHephSMiBaZ4Rif7TAAeQ87Dd6kxtikZpG+k7Fj7zarqRjoeVT7Mr1Vmm7eo5l3luT9n8ogNcs5Fz7qVsMb1bhIVM9zUV1aNfZcccHAN4ZGy87A5D4etpeyN5ZLowaB6CucZBMbeI4HvFD32HEU9GirwFTDfqU6iuiHcz2B3Ze+3VpKakD3WNdythXe+wyyzxKXaeQnMgjFRsNRTIYrFdy3Pu0JxRxIG50qfU1NldG7Kx7Z4cFDLqtNxTXe5Syj5KKWTvVDT1pS01dzr4aH8n+0yg/GzfBC20N5TiQPOzqjFHHU7XrzeiS9hRTbpXsZm7Fv1WRvvtX3q4SxZyQyRgcWQ09QKWeCzodGB8CLbEDkM7Hgo0e1q63Sft/QgobwQwZGwuuYZGofI62Ndmb4flMLXa9kK7qVWTIAk6VpkHrnlke46k+2Nx7reKkxhGPzk7Le7I+dlpvLuhNdCcVWj4SCtP2xXsn3WyTgLOtSxX7laXUZ+6m23vMQ61QZcOFw3szLoyvyIIPapkcx85TPv+zsdGQ1kXsq70xNl+Zn1BcA0DGoYHPFU4gvo6k625SLmZIJKnM16uTtAjnRw5p32M4r7i9umKgGfsuOAb1qCMxXxBZyseXNZXZkSSjoSRRlajLxBpWpqa+tajUmuIoqf2m8T8bPy8XfGwYHC6kAEnMZ5LJzX6Lj8bIS9/nHr9I/E2MXcalrccnQJeMMF7/Xj8spLMz8qodaByKfr8B50ssegSOsN6/Xj8NJLNFoxQo4FDlmMjXxOVs7lHuUmyYeqQo1fkryzKdAesBwHTte1TLidcrY2lFjCsKDCopyJOleNPflaTeLkyvRzkwwh+ag4kxV/SI2YPzgW423ghr2HqpHfl5GuYH4WVsUDdobMxnthg9KaZeRGQH1RSlh7fO9m5xXTCtJDK0lHBphRCgrnXPrDZtHZiKpZnoFBYsxyAGZJJpQDWpsCT7qf6amadmkiusalLswAxSEmrzEP+jNKAZEgA1FppyvqaCSknLYGrj0nxnKWJlI4ocQ+4/G009Il11JceMbfhau270NX2OpgeO8LwoQj+YY4fR7U6dF202y/Jm85Iv/AOlqZ2dTpYd7NhO/SbdRoXPgh++0GbpTQmkULt3sQv42j3LoSvz0x9TGPryE08erQ09bEl16DpEXt3pQf+XDXPh2meuvdbOemgsadFO8noBF935vMmRdYRyQVPqa+6lqOWbEcRZnbmTU+udnPcehy5kYpnnlfjVwoHgEX77Xtz6N7jEy4bsj98paTn9MkDOmgtO7e7OqOKo0v8cPd7/cQFxDytSOJ5GP0VLnzIsVbG6PL1PUyYbsoFayZueQCDOv6xFnje9kBU7IoKrQLkBw4eVttpXZYoGxdogKPPh7ybSa12Fl2niLZY6IC93ei65RxrLMGvDKaN1pGEHuReyNfnFh61swbsFjCogCqB2VVcK07gMh5WqthQOkWNyq4yR2iaMugqPAWmQRYWKA1HAEEqtOANNKEU4jTMUpWnPRHA6kqmsndih6dLv1d8glJqJISvfWNyfhKLLlENQzGmVacB32+h98NxI9pqgkLxtCSVYUqAaYxnka4Qc88hmQc4my+i64XeheJpn+leDiH2co/cbaSvqenhscqVPLJXtsuXuIu47NknNII5ZToerUlR4tSg8zYv2T0QXx2wytHdjqqscbMKVJXBRWpXOjEjlpV41CqECrhpko7OXCgpT0tzN0WhUGi8UcVQ+A4eVLLls9NSVXtGtN+HT0/wBi7ufQbBT5a8zufqKiDyBDnyrYX6Uej2C4RQzXcyFCxjkDvio1MSEZClcLCncPN4xqVGhI8cQ9fa8s7Ue+mwBf7nLdxhxsKoT82Rc1JyqBwNBoxs91sc3eKjleTb9T522bPNDRoZXjJzOFiPUaHztatvXfjreHp4LX1C1trLuTtFJCn5JOSPoriXxDDIjztY3Lox2lNSsHVDnI6r7lxP7rL4+p7WfAZbtalBPtm8Me3eJSP7RgPcRaKQGNXJJ+sSR77M65dCErL8vekU8ooy/qXK/u2mHoPgCit5mrTPKMDyquncTYNvmyXe8JTfgjf2FLhQZhaHhTL0paRd9oTqexLItNMMrfCtmbF0JRHL8rlrwBVKjWtfS0HaXQhMucF5RyOEiFfehb4CwTa5/cLx2Gqfuj9EDtw39vcJGIrMOTjC3ky094NjLY2993vnyZ7MhGcb0z54To4pyz7rA+0ujq/wB3qzQM664oWEmXPCvbpz7OVhnFnzIPeCCPeDasZyW5Cph8PXV6Oj/OW40dn7FW439HiqI7yDGyDPC1MaFRyqhFPrZWINp3DEAVpQZ0GgB+cnNDrTh62W113zd4TFO1JUo8Ulcy0ZDLU8Gqo7XHj3tnZl9WZA66lQ5AGZDCuNRzz7S8TUjPIrU/7I8erCUXaW5X3O8UoGNCPnH4NzU/zzshb8PlX/WbTTU6W+hNo7MDioyOXhQ/5TqD+OXz5fzSWQcnYehNjSlc1HmN/oEiJhvRWlQ8fwks0Jn4NVT/AOOH4ehsnehu8yJDeDH9NKivc/DWzGi3oHsygUPdX0pW17FXuXbzYVAajIda6DwPD3U5Lbjer7FHGzPKiogqwlNCg4GpzHdrXhYe2tvbFAV6stJK/swqKyN30OQQfSbCBnQ5UNHgMsnWX2mJO1Hd4+3HBzYoaGR/rrkKZEa2lLTcDdi7/J22iA0oaO4DtLE1Q09Dk0v0IqiojNC2pIsV3i8AJQqAMqfRoKaU0y0+bkM7B9127IgxRydYg41MijnWgM0fmrj69p8O9kZAZvkgfnAhomP6ykpi7te60nMTOEUN8RjhNFYcKjMcx3WkiMa4qWFL1eEYValBo3zanLJh7J8TW3NtuPDkXJXmwr6MM6d7AeNo8a24vEsGWMAdrT6Q0/n3Wy7ADmPusLQbcZAXAxR6kqcS+dNDaVdNuo9JIWBTRlr7JOmtKCvOliq6YVNMs5OyajMDPxXj7s/LvtJukooa/N88uB9KG1MdpDFh04ivDPMEHv8AdbnBtAKaDIUK9/ZFVryOEgfsm240dzZkEkl5FCa6CtqS/nFGjMMZLHCtaVIyBamiKoJJ/G0RtoGhFdcvTPhbnetsqgzJARMINK0r2pG8aYQO+3NLEqb9hXNM63TaKo56zE8n0aElRoMEa1KqObU7zysI9os7ZQ6cWdQR+ygehrzNbVGzowBV0JYmoi+aK51bi782PGtMhW3S87xhcnkSOnDEFp6mtt3hU9Ptq/c2awRxSsMwq1PEs38Fo8kjlqBUUHWhY+6gAsOJvJGR2ZC3equw9QpFtoNsFyVQSGuvyUgHqUsXi7q1mbiF8LolCwqrUJyrQcsqUPHUVts0rDQB8/mnC32XyJ8CtqSTeRaYCwSnNWU5d5AtJu+16+y4bwIPwtliorqbOixg2gjNhrhc/McYH8g2TeRNpTuujj1H/m1RNe8dRIquDqGFR77aGegopoOVTT3mzPGR9fz85hzFr+TK2an31+NQLavGw5N/PefvFquC+Vzy8srdfyjFxr3aHyP8+Fh3mHIGZEkT50zHceX4eo77bF6jXI+lP54i0dbziybtDkdRbjPVc1JZdTlVhpqBTF4ijfraWaNZM1yWEwmqH9lvuP3Zi3o7yK4TkeAP3UyPlaDFfQ1M64tCDUGmuE8acQQGHFbdcQIzzFjxUjXJMi0/nI/z6+Fhbebcm630EvHhl/4iUWT7WjeDg+IOdr3GV07Q5HWnMc6ctfG2RQioP8n7rK6ttgqTWx8/737jzXE1f5SEmizKCKH6MinNH7jrwrZh7iQGXZ8E0TVkhxIwGvYY4aDjVMOX/WpzPGkiNHMoeN1wsCK1HLvHwsI7q7OXZ8811UnBIevgJOZUAJNGeZWiHvBB4Woq8ZxsUqVuJG0t1zCCC8B1DLTM0IHA8R4GtR/3W+cdtAflM1NOtf8AeNvpWOBcTEZFteR5Hx/G3zbvFH/td4/tpP32s+GkrsWkE+4O0kiilLMFONaZjEcm9kase4A2Ib/t28TLhNIUJoZWWspHcnsqe96nuFhTcm+IiyhgcRIoygVp2qipINLWt8vkZzBcfsj+K3pWdgzdnoSo4ku+IwOWLZszCrtTiSTU966DhUaY/wBZGyDgSLyYUp+qR2lPgbVk20UBqC404DX7XO0W9bTjqSMfmo/itzzpyfIhJSYTw7QWRg0TN1nCpCzA/VcALL4MAbd4drhiTMDiJoZ4ey9c6CaOmF9NGGedCbBP+lox9P0H8Vuj70qWLHrCSKHTMca558/HO0HRkDJLoGU15a70YP8AJv7M8A7B5iSInDWmqrh59q3QbadQMWFVb2ZIwWhfniSnZYccIVlrmpqLBA3tTCy/KUemIZZkZg669/eeZthN7o1RkwyYWINMsiuhGeRpUV5E2Hd290bJPoMMbQKt1kR6uVRVlr2WXmDXtRnnw48SIN527GX6xB1Mhyei9hjxEiDTkWWmvsnWwYu+iACiyVU1U1FRXWnceXdbnPvdExqY3z7x5WXu0gcOfQY9824wVOsShoGXOjADIlGHdkQaio0NrAbZVGV1US46EY2K8xmFB+k2n0dLLCLfqMQ9UYmYVqCWFV8MsuPrbKb/AChAvVNlWhxitD+z4+tkWFktAqnPoMOXeOs6EhIe0QyhyyUKgVxUtyk2z1mDrCKBgThGRCmpz8hZcnfFDrC3jjH8NsNvgp/RN/ef9tg8Fd3A6U2MsbSlv87ESG7wRAvJIrUNNNRSh4AH35W6HeKCJsN2uvXOo/OS1dz41zA40y10suBv6BAYVgIVmxMeszYj2QezoK/DlbV9/TQKsRVRoFkpTn8zMnUmzrDSSshuHPoM6fee/wAh6uNUiNNOyCBzNNBbqdtzgBI3BI9pjLUs3HgBZULvoAKdRUnUmQ1Pj2dLc/8AXEf1dftf9tleFkwcOoNaXa1/WpeKQr9JQx864SKWxd96MeTwK1NTk5HjRcQ9LLe7dJMkf5tGWgywysKeVKe600dL0rLhlu8c3fITUDuIAI8RQ2HcwqlMZ1xvccgJid1prRiyjxV8x5Ut1baLRkCWhRjQSLpU6BgfZPfUjvsnf6RZA4dIlDA5EuSafRJPtDxqbSn6WJmRkaGNlbUEt6ihHK0JYGdzcKY5xlmNbeL14EGydXphvAy6mLLmX/itv/TNeOEEP+P+K0ngKr6B4chymaoz9oaHn3W2W8WTK9M94rUwQmne34283TRef+DCPtfjZ+41uqDkkNu8XOrYl0Y9scGy7LZaOp0YZ08qd7uGAzzOYJ5jgfEin80soF6bLyBTqIe/26nuPa+Fs/03XnjBD6v/ABWp3Or1QeHIcOfC2qIRXlWo8D/1rZQf02Xj/gQ+r/xW2PTbeP6vD6v+Nl7lU6mySG7S1Jvbdm6gTRist1brkHMKD1qeDxlh6WXf9Nt4/q8Pq/42yemyf+rQ/ab8bGGDqRaehskhrXa8rJGsiGqsoZTzUio9xt87byj/AGy8/wBtJ++1iPYPSrNdYFhEMbqlcJZmBCkkhcuAqQO6wltHaHXSySkUMjs5AOQLEkgd2durD0J0pS6Dwi0z/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69D6BED-4E62-45D0-9625-85F2A8DA0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0291" y="553998"/>
            <a:ext cx="3429000" cy="4638675"/>
          </a:xfrm>
          <a:prstGeom prst="rect">
            <a:avLst/>
          </a:prstGeom>
        </p:spPr>
      </p:pic>
      <p:pic>
        <p:nvPicPr>
          <p:cNvPr id="7" name="Picture 6">
            <a:extLst>
              <a:ext uri="{FF2B5EF4-FFF2-40B4-BE49-F238E27FC236}">
                <a16:creationId xmlns:a16="http://schemas.microsoft.com/office/drawing/2014/main" id="{F9F4D696-3448-4E25-8339-F27E077D5F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7971" y="2994750"/>
            <a:ext cx="4199611" cy="3672750"/>
          </a:xfrm>
          <a:prstGeom prst="rect">
            <a:avLst/>
          </a:prstGeom>
        </p:spPr>
      </p:pic>
      <p:pic>
        <p:nvPicPr>
          <p:cNvPr id="2" name="Picture 1">
            <a:extLst>
              <a:ext uri="{FF2B5EF4-FFF2-40B4-BE49-F238E27FC236}">
                <a16:creationId xmlns:a16="http://schemas.microsoft.com/office/drawing/2014/main" id="{A44B3D3D-8DC3-BEB0-2118-2972D0258E4E}"/>
              </a:ext>
            </a:extLst>
          </p:cNvPr>
          <p:cNvPicPr>
            <a:picLocks noChangeAspect="1"/>
          </p:cNvPicPr>
          <p:nvPr/>
        </p:nvPicPr>
        <p:blipFill rotWithShape="1">
          <a:blip r:embed="rId6"/>
          <a:srcRect l="5953" t="2623"/>
          <a:stretch/>
        </p:blipFill>
        <p:spPr>
          <a:xfrm flipH="1">
            <a:off x="503155" y="3429000"/>
            <a:ext cx="2962439" cy="2659467"/>
          </a:xfrm>
          <a:prstGeom prst="rect">
            <a:avLst/>
          </a:prstGeom>
        </p:spPr>
      </p:pic>
      <p:grpSp>
        <p:nvGrpSpPr>
          <p:cNvPr id="8" name="Group 7">
            <a:extLst>
              <a:ext uri="{FF2B5EF4-FFF2-40B4-BE49-F238E27FC236}">
                <a16:creationId xmlns:a16="http://schemas.microsoft.com/office/drawing/2014/main" id="{B3CD6BAD-5C04-FD90-3E50-629BCE0D7C35}"/>
              </a:ext>
            </a:extLst>
          </p:cNvPr>
          <p:cNvGrpSpPr/>
          <p:nvPr/>
        </p:nvGrpSpPr>
        <p:grpSpPr>
          <a:xfrm>
            <a:off x="210181" y="160338"/>
            <a:ext cx="1034027" cy="1214381"/>
            <a:chOff x="381936" y="231864"/>
            <a:chExt cx="1034027" cy="1214381"/>
          </a:xfrm>
        </p:grpSpPr>
        <p:pic>
          <p:nvPicPr>
            <p:cNvPr id="6" name="Picture 5">
              <a:extLst>
                <a:ext uri="{FF2B5EF4-FFF2-40B4-BE49-F238E27FC236}">
                  <a16:creationId xmlns:a16="http://schemas.microsoft.com/office/drawing/2014/main" id="{FC0B5376-CE13-C146-A4BD-8FBE3588CD0B}"/>
                </a:ext>
              </a:extLst>
            </p:cNvPr>
            <p:cNvPicPr>
              <a:picLocks noChangeAspect="1"/>
            </p:cNvPicPr>
            <p:nvPr/>
          </p:nvPicPr>
          <p:blipFill>
            <a:blip r:embed="rId7"/>
            <a:stretch>
              <a:fillRect/>
            </a:stretch>
          </p:blipFill>
          <p:spPr>
            <a:xfrm>
              <a:off x="542661" y="416821"/>
              <a:ext cx="689771" cy="933463"/>
            </a:xfrm>
            <a:prstGeom prst="rect">
              <a:avLst/>
            </a:prstGeom>
          </p:spPr>
        </p:pic>
        <p:pic>
          <p:nvPicPr>
            <p:cNvPr id="1026" name="Picture 2">
              <a:extLst>
                <a:ext uri="{FF2B5EF4-FFF2-40B4-BE49-F238E27FC236}">
                  <a16:creationId xmlns:a16="http://schemas.microsoft.com/office/drawing/2014/main" id="{2C5AE48B-06D7-7E90-7998-B1961A579D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936" y="231864"/>
              <a:ext cx="1034027" cy="12143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267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4B0A63-2182-4620-B76F-07BB584B548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B2AB668-B540-4E07-B80B-715B43CA409B}"/>
              </a:ext>
            </a:extLst>
          </p:cNvPr>
          <p:cNvSpPr txBox="1"/>
          <p:nvPr/>
        </p:nvSpPr>
        <p:spPr>
          <a:xfrm>
            <a:off x="1618657" y="-39153"/>
            <a:ext cx="9144000" cy="1107996"/>
          </a:xfrm>
          <a:prstGeom prst="rect">
            <a:avLst/>
          </a:prstGeom>
          <a:noFill/>
        </p:spPr>
        <p:txBody>
          <a:bodyPr wrap="square" rtlCol="0">
            <a:spAutoFit/>
          </a:bodyPr>
          <a:lstStyle/>
          <a:p>
            <a:pPr algn="ctr"/>
            <a:r>
              <a:rPr lang="en-US" sz="6600" dirty="0">
                <a:solidFill>
                  <a:schemeClr val="bg1"/>
                </a:solidFill>
                <a:latin typeface="Agency FB" pitchFamily="34" charset="0"/>
              </a:rPr>
              <a:t>What Did the Barges Look Like?</a:t>
            </a:r>
          </a:p>
        </p:txBody>
      </p:sp>
      <p:pic>
        <p:nvPicPr>
          <p:cNvPr id="7" name="Picture 6">
            <a:extLst>
              <a:ext uri="{FF2B5EF4-FFF2-40B4-BE49-F238E27FC236}">
                <a16:creationId xmlns:a16="http://schemas.microsoft.com/office/drawing/2014/main" id="{CF6D3A5E-267B-4B50-A0AE-E43E42360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8320" y="1118775"/>
            <a:ext cx="4375657" cy="2372177"/>
          </a:xfrm>
          <a:prstGeom prst="rect">
            <a:avLst/>
          </a:prstGeom>
        </p:spPr>
      </p:pic>
      <p:pic>
        <p:nvPicPr>
          <p:cNvPr id="4" name="Picture 3">
            <a:extLst>
              <a:ext uri="{FF2B5EF4-FFF2-40B4-BE49-F238E27FC236}">
                <a16:creationId xmlns:a16="http://schemas.microsoft.com/office/drawing/2014/main" id="{02493C78-5A65-43B8-9907-205A052C82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027" y="3321423"/>
            <a:ext cx="4289305" cy="3274085"/>
          </a:xfrm>
          <a:prstGeom prst="rect">
            <a:avLst/>
          </a:prstGeom>
        </p:spPr>
      </p:pic>
      <p:pic>
        <p:nvPicPr>
          <p:cNvPr id="10" name="Picture 9">
            <a:extLst>
              <a:ext uri="{FF2B5EF4-FFF2-40B4-BE49-F238E27FC236}">
                <a16:creationId xmlns:a16="http://schemas.microsoft.com/office/drawing/2014/main" id="{44273C44-13DE-4EC6-9B3D-E76FE3F86C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6046" y="3502707"/>
            <a:ext cx="4113427" cy="3092802"/>
          </a:xfrm>
          <a:prstGeom prst="rect">
            <a:avLst/>
          </a:prstGeom>
        </p:spPr>
      </p:pic>
    </p:spTree>
    <p:extLst>
      <p:ext uri="{BB962C8B-B14F-4D97-AF65-F5344CB8AC3E}">
        <p14:creationId xmlns:p14="http://schemas.microsoft.com/office/powerpoint/2010/main" val="10390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8F1FCE-5A99-431C-A2C3-282EC3F0101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29988" y="6380202"/>
            <a:ext cx="1600200" cy="381000"/>
          </a:xfrm>
          <a:prstGeom prst="rect">
            <a:avLst/>
          </a:prstGeom>
          <a:noFill/>
        </p:spPr>
        <p:txBody>
          <a:bodyPr wrap="square" rtlCol="0">
            <a:spAutoFit/>
          </a:bodyPr>
          <a:lstStyle/>
          <a:p>
            <a:r>
              <a:rPr lang="en-US" dirty="0">
                <a:solidFill>
                  <a:schemeClr val="bg1"/>
                </a:solidFill>
              </a:rPr>
              <a:t>Ether 2:16-25</a:t>
            </a:r>
          </a:p>
        </p:txBody>
      </p:sp>
      <p:sp>
        <p:nvSpPr>
          <p:cNvPr id="4" name="TextBox 3"/>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Agency FB" pitchFamily="34" charset="0"/>
              </a:rPr>
              <a:t>Preparing to Leave</a:t>
            </a:r>
          </a:p>
        </p:txBody>
      </p:sp>
      <p:sp>
        <p:nvSpPr>
          <p:cNvPr id="24578" name="AutoShape 2" descr="data:image/jpeg;base64,/9j/4AAQSkZJRgABAQAAAQABAAD/2wCEAAkGBhQSERUUEhQWFRUVGRwaGRgXGB4dGhsaGBwYHBgcGR8cHCYfHBojHBccHy8gIycqLCwsHB8xNTAqNSYrLCkBCQoKDgwOGg8PGiwkHyUsLCwpLCwsLC0sLC8sLCwsLCwsLCwtKiwsLCwsLCwsLCwpLCwsLCwsLCwsLCwsLCwsLP/AABEIAL4BCgMBIgACEQEDEQH/xAAcAAACAgMBAQAAAAAAAAAAAAAGBwQFAQIDAAj/xABQEAACAQEFBAcDBwgGCQMFAAABAgMRAAQSITEFBkFRBxMiYXGBkTKhsSNCUmKSwdEUM0NygrLS8BdUc5OiwhUWJDRTY+Hi8QhEsyV0g6PT/8QAGgEAAwEBAQEAAAAAAAAAAAAAAQIDAAQFBv/EADMRAAIBAgQDBwMEAgMBAAAAAAABAgMRBBIhMRNBUQUUImFxgZGhsfAjMsHRM+FCUpIV/9oADAMBAAIRAxEAPwDtu70dXGW63d5LuS0iJiYO/tFQSxGOgBNRpbXafRxco3YdRUUBBEklAdDXtHXlYk3E2mhuV1SgDdUoHIkCmfflbXa91Ysa6Fqhh60pZuYt+guLzuXdw1FjqDnUM2XdmdaWqjsGAFh1Z407R4edje+3sRSEDt1Hhn52GbxH2yTlnaiSfIm5PqUqbIgNex7z+Ntl2HDXOP8AxH8bWHU8rdI14WbKgZme2fuzdWljBiZgxAIxsPHOuXGxbcOjG4s7442IyKgSPQA99e0fhaquLqigycwQBr4r/NLHmzrzUBiFUcq5+dMh4VNjlQM76lMeinZ9MoW/vZP4rb3fom2eT+ZbL/myeXzrFOMEUztm73sLiaQqq1zYsAoA5kmlkcUFSd9wcbol2d/wD/eyfx2srp0M7MzDQE049bLn/jtrfeke4RZCcSHlArSe9Rh99o0fTZdEoDFemHD5JB6VkBtlRnJXjF/BRS6lkOhnZmD/AHY1P/Nky/8A2WqNo9G+yljJEKKythIM0mZ7vlKjQ5a2vLj0v7PkIEjSQV06+Mqp/aGJR5kW33knVikkLAqwxY1dcB5EHQmg4GyODTtJDOWmgMw9G+zSFP5LiDGgwvKa0NPpc7Xt16IdmD2rurftye+j0tW7PvZEqsHxEGtDJUEjnTu42YdwoFA0rUnxJqfjbNCxk2DI6Itl/wBUX7cn8dsjoj2X/VF+3J/HYwt6yFAQHRLsv+qJ9qT+O2y9FOy/6nH6v/FYtt6xMCQ6Kdmf1OP1f+K2w6Ldmf1OP/F/FYrt6wMCx6MNmf1KH0P423HRts0aXKD7FbE1vWxgb/o72cNLld/7sfeLYfo72eM1uV3ryMa0+FiW3rYwNp0f7PH/ALO7f3Sn4i3Kbc/Z6AlrlCorT8wjVrywgke6xTS3rEAOJubs5Vxfkl1CgVJaJKe8UGtpKbp3EaXO7A8KQx/w2uStbZpbGKpN1rqP/a3evdCn8Nt4tgXcHK7xD/8AGn3C1g8oHidBxtkelsYjDZsYGUUY8EX8LAW070gmlFFydhpyY/VsxrJ7bu0KXqcV0lk/eNngax26PXBud2bSkdPQsPusV31QylqcP5rZZbgm+rc4miMM0ZLUieqOoDEGjgFTnU0YcbFq74xikc6PdpG9hJhRXbQlJBVHp4gmoyFhLUnzZQbwIQRhFOPf49w7zahEBJ+J4DnU2K9pTIxOOREX5xLhamlaVPEDMnhkoFTkPXnaULnsyRiNdAHUVpxpX0HrU1JeLEZFmoAQvr/PDkLaxxqqYjx4cTz8Bw/8Wi3rasIzaVOZAYHLgBSp0z87Vd43mj+aGb3Cnnn7rOlfYFmEAvK1UgGoJqMRodKUOtrsb5QxKWlk7Q0iizc0+m1aj9ojTSwLcrner8kjQJVYygKIe0ceKlPpUw55jUZa0p2bAStKEEg+I10t34bCcW7lKy+psod33fq+3hJWgXqooqYytC4DEhSxOmY4A042E5JXkf5Yu7AfpCSRXPLFprXK1ruVv9+Q9YGQOjAkAABjIKBQX1CUrrWnAZmtHtjbRvF6lmAYGVyQpOJhi+aDQVpoMuQt3UJUaNRrKrLnu/z0NYuNm3cyyLGrKpbQuwVR3kn/AM2Ld6dx0hBlViQXAVAD2QVJNWrzFBlxzsM3/cC9rAk5CqgiaSUOwQxlC1VIOZJUAig1JBpTPlDvPPeMIeR6KiphqaHCABUVoTUVJpbp7zxqyVKWi3XUSS0uWUMYpSvD+f57haLfbjebm6SxAqsgDZVwOG4OBoeFdeNbE1w3HvDwLKpUOWqELChSmTYswGrwPu0t7aW9jTQG7y0PB3B9plckEYTSlAAPCoNhWca7yRtJX16rzRNXjqy63QvMN4hN5jWrA06kPVkYahq505HiM+6xqm1OrjDTMsX67BQPNj99vm/eSBVkWQANiWjfrLxy4kfA2rHcGlQPiffb5jEp0KjptbHqYfC8eGdSsfSd+6W7hCCBKZ3HzYRj/wAeUf8AisJ3/pzmYn8nuyIOBlYsfNUoB4YjZM/l7rkDQDuFsDacnBj6D8LcUpTe1j1qVDB0/wDJmk/ZL73G/s/pqvatWeGGRK5hAyMB3EswPgR52bG7+8EN9hE0DVU5EHJlYaq44MK/AioINvk2Pa8laUB8vwsUblb8XnZ8/WBAY5KLJGThDfRIOdGFcjTQkHuEJSTtM2Kw+GqRzYVSut1bT55H05b1lv8A04XcLVrveAeIBjp6mQfC3FenWCv+6z054o/4/vtXiR6nA8FiFpw5fDGdb1gS4dM1wkIDmWGvGSOq+sZanibGOztqRToHgkSVD85GDD3aHusyaexzzpyg7STXqSretrj5W8zUsSdza3rYFvFrYJhzlbBrl77Yx555csxbINbYFzCZamp/nLL77dLYAtkm2MYNvnzee9Uvt6Gf5+Xn9NrfQOO3zLvXe/8Abr1l+nl4/wDMazRCgs6N5qbPi8XH+M/jW13t5leOjIrq2Sowqp0Cgg97A/tGwjuLeKXGAc5WH7x+NijaLVeCmmMV8nQD4CyJu5F7ir3w3YFzl+TFYpBVCeYpjXy1Hcw5Wl3jcCQXH8rWWMhULuqnHTtUAVkqtaGpz7NDnyNd5tk/lNyC/PBxKeTgDXuIqPOysW+ymMRYn6uPESgrRcRGMtTvoCT3C3sYWpKrBQTSt9jEfZV2WSaNHdY1ZgCzmigVzqeHL401sUdIe6UNzKNAXIlZjhJBWMALRa+0ScRNSdBx1tIh3cuTbNWd5KSKsgOBwnWSCrLGesFMQFB2dRpXKwejSyu8tDIyjrHJGLIFQSwNarUio0p3WDfi0ewdwj3e3nvWzo3XAxWSNZIw9erXGQRJlrUZUBGeuYpYaEwklrIcCu9WKrXCGNWwrXOgOQrysXby79reblFBh7dFdzGcMYZWcYClDUYcLChyJHK1fsDo9nvkBliIUiTCBJVVZaZsraGhyp455UKtuKzbA9Qi6Qt37lFdUluyoJGER/OYWMZWgcR1FSxw4jTmaamwPcdhTzRPNEjOsbqjYKlgXBKmgFSMqV4EjnaPMJJGYnFJ1airCpoiYY1NfojsgeVjzcnpFiudykSSNcasoRYxgeQPixs7Z9pQPa1zA8JPMl1NsUt56R72but2JFAjxyFxieQMSO0WFVKqcOWeVT3SOj7c+W+dY61RIxk5HZMmWFDxIwsxJANOzzoaTd/dqW/T9XArYcQxORURqSaNIRl95oaWsrsb1se9RNKBUY2EXWAqwIZKsFJoCcxUVNOFmhNwd4bmaQS7U3hvGzy10xoTUOzKKijoOxRhQimpoPK1NunGk97jSWUIhYZNWshJyRSAczpUkDzpYfn2xNeZAZpMbtQYnIHcKk0AA5k5WLNtbmSbPjgvsUkbiMRM3axfLVFeroKPGTmDllXXK3pd5UYWWkpbvzJZOpp0h7CW6lUEjuzDrACpC4Q1F40ZqYq0pTKw9cN2r3eKGK7SsGAIbBhUg6GrUFLRZr7NI+OV3ctVquSa1JqRXKlRTLLKnCzD3T3yhhuKdfJheOseHV2C+zRRmewyiulvLxsXUjGpLfZs66FedFOMOZS3HosvTU61o4eYzdvTJffYr2d0c3ZR8qZJT3vhX7KAe8m1DtDpbbMXeDwaQ5/ZXT7Vh2+dIN8c5zYPqxqB7yCffbzWoF1LFz52XwNGXca4UFLqg76tX1DVsHb4bjdTE8t2ZsK9po2OKgGZKE5imtDXSwvDv7fVNROx7mCsPetiPZPSw5DR3qJGRhQsgo1DkaqSQ3lTztmo9BIOvB6S9bATHtVxUE4hyOdpEF9UD82o89fWzT3P2Zdrxc4z1UblKxksimpjOEHMVzADedrOTdG5sP8AdYfJAD7rTdJPY7afatWm/Fd262f3uJ1XSoYKVPdS1hs3bTQP1kUskb6Y07J8Dh1Hc1RZjzdHlyYV6oL+ozA+42rL10VREfIzSofrUYfcffZXRfJnXHtilJWnDffTT40Rb7rdNwQrFf8ACQchPGNP7VB+8n2eNmrFtBGjWRXV1cVVlYFSPqkZEW+aNublXi7VJXrY/px5072XMjxFRabuNvi9wkGI9ZdXPyiA1pX58eeTjiPnaa0IpCdtJnJXwsaqdTDbL/j0PowX2q9n2tKf+Lbq4ZVLa/f3WgXF0KLJGQyOoKkZhlahBFuxvALFSrKFpRiMjWtaU8LdLS5Hiqe9yR+UoK0p6W0F/HPy/wCtuEt3HcO//pbn+RgjP/DYqMRXVaJcF7qcz6W6peMYOHgaVtFu12o1eFLSokpiAy/nWyyS5D05tmjk4gCMiD8RUelvlne+f/6he/8A7ib/AORrfUF7vGHMiornzU/yfOtOVvlDeqSt+vR5zy/vtzzsEWTtuFu6L0uEPdePu/62ML9z+s9PFSrD30sE7nPW6wJxN4Y+Sopsb3iT5ENzlf8AdjP3CyIlLdmVkxROOVSPAf8Aa1hbY96gul4ledYxHKjnGy1YMKBowKdoSA1w8weFbX90fCSOGH/4yYzX9kIbDu8Wxi8UqAVZc18R7NPEVW1KbszAhtOl6vJW6YyjszxxlVTCSMTqqqxX5lBTNqDKtrXcXeVLhI/XwijK3bwHraqMkBOWFiKEU1IJ0tVbq7Ve6zreFjxorKr1QN2WqaAkdhyFahFNDwqLSN+N6Vv84kVGUIpQYnxVUMxU0p2Ca5gE8PP03FPw8rbh8iQNlPtW+TyXdGRSC/boVUhQFjxABVqRRRwA5Am0S5bxXnZxngjZQxcKSO0FaNiGKAjCa5qSRmPK2dnX287MmL4GUshFGBwnrEqh5ErUNTmKHjaNsxkvV8DXubB1jglurxBmJGTBSuENnVgDnwzqFnovIxfdG22brFLOL2kYEkT1kbTDkWjwDskNwAFcqaaUO3Ct4vzi7BSkkgWEIvVrQ0VBhIFDoCTxqe+1t0kbqxXOVDBiwS4iQWUhGB9gUzFFIPazoRnraq3W2k10vkTlVqSo+VXJVkw9sVpQ4TUNyPI2hfmg+ZM3emn2bfYXvCTQx46SAqyh0Bo40o4Fa5V4U4W121vE+054etEELex1vaUYWNV601bJakYqcc+6Z0i72xX6VOqR16kumIuCrqWFGAA7Jy5nKnK1neejWIbPW9JeAxSF3k6sY1kILFcBJGEDJWNPmk01sE1uwepz356P0uUKTxy1B6tCgBIx4GLuGJyQlKgHPtU4C1Jft75pLrHdBRYY41QqADiKtjDkkVBrSgHAcam0S/72XmeNYXlbqlREEYNEpEAFJHFsqlufdlY8uqbPfZGIBGeBZFQ3iiMZ2XGVGE0cVNVXMZCvE2tF5YrNrqA7HeG4DZUI6qISrHN1EcgMuB6srEthNMTHEMQAJpyqFjPHhYd6j3a2sN2tgSXyUxxUxBGfPQ4dATwxGgBPE2tE3bMd5u0d9jKB2WqFgGo5KjFQkqMQGtDS1p0IOhNJ6729P9FKVTh1FIpdlbEnvT4YFrzbRV8Tz7hn3WNtm9EKgA3mVifoxgAfaapPoLGckt2uUQq0cUY04DwAGZPgCbCm0+lqFcoI3kPNuwvlqx9BbxlFLcpUr1Kr0LD+jS5gU6s+Jdq/G1NtXonUgm7SFW4K+Y+0Mx77VM3S1ej7KRKOWFj7y1t7p0t3gH5SONx3VU+tT8LDQCjVWoOyNe7hKUxSQuM6K5oe8UNGGWtrK79JF+X9PXvKIf8ALa8/0/ddoXu7h4/aR42Vxoey6EEd6sKihzta3josuzGqtIncCCP8QJ99g0UjViv3oGrv0p3yufVN4oRX7LC1rF0qTDN4Yz+qzL8QbSX6JouE0vop/wAtos3RSwHYvBP6y/gwsHm5FISwrupIvNn9JV2f85jiP1hVfJlr7wLb7X3Hu9+Xrrs6B9ccdGVjycDInvyNgG/bj3yHPAJB9Q19xofS1bcNpy3eWqM0Eg1oaV7mU5HwNg5PmPCjC96Mtej/AL/sc/RHtSWBpNnXoYSlZITqChPygQ8QGIamvabIUszBmbfPsPSIWEcsiYbxdnEiupPVyDMPGdSpdCVpUgmmln/s+8rLEsqNVHAZWHFWAI9xtWMro8+vSkp+JanjIK048reWmop5Wpn20n5TgIYMKipHZOXjX3WqWvUZAqZeXZqONONLdGVnJZBil5UECoqbZeUA4qigyblSuXhQ/fYTulaUih6sfTdji8QoNSeRJpbtddorEkhr8lApBJJOKQ0OHL2myzpxbuNlcCkZWL3bF9jRMZcDhrkw4g8x39/ea/J+3pK3qcjQyyEU0oWNLOZ9+DLIMUMYBoGYA5AkVyzrlwskdoyfLSUyGNsjqMzr320oZUrloSzNhbuAScPKPrH9VRfvseP/ALrF9aV/3UH3WCdwIv8AZZnoKlgg8wlfiLHkxBu92p9Y+ZkevwtAMtyFcYsRHjIv21hcf5j5W5bQTsKeJGE+K0p50ofO0vZmQFNTLGo8ZoJYx7yp8rbznEGDKWQgPlqUfNWFfnocS9+Gh4EG+ottAP2LvemznvKNHXGyumABXOKuMM/0VzK10Naa5A9y2g0MwlhNGQ4lLAMRyLVFCc9aa6UsQ777MKhZQcS1wYhpmKgHiCM8jztK3GvEdxvZS+Q4TLHTG57IjkQMAVIwsrCgrXKtOdvQpvw3Cupy3x35W/QxR9UQ0eFseLLGVAlGGmmLQ14d9t9idHTz3P8AKEkRZMQZKNiGACprgBKyBqEDXUEA0tWXuNdo39hdl6sS5ojAKAUjyXs5KCUoDoKituIv992eGiHWXdnKSHg9FxBfAGpy40FnkrRsjehTrecUnWSjrKtibETV86mrDPPnrZhb3bauMuz0EaRLeOphCAhmdIwwqgfDQsMNO0QcJPOhjbhblQX+KVppSZS6+x7UdS1SwIwnHnpWlNa1Fgu8XE/lDQxK5PWFEVh2ycRCggfO7hxtz6Njblxu/uTPfIJpIlJMeHADQLJUkOFZiBiUUOvMa0twv21b3dlNyZ2jETOGRH4uO2rFCQw1yrQVa07dXfCbZwlVlch46xRvUIJMQo9DTs0x1w6kU7xYbq7Mh2rfLxJeCkZdWbq48YONqVkXFUABjUgk1LaU0zYCZ0c7IuMt1vLXlq0wdYH7KxqCcDKwNak1BNRypQ1I0+ymmvkl2uxUqXlMarJiQhVZhhapqSqgVPMVpw6bybHN2vj3OAyCNzEBjYHrCaFWOFQMOJjQUypztN3av0+zL6BNWKMydXKShKlVJqVNKmmownOotSLaTaB5m26e8k+zJWWVJAkiFjEylSWAPVsMQBAxDCSOFdaC3HeHbz3uRp8KxuVX2K+0gGFs869keltN49uptG+LIf8AZ1IVCzsWCgFqNRVqMj7IrnxzsX7f3KgjuIvETFikaCqUwyEso61taVDcDyt6GFnTi/1FrLT5El1Fff73JK2OV2dubEk+XIdwtEsYbr9Hr3pesZwkVSMs2OEkHuXTv8LMPZe5V0uoqI1JHz3zPqch5Ut4Dg02mdk60FshLXbZssgrHFI45qjEeoFtLxdXQ0dGQ/WUj42ed43yuUOTyxkjgCWp5JW0Eb8bPm7LSLQ8JEbD54lpYZfMXjy6CXRyCCCQQagjUEaEWIblv/fIgAJcYH0wG9+vvsXbe3Auc0Lz3OShVSwWMho2KgmmtQTTgad1he6dHF7kjSROqKuoYdvgwBHzeRstmPnpy/cWEPSxedDHE3kw/wA9pP8ASxMPau6EdzMPuNq3+jC+H5sYP9p/228/RrfgMlQ9wk/EWDbHUcPzZdw9K4PtXZv2Xr6VQW7z7ybPvihbwhQ6Vdcx4OtaeosITbnXyPW7y/slW9wNquaIg0bEjDgwIPobK5MvDDUZLwy19f7DC8bilB1tzZbxEa9glSf2W9liOWvjY96Nt6XOzZoEGKW5soCsSCIpDkGGRqhxLQcAtlJszazXcYoWZHJ7RDdk9xWlCPGxPcd9sF5jlKiO8fmZQPZkR6YTXWquFNDmBXMixpSWcOLpVYUVGVmlqn08vy6Gdf7+EkAiZHORwh2BGhNQVJrU+zme60abbUw1iYd5R/i2H4WqH2m7Lm5odQQCDz0p8LRjMw0kK/qll+AFvWVM+ccy0F/mcgESFOKxChbuqBWh8Db20I55QF6sRRqKKj0jRa8flCpJ5nxtUtfjShkY+MjG3FpR81Qx46nztsjQVLqRr1c1VlUyqxr+jqVFeAIFCfDLvsqr6PlH/Wb4mzdh2Q5kBIAFQTU5AVyxch7zoAbKK9/nH/WPxNoYnRI6cPzC7cq80u0gpkr4ya5ZIAo8yc/2bHd1qIburfNSp97fjZfbjxdYvVAZNKCx+qqjLwrn6WZUoBxcguEefZH324ist2RQCkDsNUnulPEU0+1azurdiRT8ySVAfqntgeRp6W1jgA6qM5dZeRI3cl3FSfWM2xjIDNoWZnPINIS1SOSJT1pYgQJbxw/JzFaABQaEBg0iEOAVNQR2c6jj32rt6ekhL3chBR1dljZimUZYHtoQTXBowIrmBwFbXst0M7EgEIuRPOvDvZjU+vAWWUN2ljldoga3YliwAIUK4UMa1FKleetuyhZvUyRf7GW97LmSZo36h1jaQqpKGN8JpWlFcVpQkdrLQ57Xq+HbG0IQICg7KvgardUr1ZmJyBCsdO7W0renpBF6ui3doiXKRs8lcNJVNWotM1I7xr3CwhdneFo5hVRiqjaVKEYgDzFaHxt0pOWr3MWW8OxLxs1mhaQYZ1ocDe3GrgqWHzastadxFuu4G3xd76rSlAj1Du61ZcmIZWpiU1yNNa+FK7eLeGW+Sl5mJFWwLlRFY1wig0Fii/bhQrs1b2suJo4yX6oY0kYuQpq1CoGIK2XzdAa15/Jh5alZvXtZdqX5DEWUuBGOuYBcicJB+aDWtDxJ1ra23w3P/wBGqZ7veGUSfJBMJxdtflBjrTDQE5gHh32AKWIbzty+3+kNWdaIBGo7I6sUDGuhOZLVzqeGVg1b0DboQ919tG63qOUAEKQGqoPZJGKlRk1NCM/U2v8AfPef/SckaRQvWIuFoS2NGIocAHZPZrx1pwtO2P0bKimW+yBVXMqGoAPrMfu9bS7xv7dbquC53cMPpewp786s3mBZHVUdQqOZ+FXBy57gXx88Cp+uwB9BU+tru9bpbQKIC0biNMCqshFEqWIzUA5nj3crVF76Tb03s9Wn6q1P+IkWhrv9fa/nq+KJT92xjjKsNYv6L+RuC3yJ8O9N52csl36tVdmxgscWHEADQDI1K118rDe0tszXhqzSM55E5DwGg8haVtXakt6kUyYS5GEYFzOdQKZ51J0sXbt9GUrANeWMYP6NaYv2m4eAr425pTlUk31LqFOlrPR/IvFQnICtsyRldcvSz0uu4V0j/QJ4sMR/xVtJO7l2pQwxU/UX8LLZid4hbZiQ2NtGaB8cNa6EUJVhyYcR/IobM7cnfG7LdYYpZVR41wkOSNCQMzkcqcbe250ZQyCsB6puWeA+I4eI99lntLYskEjpIoRkzyqRQ6EHPI040sLtbj5adZLLox4vvVdAKm8Q/wB4v42gSdItxQ067HT6CO3vC099khCc9QPHMfA22vLUHtCvdlYub2DHBxyuTew35+li5FtJT+xr6m2zb57OvS4JCBXhMlAfMjD77KCC4TN7MUj15Ix+AtJj2UyZzJLEo+kjU94ysHLqanh4ylaMrX62Qxb50e3d1625yBSQaAnHH7iSKePlZd7b2TNBJSdWDHRtQ36p4/EW6f6XKsDB2CMgyMQT4kEA+diC5b7l4+o2ggliPzqDGO/KlfEUPjZU09bWZ0VIVaSyqWeIwt3Al7ucU4ULI69rkWUlHryqVJ8++3efYQYBoq0+cDnnxwnl42oej1o4JZLskhlhlHXQEDtGlFkQ040wHSuR0zsY3zaaopxMANMKkejP7K+Aqe63pQq+FHg1IJSdinG7grmxOf8AIttIscdQoqRqBw09o6L8e8WlMssi1pgQ6ChWo86Ow7zhFojvGMgcZFclpQefsg+FTamdsnlsehqWXEaCuQUce7iSR87jzsiL0O236x+NnzFeaNrhpnQa+ZOfwshJvabxPxtz1+R1YfmMHotuwMUz8Qyr4ArU/Cx1dbs2LvqMIOWZrhr3AAk+BsNdC8AN3vJIr8olBzOFqfD7+FjnaezGwhF/OS1UUGi5Yz3AgU8ABqxFuN7lZLUp7nJ1rSSr7AHUQ94P5xj3lV15vafNCCjHXEcIy7qknuAAy5i3aS5dUEjj9hVpXnUipFeLMAByCrrU2lXu70wKfmhifEAlv83rYowN3uIACOuFArM544RQNTvc9kHiKczWi2DtmK6TX5pY0VSiThgBjIkwARCtARi0GWYJPdebwR9Wkor86OPyRcZ97L6WpItgwXidOtQODd0IzNQUklR8wQa+z7rVg7agF3vFfxPeppQzMJHLAuAGodAQCR2R2cjwFjTY29sCbM6lwsLuJo1KKXzwL8o4NSCzNTjmuVAKC3k6MroTUCQdwkNPKtbZTovunKX+8P4W63VjJWsxXKLFEkVbXEK3iaOOGLG4TEAkfAO2JsWHLM/S7rNG7bh3FP0AY83Yt8TaVftvXW5rRmSMLoiAVy+qNPOwddJaR+RrpgVsLotZu1eWwj6C5t5toPKvjYl2hte57MiwKoxUqI0piPIufvY+thPb/SbLNVLsOqX6Rzc+FKhfKvjYSF0JJZ8Tk5mp48SSTWtuKpWu7yOulhKlbZaHfeHeua+NWQ0QHsoPZH4nvOfKmlqexLsPdKS9HsRYU+mxOHyA9ryy77MnYnR9d4AGKdY/0nAoP1V0HvPfZE3LkaooUvDmv6fiFJs7YU035uB37xUD1OVrkdHd9Ir1Kgf2i195s5GdIxV2VVHFiFUeZtT3nfm5ISOvV6fQDN6YQRY5erFVeb0ivoLPZ2z5Lje4JJopEVZFxOaFAG7J7QqNGrrwsa7X6UIkbBd/ln0xE0QeereWXfbnvDvdcrxdZosTBmQ4SY2HaGa8OYFlzdbo14KqodmOiooJ86aDvNLK3lWheFPjSzVdLctr+5f7T3pvUucl4Ma/Rj7I8K+0fW0GLeB1NVvMoP8AaNTzDEi1rs/oovMlGkkSIcA3bbzA7PvNrgdEj0yvKV74BT96tp5ZvmdqxeEj4VTVvPxfyiu2d0kzRgddgmXuIV/Kgwt6DxtebK3hu81/JVuzLAAQ4wkPG7ZGuVcMnAkGlg7ejc28XUAusZjrQyoDQHhiBFVrz077U8lwAVSxJqQDyoeXnYqo4q0icsFDEXlQ2W/T6jll2FdGNWghPeUX8LYVblDoLvGR+opso0gRciftD8RbhtC61UYApz4Cn32CrRbtYaXY1SNNyc7tclqOM72XMa3iL7Y/G3b/AFqub5C8Q1PDGo9xNkWbm3zi3hSvpnbp1YAoA+udR+NqcRHIuz5c9Pv8Dl2hubc7zmY1BOjx9k+q6+dbB+3Oih0GK7yYx9B6BvJhkfMDxsKjajQUN3aSI8Sr09VGRsS7K6Vp1P8AtC9cvFhQP5/Nb3eNspKWotXD1aDcYu/oDuw7y10vkfWl4gr0kFBUK/Zc4W7J7J41BoNbOS73jtD8mhJY5CaSrGnNCQcv7JQO8WGr+bjtaOiuBMB2aikg8j7Q50qLW27e8mK7L1laxKVnxEdqSMlAGNKlDhxkca00tem7aHDWed3tbqSZ7izGs0jPxz9k96ge2O8kjKtbaiMnsxqctSNaeXs91PeLSpL0HKoxPWNVpXOZwg0AReAGQAOrEaAG2t72ugZYUKxg9o0zIXMsebNRGJJpooyxDDdT6HK46lcYqNQUZq51NI1P1jxNfmiviLJWU9o+Js6l3kSkVUKtIxSFKghAAtZCT7TktSvhSlTZJPqfG06km0jooxtccPQQF6i8lqkiSOgpqSHoBwrUafdZnS3btF2/OEYTQ1wrWuEHKrHLE3DICmRsuP8A0/ECG9GmeOMA+IkyHflrZqLdq93hwHId/wDPGtuexV7ldd7lniOefv4d1B8bRLxRpGWuWAL5ysE/dNbWu0pREuncBz5DxP42qJhgXPNgesenF2BWJR6k/srbABbeSMyFRqXaWQn9ooD5hBYJ352u8LXeW7HqyUdSVA1BjLKQajWh0pnUUrQH20EoXHBQsQpxwDtU7yxp4mwFvjsppY4I41rL1j1FaZFARr3IbNyNG19Smu/SdfF1ZG8U/Ai3WTpRvbadWvghPxalq+Tca+cLufJkP+a3S69HV9f9Fh/WYfcTYXZVxproaT74XmbKW8OF44AVHmUANLRWCsKlEAbOtf4qt6mxNcuiOZvzsqIPq1Y++gsU7H6N7pCQZAZmH08x9nT1rZJQcjoo4qnS5Ji72RsyeY4btApH0yOyPP2fLM2O9h9GwUiS9OJW+gBSMeIyrT07ja42hvXdbt2cQLKMkjAPwyXzpYN210hXiY4YaRL3Gr/apRfL1sLQjuUzYnE6Qul9A82jvBdbmKOwDUFEUVanCijQd5oLCG1+keWSou6dWPpNRm8hmo862DmGpNGOpLE1rxJJzJ8bWGzN357wR1SUU/PeoXy4t5Wm6spaRO6HZ1DDLNiZe35uRb1eHlbFK7SN9ck08BoPK0aW+AZa9wpZh7N6O4lAM7NK3EeynoMz5mxLddlQxCiRog+qoFgqLesmCfa1OksuHhYSq3wfOFPH/wAWYfRztGCK4l2MaYZHVnJArnVanjkwpYoljQ6geYsqN47isd+lCgYWCutNBUUag8QbPlVNNnNx59oTjSlp5h3f+kuBcoleU8wuFfVqe4G0H+k6Sv8Auwp/a5/uUsDPPTU0tKu1ynk9iGVxzCGnqaC0uLN7I9P/AOZgqK/Vm7+qQe3TpCu8owXmNowcjiGOMg8yNB4i1HvTuLF+TyXi5yjqgpfADiUhcz1bA1GmmY8LDV8uksWcsUsY5shC+oytrctsyXdXER7EqlXjOasGFMQ5NnqPOzKbekkclXBRgnPCTv1XO3sE2zOje8zRI/WwhXVW0djRgCK6VyNp0PRAgPbvD1/5ahB6HFabup0hXVLnBHK7I6RqjVRiCVFAQVBFKAWmXjpFuajJnfuWNv8AMAPfakYxRwVK+Kq2TuyB/RJdT7UkzEfWUfBLaS9E110WSdf21PxS3K+dKeVIrux75HC+5cXxtVS9Jd5rlFCBzxMaeOhsc0Oovd8Y/FlZ32j0RMxrFeK/2ictKlT91hjae4t9gGcTOvOI4vcO17rXq9J98H6KCnLtfx2tbl0qocrxAyfWjIceYyI8q2KcWFwxVPxNMVqsVbIlSp8CD8QbMvoyvJvMV7u5OKUkTpXVzTA48a4D5k2IGjuW0Uy6uWnEZOvwdbDez92pNm7QhmRiYWfAX+cnWdlcQqAyhyp7wKHXN1dM55VI1ItNWYZy3dBfyWakd8jWSI8jG4d18cDNlr2CLC+w8r0UvBo8chilJ+ZiDxqx+oriMk8mJsabauImjoD1Rx4kYHOC860qf0Up7SnTFUHNqAXvkDXhi+AJfIgI54iDSRaAUArQ1FFU8qJqIzJS5ytGk+yseG7yAxyRP8m1c6gBQAMjiwx0ZdSYwy/OWyhkOZ8bOiJ+sRElycUEcjZ1XKkcv0qUAD65KDQhWCZlPaPibLLyHpMdX/p5jrDe/wBaP4SWbkkgUEnIAfjZS/8Ap4akF7/Xj+Elmkq43auiGlOZP8/CylHuU14l/TyA50EUfGp0y4sSR5+7mBhFWzoasRnWQ0rTuWgHfQd9tVvPXyyTjSN+ogHDGcnk8Qtad1babTlVAAPZUE5akLqR3k+8pYXEKm/sqFiDlrnovBj355d5OEakhfbf2z1TRz4SwSXIVzIKSLmdK58uFiLbMjkEaKDmSQFJApRa5tTQAaeNbCm8FweWCMRirtMAO/sSGn+En1seRoWclfYlJ0sxjIwP9tfwt6bpZCjK7nurIPuBsEX7d+8Ie3BID3LUeorbnHu/eX0glP7DfeLbMzodKktmE83SdfJAeqREFdQpPvJpXytXTbcnnNJJ3bgRUKtePs0X1trctwr42kdOeNlA8+1U+liK59GLmnXShR9GMcvrH8LJK8i9CpSoO8kn9QWyXkPS1vsndq8Xg9hMK/TkqBTuGp8hY42XubdoDiCBmGeJ+0fKuQ8qWs73tOOBayOEHEk0tJUVzOur2zNrLSVij2TuLDFRpPlX+sOyD3Lp61tfXm9xxKWdlRRxJAAsGbY6RQARAhOdMbggA0rkvtHzpYPv17eftyOznhWtB4DIDys7lGByU8NXxbcpP5Yc7T6Q1GV3QyH6TZJ+J93jYXve8l5lrjnYfVj7AHd2cyPEm1OgemeVrbYG7N5vjYbrE0lNX0QfrOezXuGfdaTlKWiPWpYTDUI5qi/9fwiC+ftVPiST7zbfZNxWW9QxsXRXcIWGtG0ArpU5edu+8m7M1xvLXeZgWCq1UJwkOK5EgHIgjThasFUoykgqQwz4qaj3iwSyuzZWo41aLlSglpo9E9B57L3Put3FYolxfSPab7TVI8qWl3qRI1xOyoBxY0HqbK3aHSHephSMiBaZ4Rif7TAAeQ87Dd6kxtikZpG+k7Fj7zarqRjoeVT7Mr1Vmm7eo5l3luT9n8ogNcs5Fz7qVsMb1bhIVM9zUV1aNfZcccHAN4ZGy87A5D4etpeyN5ZLowaB6CucZBMbeI4HvFD32HEU9GirwFTDfqU6iuiHcz2B3Ze+3VpKakD3WNdythXe+wyyzxKXaeQnMgjFRsNRTIYrFdy3Pu0JxRxIG50qfU1NldG7Kx7Z4cFDLqtNxTXe5Syj5KKWTvVDT1pS01dzr4aH8n+0yg/GzfBC20N5TiQPOzqjFHHU7XrzeiS9hRTbpXsZm7Fv1WRvvtX3q4SxZyQyRgcWQ09QKWeCzodGB8CLbEDkM7Hgo0e1q63Sft/QgobwQwZGwuuYZGofI62Ndmb4flMLXa9kK7qVWTIAk6VpkHrnlke46k+2Nx7reKkxhGPzk7Le7I+dlpvLuhNdCcVWj4SCtP2xXsn3WyTgLOtSxX7laXUZ+6m23vMQ61QZcOFw3szLoyvyIIPapkcx85TPv+zsdGQ1kXsq70xNl+Zn1BcA0DGoYHPFU4gvo6k625SLmZIJKnM16uTtAjnRw5p32M4r7i9umKgGfsuOAb1qCMxXxBZyseXNZXZkSSjoSRRlajLxBpWpqa+tajUmuIoqf2m8T8bPy8XfGwYHC6kAEnMZ5LJzX6Lj8bIS9/nHr9I/E2MXcalrccnQJeMMF7/Xj8spLMz8qodaByKfr8B50ssegSOsN6/Xj8NJLNFoxQo4FDlmMjXxOVs7lHuUmyYeqQo1fkryzKdAesBwHTte1TLidcrY2lFjCsKDCopyJOleNPflaTeLkyvRzkwwh+ag4kxV/SI2YPzgW423ghr2HqpHfl5GuYH4WVsUDdobMxnthg9KaZeRGQH1RSlh7fO9m5xXTCtJDK0lHBphRCgrnXPrDZtHZiKpZnoFBYsxyAGZJJpQDWpsCT7qf6amadmkiusalLswAxSEmrzEP+jNKAZEgA1FppyvqaCSknLYGrj0nxnKWJlI4ocQ+4/G009Il11JceMbfhau270NX2OpgeO8LwoQj+YY4fR7U6dF202y/Jm85Iv/AOlqZ2dTpYd7NhO/SbdRoXPgh++0GbpTQmkULt3sQv42j3LoSvz0x9TGPryE08erQ09bEl16DpEXt3pQf+XDXPh2meuvdbOemgsadFO8noBF935vMmRdYRyQVPqa+6lqOWbEcRZnbmTU+udnPcehy5kYpnnlfjVwoHgEX77Xtz6N7jEy4bsj98paTn9MkDOmgtO7e7OqOKo0v8cPd7/cQFxDytSOJ5GP0VLnzIsVbG6PL1PUyYbsoFayZueQCDOv6xFnje9kBU7IoKrQLkBw4eVttpXZYoGxdogKPPh7ybSa12Fl2niLZY6IC93ei65RxrLMGvDKaN1pGEHuReyNfnFh61swbsFjCogCqB2VVcK07gMh5WqthQOkWNyq4yR2iaMugqPAWmQRYWKA1HAEEqtOANNKEU4jTMUpWnPRHA6kqmsndih6dLv1d8glJqJISvfWNyfhKLLlENQzGmVacB32+h98NxI9pqgkLxtCSVYUqAaYxnka4Qc88hmQc4my+i64XeheJpn+leDiH2co/cbaSvqenhscqVPLJXtsuXuIu47NknNII5ZToerUlR4tSg8zYv2T0QXx2wytHdjqqscbMKVJXBRWpXOjEjlpV41CqECrhpko7OXCgpT0tzN0WhUGi8UcVQ+A4eVLLls9NSVXtGtN+HT0/wBi7ufQbBT5a8zufqKiDyBDnyrYX6Uej2C4RQzXcyFCxjkDvio1MSEZClcLCncPN4xqVGhI8cQ9fa8s7Ue+mwBf7nLdxhxsKoT82Rc1JyqBwNBoxs91sc3eKjleTb9T522bPNDRoZXjJzOFiPUaHztatvXfjreHp4LX1C1trLuTtFJCn5JOSPoriXxDDIjztY3Lox2lNSsHVDnI6r7lxP7rL4+p7WfAZbtalBPtm8Me3eJSP7RgPcRaKQGNXJJ+sSR77M65dCErL8vekU8ooy/qXK/u2mHoPgCit5mrTPKMDyquncTYNvmyXe8JTfgjf2FLhQZhaHhTL0paRd9oTqexLItNMMrfCtmbF0JRHL8rlrwBVKjWtfS0HaXQhMucF5RyOEiFfehb4CwTa5/cLx2Gqfuj9EDtw39vcJGIrMOTjC3ky094NjLY2993vnyZ7MhGcb0z54To4pyz7rA+0ujq/wB3qzQM664oWEmXPCvbpz7OVhnFnzIPeCCPeDasZyW5Cph8PXV6Oj/OW40dn7FW439HiqI7yDGyDPC1MaFRyqhFPrZWINp3DEAVpQZ0GgB+cnNDrTh62W113zd4TFO1JUo8Ulcy0ZDLU8Gqo7XHj3tnZl9WZA66lQ5AGZDCuNRzz7S8TUjPIrU/7I8erCUXaW5X3O8UoGNCPnH4NzU/zzshb8PlX/WbTTU6W+hNo7MDioyOXhQ/5TqD+OXz5fzSWQcnYehNjSlc1HmN/oEiJhvRWlQ8fwks0Jn4NVT/AOOH4ehsnehu8yJDeDH9NKivc/DWzGi3oHsygUPdX0pW17FXuXbzYVAajIda6DwPD3U5Lbjer7FHGzPKiogqwlNCg4GpzHdrXhYe2tvbFAV6stJK/swqKyN30OQQfSbCBnQ5UNHgMsnWX2mJO1Hd4+3HBzYoaGR/rrkKZEa2lLTcDdi7/J22iA0oaO4DtLE1Q09Dk0v0IqiojNC2pIsV3i8AJQqAMqfRoKaU0y0+bkM7B9127IgxRydYg41MijnWgM0fmrj69p8O9kZAZvkgfnAhomP6ykpi7te60nMTOEUN8RjhNFYcKjMcx3WkiMa4qWFL1eEYValBo3zanLJh7J8TW3NtuPDkXJXmwr6MM6d7AeNo8a24vEsGWMAdrT6Q0/n3Wy7ADmPusLQbcZAXAxR6kqcS+dNDaVdNuo9JIWBTRlr7JOmtKCvOliq6YVNMs5OyajMDPxXj7s/LvtJukooa/N88uB9KG1MdpDFh04ivDPMEHv8AdbnBtAKaDIUK9/ZFVryOEgfsm240dzZkEkl5FCa6CtqS/nFGjMMZLHCtaVIyBamiKoJJ/G0RtoGhFdcvTPhbnetsqgzJARMINK0r2pG8aYQO+3NLEqb9hXNM63TaKo56zE8n0aElRoMEa1KqObU7zysI9os7ZQ6cWdQR+ygehrzNbVGzowBV0JYmoi+aK51bi782PGtMhW3S87xhcnkSOnDEFp6mtt3hU9Ptq/c2awRxSsMwq1PEs38Fo8kjlqBUUHWhY+6gAsOJvJGR2ZC3equw9QpFtoNsFyVQSGuvyUgHqUsXi7q1mbiF8LolCwqrUJyrQcsqUPHUVts0rDQB8/mnC32XyJ8CtqSTeRaYCwSnNWU5d5AtJu+16+y4bwIPwtliorqbOixg2gjNhrhc/McYH8g2TeRNpTuujj1H/m1RNe8dRIquDqGFR77aGegopoOVTT3mzPGR9fz85hzFr+TK2an31+NQLavGw5N/PefvFquC+Vzy8srdfyjFxr3aHyP8+Fh3mHIGZEkT50zHceX4eo77bF6jXI+lP54i0dbziybtDkdRbjPVc1JZdTlVhpqBTF4ijfraWaNZM1yWEwmqH9lvuP3Zi3o7yK4TkeAP3UyPlaDFfQ1M64tCDUGmuE8acQQGHFbdcQIzzFjxUjXJMi0/nI/z6+Fhbebcm630EvHhl/4iUWT7WjeDg+IOdr3GV07Q5HWnMc6ctfG2RQioP8n7rK6ttgqTWx8/737jzXE1f5SEmizKCKH6MinNH7jrwrZh7iQGXZ8E0TVkhxIwGvYY4aDjVMOX/WpzPGkiNHMoeN1wsCK1HLvHwsI7q7OXZ8811UnBIevgJOZUAJNGeZWiHvBB4Woq8ZxsUqVuJG0t1zCCC8B1DLTM0IHA8R4GtR/3W+cdtAflM1NOtf8AeNvpWOBcTEZFteR5Hx/G3zbvFH/td4/tpP32s+GkrsWkE+4O0kiilLMFONaZjEcm9kase4A2Ib/t28TLhNIUJoZWWspHcnsqe96nuFhTcm+IiyhgcRIoygVp2qipINLWt8vkZzBcfsj+K3pWdgzdnoSo4ku+IwOWLZszCrtTiSTU966DhUaY/wBZGyDgSLyYUp+qR2lPgbVk20UBqC404DX7XO0W9bTjqSMfmo/itzzpyfIhJSYTw7QWRg0TN1nCpCzA/VcALL4MAbd4drhiTMDiJoZ4ey9c6CaOmF9NGGedCbBP+lox9P0H8Vuj70qWLHrCSKHTMca558/HO0HRkDJLoGU15a70YP8AJv7M8A7B5iSInDWmqrh59q3QbadQMWFVb2ZIwWhfniSnZYccIVlrmpqLBA3tTCy/KUemIZZkZg669/eeZthN7o1RkwyYWINMsiuhGeRpUV5E2Hd290bJPoMMbQKt1kR6uVRVlr2WXmDXtRnnw48SIN527GX6xB1Mhyei9hjxEiDTkWWmvsnWwYu+iACiyVU1U1FRXWnceXdbnPvdExqY3z7x5WXu0gcOfQY9824wVOsShoGXOjADIlGHdkQaio0NrAbZVGV1US46EY2K8xmFB+k2n0dLLCLfqMQ9UYmYVqCWFV8MsuPrbKb/AChAvVNlWhxitD+z4+tkWFktAqnPoMOXeOs6EhIe0QyhyyUKgVxUtyk2z1mDrCKBgThGRCmpz8hZcnfFDrC3jjH8NsNvgp/RN/ef9tg8Fd3A6U2MsbSlv87ESG7wRAvJIrUNNNRSh4AH35W6HeKCJsN2uvXOo/OS1dz41zA40y10suBv6BAYVgIVmxMeszYj2QezoK/DlbV9/TQKsRVRoFkpTn8zMnUmzrDSSshuHPoM6fee/wAh6uNUiNNOyCBzNNBbqdtzgBI3BI9pjLUs3HgBZULvoAKdRUnUmQ1Pj2dLc/8AXEf1dftf9tleFkwcOoNaXa1/WpeKQr9JQx864SKWxd96MeTwK1NTk5HjRcQ9LLe7dJMkf5tGWgywysKeVKe600dL0rLhlu8c3fITUDuIAI8RQ2HcwqlMZ1xvccgJid1prRiyjxV8x5Ut1baLRkCWhRjQSLpU6BgfZPfUjvsnf6RZA4dIlDA5EuSafRJPtDxqbSn6WJmRkaGNlbUEt6ihHK0JYGdzcKY5xlmNbeL14EGydXphvAy6mLLmX/itv/TNeOEEP+P+K0ngKr6B4chymaoz9oaHn3W2W8WTK9M94rUwQmne34283TRef+DCPtfjZ+41uqDkkNu8XOrYl0Y9scGy7LZaOp0YZ08qd7uGAzzOYJ5jgfEin80soF6bLyBTqIe/26nuPa+Fs/03XnjBD6v/ABWp3Or1QeHIcOfC2qIRXlWo8D/1rZQf02Xj/gQ+r/xW2PTbeP6vD6v+Nl7lU6mySG7S1Jvbdm6gTRist1brkHMKD1qeDxlh6WXf9Nt4/q8Pq/42yemyf+rQ/ab8bGGDqRaehskhrXa8rJGsiGqsoZTzUio9xt87byj/AGy8/wBtJ++1iPYPSrNdYFhEMbqlcJZmBCkkhcuAqQO6wltHaHXSySkUMjs5AOQLEkgd2durD0J0pS6Dwi0z/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546847" y="1252459"/>
            <a:ext cx="1600200" cy="4801314"/>
          </a:xfrm>
          <a:prstGeom prst="rect">
            <a:avLst/>
          </a:prstGeom>
          <a:noFill/>
        </p:spPr>
        <p:txBody>
          <a:bodyPr wrap="square" rtlCol="0">
            <a:spAutoFit/>
          </a:bodyPr>
          <a:lstStyle/>
          <a:p>
            <a:r>
              <a:rPr lang="en-US" dirty="0">
                <a:solidFill>
                  <a:srgbClr val="FFFF00"/>
                </a:solidFill>
              </a:rPr>
              <a:t>Problem with the barges</a:t>
            </a:r>
          </a:p>
          <a:p>
            <a:endParaRPr lang="en-US" dirty="0">
              <a:solidFill>
                <a:schemeClr val="bg1"/>
              </a:solidFill>
            </a:endParaRPr>
          </a:p>
          <a:p>
            <a:endParaRPr lang="en-US" dirty="0">
              <a:solidFill>
                <a:schemeClr val="bg1"/>
              </a:solidFill>
            </a:endParaRPr>
          </a:p>
          <a:p>
            <a:r>
              <a:rPr lang="en-US" dirty="0">
                <a:solidFill>
                  <a:schemeClr val="bg1"/>
                </a:solidFill>
              </a:rPr>
              <a:t>No air</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No steering</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No light</a:t>
            </a:r>
          </a:p>
          <a:p>
            <a:endParaRPr lang="en-US" dirty="0">
              <a:solidFill>
                <a:schemeClr val="bg1"/>
              </a:solidFill>
            </a:endParaRPr>
          </a:p>
          <a:p>
            <a:endParaRPr lang="en-US" dirty="0">
              <a:solidFill>
                <a:schemeClr val="bg1"/>
              </a:solidFill>
            </a:endParaRPr>
          </a:p>
        </p:txBody>
      </p:sp>
      <p:sp>
        <p:nvSpPr>
          <p:cNvPr id="14" name="TextBox 13"/>
          <p:cNvSpPr txBox="1"/>
          <p:nvPr/>
        </p:nvSpPr>
        <p:spPr>
          <a:xfrm>
            <a:off x="2559913" y="1295400"/>
            <a:ext cx="1981200" cy="5078313"/>
          </a:xfrm>
          <a:prstGeom prst="rect">
            <a:avLst/>
          </a:prstGeom>
          <a:noFill/>
        </p:spPr>
        <p:txBody>
          <a:bodyPr wrap="square" rtlCol="0">
            <a:spAutoFit/>
          </a:bodyPr>
          <a:lstStyle/>
          <a:p>
            <a:r>
              <a:rPr lang="en-US" dirty="0">
                <a:solidFill>
                  <a:srgbClr val="FFFF00"/>
                </a:solidFill>
              </a:rPr>
              <a:t>The Solution</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Make holes that can be opened and closed in the top and bottom of the barges</a:t>
            </a:r>
          </a:p>
          <a:p>
            <a:endParaRPr lang="en-US" dirty="0">
              <a:solidFill>
                <a:schemeClr val="bg1"/>
              </a:solidFill>
            </a:endParaRPr>
          </a:p>
          <a:p>
            <a:r>
              <a:rPr lang="en-US" dirty="0">
                <a:solidFill>
                  <a:schemeClr val="bg1"/>
                </a:solidFill>
              </a:rPr>
              <a:t>Wind will blow the barges toward the promised land</a:t>
            </a:r>
          </a:p>
          <a:p>
            <a:endParaRPr lang="en-US" dirty="0">
              <a:solidFill>
                <a:schemeClr val="bg1"/>
              </a:solidFill>
            </a:endParaRPr>
          </a:p>
          <a:p>
            <a:r>
              <a:rPr lang="en-US" dirty="0">
                <a:solidFill>
                  <a:schemeClr val="bg1"/>
                </a:solidFill>
              </a:rPr>
              <a:t>Prepare special stones and ask the Lord to touch them so they will shine</a:t>
            </a:r>
          </a:p>
        </p:txBody>
      </p:sp>
      <p:sp>
        <p:nvSpPr>
          <p:cNvPr id="15" name="TextBox 14"/>
          <p:cNvSpPr txBox="1"/>
          <p:nvPr/>
        </p:nvSpPr>
        <p:spPr>
          <a:xfrm>
            <a:off x="5586480" y="1295400"/>
            <a:ext cx="3276600" cy="5632311"/>
          </a:xfrm>
          <a:prstGeom prst="rect">
            <a:avLst/>
          </a:prstGeom>
          <a:noFill/>
        </p:spPr>
        <p:txBody>
          <a:bodyPr wrap="square" rtlCol="0">
            <a:spAutoFit/>
          </a:bodyPr>
          <a:lstStyle/>
          <a:p>
            <a:r>
              <a:rPr lang="en-US" dirty="0">
                <a:solidFill>
                  <a:srgbClr val="FFFF00"/>
                </a:solidFill>
              </a:rPr>
              <a:t>What the Lord Did</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Gave Jared instructions</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Caused the wind to blow</a:t>
            </a:r>
          </a:p>
          <a:p>
            <a:endParaRPr lang="en-US" dirty="0">
              <a:solidFill>
                <a:schemeClr val="bg1"/>
              </a:solidFill>
            </a:endParaRPr>
          </a:p>
          <a:p>
            <a:endParaRPr lang="en-US" dirty="0">
              <a:solidFill>
                <a:schemeClr val="bg1"/>
              </a:solidFill>
            </a:endParaRPr>
          </a:p>
          <a:p>
            <a:endParaRPr lang="en-US" dirty="0">
              <a:solidFill>
                <a:schemeClr val="bg1"/>
              </a:solidFill>
            </a:endParaRPr>
          </a:p>
          <a:p>
            <a:pPr fontAlgn="base"/>
            <a:r>
              <a:rPr lang="en-US" dirty="0">
                <a:solidFill>
                  <a:schemeClr val="bg1"/>
                </a:solidFill>
              </a:rPr>
              <a:t>Advised the brother of Jared about things that would not work and instructed him to find a solution that would work.</a:t>
            </a:r>
          </a:p>
          <a:p>
            <a:pPr fontAlgn="base"/>
            <a:r>
              <a:rPr lang="en-US" dirty="0">
                <a:solidFill>
                  <a:schemeClr val="bg1"/>
                </a:solidFill>
              </a:rPr>
              <a:t>Touched the stones after the brother of Jared prepared them</a:t>
            </a:r>
          </a:p>
        </p:txBody>
      </p:sp>
      <p:sp>
        <p:nvSpPr>
          <p:cNvPr id="16" name="TextBox 15"/>
          <p:cNvSpPr txBox="1"/>
          <p:nvPr/>
        </p:nvSpPr>
        <p:spPr>
          <a:xfrm>
            <a:off x="9460740" y="1252459"/>
            <a:ext cx="2133600" cy="5355312"/>
          </a:xfrm>
          <a:prstGeom prst="rect">
            <a:avLst/>
          </a:prstGeom>
          <a:noFill/>
        </p:spPr>
        <p:txBody>
          <a:bodyPr wrap="square" rtlCol="0">
            <a:spAutoFit/>
          </a:bodyPr>
          <a:lstStyle/>
          <a:p>
            <a:r>
              <a:rPr lang="en-US" dirty="0">
                <a:solidFill>
                  <a:srgbClr val="FFFF00"/>
                </a:solidFill>
              </a:rPr>
              <a:t>What the brother of Jared did</a:t>
            </a:r>
          </a:p>
          <a:p>
            <a:endParaRPr lang="en-US" dirty="0">
              <a:solidFill>
                <a:schemeClr val="bg1"/>
              </a:solidFill>
            </a:endParaRPr>
          </a:p>
          <a:p>
            <a:endParaRPr lang="en-US" dirty="0">
              <a:solidFill>
                <a:schemeClr val="bg1"/>
              </a:solidFill>
            </a:endParaRPr>
          </a:p>
          <a:p>
            <a:r>
              <a:rPr lang="en-US" dirty="0">
                <a:solidFill>
                  <a:schemeClr val="bg1"/>
                </a:solidFill>
              </a:rPr>
              <a:t>Made the holes</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Trusted in the Lord</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Prepared the stones and asked the Lord to touch them so they would shine in the dark</a:t>
            </a:r>
          </a:p>
        </p:txBody>
      </p:sp>
    </p:spTree>
    <p:extLst>
      <p:ext uri="{BB962C8B-B14F-4D97-AF65-F5344CB8AC3E}">
        <p14:creationId xmlns:p14="http://schemas.microsoft.com/office/powerpoint/2010/main" val="383341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43FDAE-9D27-41D5-A497-4076F222B66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9375" y="6423987"/>
            <a:ext cx="1600200" cy="381000"/>
          </a:xfrm>
          <a:prstGeom prst="rect">
            <a:avLst/>
          </a:prstGeom>
          <a:noFill/>
        </p:spPr>
        <p:txBody>
          <a:bodyPr wrap="square" rtlCol="0">
            <a:spAutoFit/>
          </a:bodyPr>
          <a:lstStyle/>
          <a:p>
            <a:r>
              <a:rPr lang="en-US" dirty="0">
                <a:solidFill>
                  <a:schemeClr val="bg1"/>
                </a:solidFill>
              </a:rPr>
              <a:t>Ether 2:16-25</a:t>
            </a:r>
          </a:p>
        </p:txBody>
      </p:sp>
      <p:sp>
        <p:nvSpPr>
          <p:cNvPr id="13" name="Rectangle 12"/>
          <p:cNvSpPr/>
          <p:nvPr/>
        </p:nvSpPr>
        <p:spPr>
          <a:xfrm>
            <a:off x="2741892" y="243512"/>
            <a:ext cx="8686800" cy="6370975"/>
          </a:xfrm>
          <a:prstGeom prst="rect">
            <a:avLst/>
          </a:prstGeom>
        </p:spPr>
        <p:txBody>
          <a:bodyPr wrap="square">
            <a:spAutoFit/>
          </a:bodyPr>
          <a:lstStyle/>
          <a:p>
            <a:pPr fontAlgn="base"/>
            <a:r>
              <a:rPr lang="en-US" sz="2400" dirty="0">
                <a:solidFill>
                  <a:srgbClr val="FFFF00"/>
                </a:solidFill>
              </a:rPr>
              <a:t>Based on the solution to the concern about air, how does the Lord sometimes help us solve our problems or answer our questions? </a:t>
            </a:r>
          </a:p>
          <a:p>
            <a:pPr fontAlgn="base"/>
            <a:endParaRPr lang="en-US" sz="2400" dirty="0">
              <a:solidFill>
                <a:srgbClr val="FFFF00"/>
              </a:solidFill>
            </a:endParaRPr>
          </a:p>
          <a:p>
            <a:pPr fontAlgn="base"/>
            <a:r>
              <a:rPr lang="en-US" sz="2400" dirty="0">
                <a:solidFill>
                  <a:srgbClr val="00B0F0"/>
                </a:solidFill>
              </a:rPr>
              <a:t>Sometimes the Lord tells us how to solve a problem and expects us to follow His instructions</a:t>
            </a:r>
          </a:p>
          <a:p>
            <a:pPr fontAlgn="base"/>
            <a:endParaRPr lang="en-US" sz="2400" dirty="0">
              <a:solidFill>
                <a:srgbClr val="FFFF00"/>
              </a:solidFill>
            </a:endParaRPr>
          </a:p>
          <a:p>
            <a:pPr fontAlgn="base"/>
            <a:r>
              <a:rPr lang="en-US" sz="2400" dirty="0">
                <a:solidFill>
                  <a:srgbClr val="FFFF00"/>
                </a:solidFill>
              </a:rPr>
              <a:t>Based on the solution to the concern about steering, how does the Lord sometimes help us solve our problems or answer our questions? </a:t>
            </a:r>
          </a:p>
          <a:p>
            <a:pPr fontAlgn="base"/>
            <a:endParaRPr lang="en-US" sz="2400" dirty="0">
              <a:solidFill>
                <a:srgbClr val="FFFF00"/>
              </a:solidFill>
            </a:endParaRPr>
          </a:p>
          <a:p>
            <a:pPr fontAlgn="base"/>
            <a:r>
              <a:rPr lang="en-US" sz="2400" dirty="0">
                <a:solidFill>
                  <a:srgbClr val="92D050"/>
                </a:solidFill>
              </a:rPr>
              <a:t>Sometimes the Lord takes care of the solution Himself</a:t>
            </a:r>
          </a:p>
          <a:p>
            <a:pPr fontAlgn="base"/>
            <a:endParaRPr lang="en-US" sz="2400" dirty="0">
              <a:solidFill>
                <a:srgbClr val="FFFF00"/>
              </a:solidFill>
            </a:endParaRPr>
          </a:p>
          <a:p>
            <a:pPr fontAlgn="base"/>
            <a:r>
              <a:rPr lang="en-US" sz="2400" dirty="0">
                <a:solidFill>
                  <a:srgbClr val="FFFF00"/>
                </a:solidFill>
              </a:rPr>
              <a:t>Based on the solution to the concern about light, how does the Lord sometimes help us solve our problems or answer our questions? </a:t>
            </a:r>
          </a:p>
          <a:p>
            <a:pPr fontAlgn="base"/>
            <a:endParaRPr lang="en-US" sz="2400" dirty="0">
              <a:solidFill>
                <a:srgbClr val="FFFF00"/>
              </a:solidFill>
            </a:endParaRPr>
          </a:p>
          <a:p>
            <a:pPr fontAlgn="base"/>
            <a:r>
              <a:rPr lang="en-US" sz="2400" dirty="0">
                <a:solidFill>
                  <a:srgbClr val="FF0000"/>
                </a:solidFill>
              </a:rPr>
              <a:t>Sometimes the Lord requires us to come up with a solution and ask for His approval and help in carrying it out</a:t>
            </a:r>
          </a:p>
        </p:txBody>
      </p:sp>
      <p:sp>
        <p:nvSpPr>
          <p:cNvPr id="24578" name="AutoShape 2" descr="data:image/jpeg;base64,/9j/4AAQSkZJRgABAQAAAQABAAD/2wCEAAkGBhQSERUUEhQWFRUVGRwaGRgXGB4dGhsaGBwYHBgcGR8cHCYfHBojHBccHy8gIycqLCwsHB8xNTAqNSYrLCkBCQoKDgwOGg8PGiwkHyUsLCwpLCwsLC0sLC8sLCwsLCwsLCwtKiwsLCwsLCwsLCwpLCwsLCwsLCwsLCwsLCwsLP/AABEIAL4BCgMBIgACEQEDEQH/xAAcAAACAgMBAQAAAAAAAAAAAAAGBwQFAQIDAAj/xABQEAACAQEFBAcDBwgGCQMFAAABAgMRAAQSITEFBkFRBxMiYXGBkTKhsSNCUmKSwdEUM0NygrLS8BdUc5OiwhUWJDRTY+Hi8QhEsyV0g6PT/8QAGgEAAwEBAQEAAAAAAAAAAAAAAQIDAAQFBv/EADMRAAIBAgQDBwMEAgMBAAAAAAABAgMRBBIhMRNBUQUUImFxgZGhsfAjMsHRM+FCUpIV/9oADAMBAAIRAxEAPwDtu70dXGW63d5LuS0iJiYO/tFQSxGOgBNRpbXafRxco3YdRUUBBEklAdDXtHXlYk3E2mhuV1SgDdUoHIkCmfflbXa91Ysa6Fqhh60pZuYt+guLzuXdw1FjqDnUM2XdmdaWqjsGAFh1Z407R4edje+3sRSEDt1Hhn52GbxH2yTlnaiSfIm5PqUqbIgNex7z+Ntl2HDXOP8AxH8bWHU8rdI14WbKgZme2fuzdWljBiZgxAIxsPHOuXGxbcOjG4s7442IyKgSPQA99e0fhaquLqigycwQBr4r/NLHmzrzUBiFUcq5+dMh4VNjlQM76lMeinZ9MoW/vZP4rb3fom2eT+ZbL/myeXzrFOMEUztm73sLiaQqq1zYsAoA5kmlkcUFSd9wcbol2d/wD/eyfx2srp0M7MzDQE049bLn/jtrfeke4RZCcSHlArSe9Rh99o0fTZdEoDFemHD5JB6VkBtlRnJXjF/BRS6lkOhnZmD/AHY1P/Nky/8A2WqNo9G+yljJEKKythIM0mZ7vlKjQ5a2vLj0v7PkIEjSQV06+Mqp/aGJR5kW33knVikkLAqwxY1dcB5EHQmg4GyODTtJDOWmgMw9G+zSFP5LiDGgwvKa0NPpc7Xt16IdmD2rurftye+j0tW7PvZEqsHxEGtDJUEjnTu42YdwoFA0rUnxJqfjbNCxk2DI6Itl/wBUX7cn8dsjoj2X/VF+3J/HYwt6yFAQHRLsv+qJ9qT+O2y9FOy/6nH6v/FYtt6xMCQ6Kdmf1OP1f+K2w6Ldmf1OP/F/FYrt6wMCx6MNmf1KH0P423HRts0aXKD7FbE1vWxgb/o72cNLld/7sfeLYfo72eM1uV3ryMa0+FiW3rYwNp0f7PH/ALO7f3Sn4i3Kbc/Z6AlrlCorT8wjVrywgke6xTS3rEAOJubs5Vxfkl1CgVJaJKe8UGtpKbp3EaXO7A8KQx/w2uStbZpbGKpN1rqP/a3evdCn8Nt4tgXcHK7xD/8AGn3C1g8oHidBxtkelsYjDZsYGUUY8EX8LAW070gmlFFydhpyY/VsxrJ7bu0KXqcV0lk/eNngax26PXBud2bSkdPQsPusV31QylqcP5rZZbgm+rc4miMM0ZLUieqOoDEGjgFTnU0YcbFq74xikc6PdpG9hJhRXbQlJBVHp4gmoyFhLUnzZQbwIQRhFOPf49w7zahEBJ+J4DnU2K9pTIxOOREX5xLhamlaVPEDMnhkoFTkPXnaULnsyRiNdAHUVpxpX0HrU1JeLEZFmoAQvr/PDkLaxxqqYjx4cTz8Bw/8Wi3rasIzaVOZAYHLgBSp0z87Vd43mj+aGb3Cnnn7rOlfYFmEAvK1UgGoJqMRodKUOtrsb5QxKWlk7Q0iizc0+m1aj9ojTSwLcrner8kjQJVYygKIe0ceKlPpUw55jUZa0p2bAStKEEg+I10t34bCcW7lKy+psod33fq+3hJWgXqooqYytC4DEhSxOmY4A042E5JXkf5Yu7AfpCSRXPLFprXK1ruVv9+Q9YGQOjAkAABjIKBQX1CUrrWnAZmtHtjbRvF6lmAYGVyQpOJhi+aDQVpoMuQt3UJUaNRrKrLnu/z0NYuNm3cyyLGrKpbQuwVR3kn/AM2Ld6dx0hBlViQXAVAD2QVJNWrzFBlxzsM3/cC9rAk5CqgiaSUOwQxlC1VIOZJUAig1JBpTPlDvPPeMIeR6KiphqaHCABUVoTUVJpbp7zxqyVKWi3XUSS0uWUMYpSvD+f57haLfbjebm6SxAqsgDZVwOG4OBoeFdeNbE1w3HvDwLKpUOWqELChSmTYswGrwPu0t7aW9jTQG7y0PB3B9plckEYTSlAAPCoNhWca7yRtJX16rzRNXjqy63QvMN4hN5jWrA06kPVkYahq505HiM+6xqm1OrjDTMsX67BQPNj99vm/eSBVkWQANiWjfrLxy4kfA2rHcGlQPiffb5jEp0KjptbHqYfC8eGdSsfSd+6W7hCCBKZ3HzYRj/wAeUf8AisJ3/pzmYn8nuyIOBlYsfNUoB4YjZM/l7rkDQDuFsDacnBj6D8LcUpTe1j1qVDB0/wDJmk/ZL73G/s/pqvatWeGGRK5hAyMB3EswPgR52bG7+8EN9hE0DVU5EHJlYaq44MK/AioINvk2Pa8laUB8vwsUblb8XnZ8/WBAY5KLJGThDfRIOdGFcjTQkHuEJSTtM2Kw+GqRzYVSut1bT55H05b1lv8A04XcLVrveAeIBjp6mQfC3FenWCv+6z054o/4/vtXiR6nA8FiFpw5fDGdb1gS4dM1wkIDmWGvGSOq+sZanibGOztqRToHgkSVD85GDD3aHusyaexzzpyg7STXqSretrj5W8zUsSdza3rYFvFrYJhzlbBrl77Yx555csxbINbYFzCZamp/nLL77dLYAtkm2MYNvnzee9Uvt6Gf5+Xn9NrfQOO3zLvXe/8Abr1l+nl4/wDMazRCgs6N5qbPi8XH+M/jW13t5leOjIrq2Sowqp0Cgg97A/tGwjuLeKXGAc5WH7x+NijaLVeCmmMV8nQD4CyJu5F7ir3w3YFzl+TFYpBVCeYpjXy1Hcw5Wl3jcCQXH8rWWMhULuqnHTtUAVkqtaGpz7NDnyNd5tk/lNyC/PBxKeTgDXuIqPOysW+ymMRYn6uPESgrRcRGMtTvoCT3C3sYWpKrBQTSt9jEfZV2WSaNHdY1ZgCzmigVzqeHL401sUdIe6UNzKNAXIlZjhJBWMALRa+0ScRNSdBx1tIh3cuTbNWd5KSKsgOBwnWSCrLGesFMQFB2dRpXKwejSyu8tDIyjrHJGLIFQSwNarUio0p3WDfi0ewdwj3e3nvWzo3XAxWSNZIw9erXGQRJlrUZUBGeuYpYaEwklrIcCu9WKrXCGNWwrXOgOQrysXby79reblFBh7dFdzGcMYZWcYClDUYcLChyJHK1fsDo9nvkBliIUiTCBJVVZaZsraGhyp455UKtuKzbA9Qi6Qt37lFdUluyoJGER/OYWMZWgcR1FSxw4jTmaamwPcdhTzRPNEjOsbqjYKlgXBKmgFSMqV4EjnaPMJJGYnFJ1airCpoiYY1NfojsgeVjzcnpFiudykSSNcasoRYxgeQPixs7Z9pQPa1zA8JPMl1NsUt56R72but2JFAjxyFxieQMSO0WFVKqcOWeVT3SOj7c+W+dY61RIxk5HZMmWFDxIwsxJANOzzoaTd/dqW/T9XArYcQxORURqSaNIRl95oaWsrsb1se9RNKBUY2EXWAqwIZKsFJoCcxUVNOFmhNwd4bmaQS7U3hvGzy10xoTUOzKKijoOxRhQimpoPK1NunGk97jSWUIhYZNWshJyRSAczpUkDzpYfn2xNeZAZpMbtQYnIHcKk0AA5k5WLNtbmSbPjgvsUkbiMRM3axfLVFeroKPGTmDllXXK3pd5UYWWkpbvzJZOpp0h7CW6lUEjuzDrACpC4Q1F40ZqYq0pTKw9cN2r3eKGK7SsGAIbBhUg6GrUFLRZr7NI+OV3ctVquSa1JqRXKlRTLLKnCzD3T3yhhuKdfJheOseHV2C+zRRmewyiulvLxsXUjGpLfZs66FedFOMOZS3HosvTU61o4eYzdvTJffYr2d0c3ZR8qZJT3vhX7KAe8m1DtDpbbMXeDwaQ5/ZXT7Vh2+dIN8c5zYPqxqB7yCffbzWoF1LFz52XwNGXca4UFLqg76tX1DVsHb4bjdTE8t2ZsK9po2OKgGZKE5imtDXSwvDv7fVNROx7mCsPetiPZPSw5DR3qJGRhQsgo1DkaqSQ3lTztmo9BIOvB6S9bATHtVxUE4hyOdpEF9UD82o89fWzT3P2Zdrxc4z1UblKxksimpjOEHMVzADedrOTdG5sP8AdYfJAD7rTdJPY7afatWm/Fd262f3uJ1XSoYKVPdS1hs3bTQP1kUskb6Y07J8Dh1Hc1RZjzdHlyYV6oL+ozA+42rL10VREfIzSofrUYfcffZXRfJnXHtilJWnDffTT40Rb7rdNwQrFf8ACQchPGNP7VB+8n2eNmrFtBGjWRXV1cVVlYFSPqkZEW+aNublXi7VJXrY/px5072XMjxFRabuNvi9wkGI9ZdXPyiA1pX58eeTjiPnaa0IpCdtJnJXwsaqdTDbL/j0PowX2q9n2tKf+Lbq4ZVLa/f3WgXF0KLJGQyOoKkZhlahBFuxvALFSrKFpRiMjWtaU8LdLS5Hiqe9yR+UoK0p6W0F/HPy/wCtuEt3HcO//pbn+RgjP/DYqMRXVaJcF7qcz6W6peMYOHgaVtFu12o1eFLSokpiAy/nWyyS5D05tmjk4gCMiD8RUelvlne+f/6he/8A7ib/AORrfUF7vGHMiornzU/yfOtOVvlDeqSt+vR5zy/vtzzsEWTtuFu6L0uEPdePu/62ML9z+s9PFSrD30sE7nPW6wJxN4Y+Sopsb3iT5ENzlf8AdjP3CyIlLdmVkxROOVSPAf8Aa1hbY96gul4ledYxHKjnGy1YMKBowKdoSA1w8weFbX90fCSOGH/4yYzX9kIbDu8Wxi8UqAVZc18R7NPEVW1KbszAhtOl6vJW6YyjszxxlVTCSMTqqqxX5lBTNqDKtrXcXeVLhI/XwijK3bwHraqMkBOWFiKEU1IJ0tVbq7Ve6zreFjxorKr1QN2WqaAkdhyFahFNDwqLSN+N6Vv84kVGUIpQYnxVUMxU0p2Ca5gE8PP03FPw8rbh8iQNlPtW+TyXdGRSC/boVUhQFjxABVqRRRwA5Am0S5bxXnZxngjZQxcKSO0FaNiGKAjCa5qSRmPK2dnX287MmL4GUshFGBwnrEqh5ErUNTmKHjaNsxkvV8DXubB1jglurxBmJGTBSuENnVgDnwzqFnovIxfdG22brFLOL2kYEkT1kbTDkWjwDskNwAFcqaaUO3Ct4vzi7BSkkgWEIvVrQ0VBhIFDoCTxqe+1t0kbqxXOVDBiwS4iQWUhGB9gUzFFIPazoRnraq3W2k10vkTlVqSo+VXJVkw9sVpQ4TUNyPI2hfmg+ZM3emn2bfYXvCTQx46SAqyh0Bo40o4Fa5V4U4W121vE+054etEELex1vaUYWNV601bJakYqcc+6Z0i72xX6VOqR16kumIuCrqWFGAA7Jy5nKnK1neejWIbPW9JeAxSF3k6sY1kILFcBJGEDJWNPmk01sE1uwepz356P0uUKTxy1B6tCgBIx4GLuGJyQlKgHPtU4C1Jft75pLrHdBRYY41QqADiKtjDkkVBrSgHAcam0S/72XmeNYXlbqlREEYNEpEAFJHFsqlufdlY8uqbPfZGIBGeBZFQ3iiMZ2XGVGE0cVNVXMZCvE2tF5YrNrqA7HeG4DZUI6qISrHN1EcgMuB6srEthNMTHEMQAJpyqFjPHhYd6j3a2sN2tgSXyUxxUxBGfPQ4dATwxGgBPE2tE3bMd5u0d9jKB2WqFgGo5KjFQkqMQGtDS1p0IOhNJ6729P9FKVTh1FIpdlbEnvT4YFrzbRV8Tz7hn3WNtm9EKgA3mVifoxgAfaapPoLGckt2uUQq0cUY04DwAGZPgCbCm0+lqFcoI3kPNuwvlqx9BbxlFLcpUr1Kr0LD+jS5gU6s+Jdq/G1NtXonUgm7SFW4K+Y+0Mx77VM3S1ej7KRKOWFj7y1t7p0t3gH5SONx3VU+tT8LDQCjVWoOyNe7hKUxSQuM6K5oe8UNGGWtrK79JF+X9PXvKIf8ALa8/0/ddoXu7h4/aR42Vxoey6EEd6sKihzta3josuzGqtIncCCP8QJ99g0UjViv3oGrv0p3yufVN4oRX7LC1rF0qTDN4Yz+qzL8QbSX6JouE0vop/wAtos3RSwHYvBP6y/gwsHm5FISwrupIvNn9JV2f85jiP1hVfJlr7wLb7X3Hu9+Xrrs6B9ccdGVjycDInvyNgG/bj3yHPAJB9Q19xofS1bcNpy3eWqM0Eg1oaV7mU5HwNg5PmPCjC96Mtej/AL/sc/RHtSWBpNnXoYSlZITqChPygQ8QGIamvabIUszBmbfPsPSIWEcsiYbxdnEiupPVyDMPGdSpdCVpUgmmln/s+8rLEsqNVHAZWHFWAI9xtWMro8+vSkp+JanjIK048reWmop5Wpn20n5TgIYMKipHZOXjX3WqWvUZAqZeXZqONONLdGVnJZBil5UECoqbZeUA4qigyblSuXhQ/fYTulaUih6sfTdji8QoNSeRJpbtddorEkhr8lApBJJOKQ0OHL2myzpxbuNlcCkZWL3bF9jRMZcDhrkw4g8x39/ea/J+3pK3qcjQyyEU0oWNLOZ9+DLIMUMYBoGYA5AkVyzrlwskdoyfLSUyGNsjqMzr320oZUrloSzNhbuAScPKPrH9VRfvseP/ALrF9aV/3UH3WCdwIv8AZZnoKlgg8wlfiLHkxBu92p9Y+ZkevwtAMtyFcYsRHjIv21hcf5j5W5bQTsKeJGE+K0p50ofO0vZmQFNTLGo8ZoJYx7yp8rbznEGDKWQgPlqUfNWFfnocS9+Gh4EG+ottAP2LvemznvKNHXGyumABXOKuMM/0VzK10Naa5A9y2g0MwlhNGQ4lLAMRyLVFCc9aa6UsQ777MKhZQcS1wYhpmKgHiCM8jztK3GvEdxvZS+Q4TLHTG57IjkQMAVIwsrCgrXKtOdvQpvw3Cupy3x35W/QxR9UQ0eFseLLGVAlGGmmLQ14d9t9idHTz3P8AKEkRZMQZKNiGACprgBKyBqEDXUEA0tWXuNdo39hdl6sS5ojAKAUjyXs5KCUoDoKituIv992eGiHWXdnKSHg9FxBfAGpy40FnkrRsjehTrecUnWSjrKtibETV86mrDPPnrZhb3bauMuz0EaRLeOphCAhmdIwwqgfDQsMNO0QcJPOhjbhblQX+KVppSZS6+x7UdS1SwIwnHnpWlNa1Fgu8XE/lDQxK5PWFEVh2ycRCggfO7hxtz6Njblxu/uTPfIJpIlJMeHADQLJUkOFZiBiUUOvMa0twv21b3dlNyZ2jETOGRH4uO2rFCQw1yrQVa07dXfCbZwlVlch46xRvUIJMQo9DTs0x1w6kU7xYbq7Mh2rfLxJeCkZdWbq48YONqVkXFUABjUgk1LaU0zYCZ0c7IuMt1vLXlq0wdYH7KxqCcDKwNak1BNRypQ1I0+ymmvkl2uxUqXlMarJiQhVZhhapqSqgVPMVpw6bybHN2vj3OAyCNzEBjYHrCaFWOFQMOJjQUypztN3av0+zL6BNWKMydXKShKlVJqVNKmmownOotSLaTaB5m26e8k+zJWWVJAkiFjEylSWAPVsMQBAxDCSOFdaC3HeHbz3uRp8KxuVX2K+0gGFs869keltN49uptG+LIf8AZ1IVCzsWCgFqNRVqMj7IrnxzsX7f3KgjuIvETFikaCqUwyEso61taVDcDyt6GFnTi/1FrLT5El1Fff73JK2OV2dubEk+XIdwtEsYbr9Hr3pesZwkVSMs2OEkHuXTv8LMPZe5V0uoqI1JHz3zPqch5Ut4Dg02mdk60FshLXbZssgrHFI45qjEeoFtLxdXQ0dGQ/WUj42ed43yuUOTyxkjgCWp5JW0Eb8bPm7LSLQ8JEbD54lpYZfMXjy6CXRyCCCQQagjUEaEWIblv/fIgAJcYH0wG9+vvsXbe3Auc0Lz3OShVSwWMho2KgmmtQTTgad1he6dHF7kjSROqKuoYdvgwBHzeRstmPnpy/cWEPSxedDHE3kw/wA9pP8ASxMPau6EdzMPuNq3+jC+H5sYP9p/228/RrfgMlQ9wk/EWDbHUcPzZdw9K4PtXZv2Xr6VQW7z7ybPvihbwhQ6Vdcx4OtaeosITbnXyPW7y/slW9wNquaIg0bEjDgwIPobK5MvDDUZLwy19f7DC8bilB1tzZbxEa9glSf2W9liOWvjY96Nt6XOzZoEGKW5soCsSCIpDkGGRqhxLQcAtlJszazXcYoWZHJ7RDdk9xWlCPGxPcd9sF5jlKiO8fmZQPZkR6YTXWquFNDmBXMixpSWcOLpVYUVGVmlqn08vy6Gdf7+EkAiZHORwh2BGhNQVJrU+zme60abbUw1iYd5R/i2H4WqH2m7Lm5odQQCDz0p8LRjMw0kK/qll+AFvWVM+ccy0F/mcgESFOKxChbuqBWh8Db20I55QF6sRRqKKj0jRa8flCpJ5nxtUtfjShkY+MjG3FpR81Qx46nztsjQVLqRr1c1VlUyqxr+jqVFeAIFCfDLvsqr6PlH/Wb4mzdh2Q5kBIAFQTU5AVyxch7zoAbKK9/nH/WPxNoYnRI6cPzC7cq80u0gpkr4ya5ZIAo8yc/2bHd1qIburfNSp97fjZfbjxdYvVAZNKCx+qqjLwrn6WZUoBxcguEefZH324ist2RQCkDsNUnulPEU0+1azurdiRT8ySVAfqntgeRp6W1jgA6qM5dZeRI3cl3FSfWM2xjIDNoWZnPINIS1SOSJT1pYgQJbxw/JzFaABQaEBg0iEOAVNQR2c6jj32rt6ekhL3chBR1dljZimUZYHtoQTXBowIrmBwFbXst0M7EgEIuRPOvDvZjU+vAWWUN2ljldoga3YliwAIUK4UMa1FKleetuyhZvUyRf7GW97LmSZo36h1jaQqpKGN8JpWlFcVpQkdrLQ57Xq+HbG0IQICg7KvgardUr1ZmJyBCsdO7W0renpBF6ui3doiXKRs8lcNJVNWotM1I7xr3CwhdneFo5hVRiqjaVKEYgDzFaHxt0pOWr3MWW8OxLxs1mhaQYZ1ocDe3GrgqWHzastadxFuu4G3xd76rSlAj1Du61ZcmIZWpiU1yNNa+FK7eLeGW+Sl5mJFWwLlRFY1wig0Fii/bhQrs1b2suJo4yX6oY0kYuQpq1CoGIK2XzdAa15/Jh5alZvXtZdqX5DEWUuBGOuYBcicJB+aDWtDxJ1ra23w3P/wBGqZ7veGUSfJBMJxdtflBjrTDQE5gHh32AKWIbzty+3+kNWdaIBGo7I6sUDGuhOZLVzqeGVg1b0DboQ919tG63qOUAEKQGqoPZJGKlRk1NCM/U2v8AfPef/SckaRQvWIuFoS2NGIocAHZPZrx1pwtO2P0bKimW+yBVXMqGoAPrMfu9bS7xv7dbquC53cMPpewp786s3mBZHVUdQqOZ+FXBy57gXx88Cp+uwB9BU+tru9bpbQKIC0biNMCqshFEqWIzUA5nj3crVF76Tb03s9Wn6q1P+IkWhrv9fa/nq+KJT92xjjKsNYv6L+RuC3yJ8O9N52csl36tVdmxgscWHEADQDI1K118rDe0tszXhqzSM55E5DwGg8haVtXakt6kUyYS5GEYFzOdQKZ51J0sXbt9GUrANeWMYP6NaYv2m4eAr425pTlUk31LqFOlrPR/IvFQnICtsyRldcvSz0uu4V0j/QJ4sMR/xVtJO7l2pQwxU/UX8LLZid4hbZiQ2NtGaB8cNa6EUJVhyYcR/IobM7cnfG7LdYYpZVR41wkOSNCQMzkcqcbe250ZQyCsB6puWeA+I4eI99lntLYskEjpIoRkzyqRQ6EHPI040sLtbj5adZLLox4vvVdAKm8Q/wB4v42gSdItxQ067HT6CO3vC099khCc9QPHMfA22vLUHtCvdlYub2DHBxyuTew35+li5FtJT+xr6m2zb57OvS4JCBXhMlAfMjD77KCC4TN7MUj15Ix+AtJj2UyZzJLEo+kjU94ysHLqanh4ylaMrX62Qxb50e3d1625yBSQaAnHH7iSKePlZd7b2TNBJSdWDHRtQ36p4/EW6f6XKsDB2CMgyMQT4kEA+diC5b7l4+o2ggliPzqDGO/KlfEUPjZU09bWZ0VIVaSyqWeIwt3Al7ucU4ULI69rkWUlHryqVJ8++3efYQYBoq0+cDnnxwnl42oej1o4JZLskhlhlHXQEDtGlFkQ040wHSuR0zsY3zaaopxMANMKkejP7K+Aqe63pQq+FHg1IJSdinG7grmxOf8AIttIscdQoqRqBw09o6L8e8WlMssi1pgQ6ChWo86Ow7zhFojvGMgcZFclpQefsg+FTamdsnlsehqWXEaCuQUce7iSR87jzsiL0O236x+NnzFeaNrhpnQa+ZOfwshJvabxPxtz1+R1YfmMHotuwMUz8Qyr4ArU/Cx1dbs2LvqMIOWZrhr3AAk+BsNdC8AN3vJIr8olBzOFqfD7+FjnaezGwhF/OS1UUGi5Yz3AgU8ABqxFuN7lZLUp7nJ1rSSr7AHUQ94P5xj3lV15vafNCCjHXEcIy7qknuAAy5i3aS5dUEjj9hVpXnUipFeLMAByCrrU2lXu70wKfmhifEAlv83rYowN3uIACOuFArM544RQNTvc9kHiKczWi2DtmK6TX5pY0VSiThgBjIkwARCtARi0GWYJPdebwR9Wkor86OPyRcZ97L6WpItgwXidOtQODd0IzNQUklR8wQa+z7rVg7agF3vFfxPeppQzMJHLAuAGodAQCR2R2cjwFjTY29sCbM6lwsLuJo1KKXzwL8o4NSCzNTjmuVAKC3k6MroTUCQdwkNPKtbZTovunKX+8P4W63VjJWsxXKLFEkVbXEK3iaOOGLG4TEAkfAO2JsWHLM/S7rNG7bh3FP0AY83Yt8TaVftvXW5rRmSMLoiAVy+qNPOwddJaR+RrpgVsLotZu1eWwj6C5t5toPKvjYl2hte57MiwKoxUqI0piPIufvY+thPb/SbLNVLsOqX6Rzc+FKhfKvjYSF0JJZ8Tk5mp48SSTWtuKpWu7yOulhKlbZaHfeHeua+NWQ0QHsoPZH4nvOfKmlqexLsPdKS9HsRYU+mxOHyA9ryy77MnYnR9d4AGKdY/0nAoP1V0HvPfZE3LkaooUvDmv6fiFJs7YU035uB37xUD1OVrkdHd9Ir1Kgf2i195s5GdIxV2VVHFiFUeZtT3nfm5ISOvV6fQDN6YQRY5erFVeb0ivoLPZ2z5Lje4JJopEVZFxOaFAG7J7QqNGrrwsa7X6UIkbBd/ln0xE0QeereWXfbnvDvdcrxdZosTBmQ4SY2HaGa8OYFlzdbo14KqodmOiooJ86aDvNLK3lWheFPjSzVdLctr+5f7T3pvUucl4Ma/Rj7I8K+0fW0GLeB1NVvMoP8AaNTzDEi1rs/oovMlGkkSIcA3bbzA7PvNrgdEj0yvKV74BT96tp5ZvmdqxeEj4VTVvPxfyiu2d0kzRgddgmXuIV/Kgwt6DxtebK3hu81/JVuzLAAQ4wkPG7ZGuVcMnAkGlg7ejc28XUAusZjrQyoDQHhiBFVrz077U8lwAVSxJqQDyoeXnYqo4q0icsFDEXlQ2W/T6jll2FdGNWghPeUX8LYVblDoLvGR+opso0gRciftD8RbhtC61UYApz4Cn32CrRbtYaXY1SNNyc7tclqOM72XMa3iL7Y/G3b/AFqub5C8Q1PDGo9xNkWbm3zi3hSvpnbp1YAoA+udR+NqcRHIuz5c9Pv8Dl2hubc7zmY1BOjx9k+q6+dbB+3Oih0GK7yYx9B6BvJhkfMDxsKjajQUN3aSI8Sr09VGRsS7K6Vp1P8AtC9cvFhQP5/Nb3eNspKWotXD1aDcYu/oDuw7y10vkfWl4gr0kFBUK/Zc4W7J7J41BoNbOS73jtD8mhJY5CaSrGnNCQcv7JQO8WGr+bjtaOiuBMB2aikg8j7Q50qLW27e8mK7L1laxKVnxEdqSMlAGNKlDhxkca00tem7aHDWed3tbqSZ7izGs0jPxz9k96ge2O8kjKtbaiMnsxqctSNaeXs91PeLSpL0HKoxPWNVpXOZwg0AReAGQAOrEaAG2t72ugZYUKxg9o0zIXMsebNRGJJpooyxDDdT6HK46lcYqNQUZq51NI1P1jxNfmiviLJWU9o+Js6l3kSkVUKtIxSFKghAAtZCT7TktSvhSlTZJPqfG06km0jooxtccPQQF6i8lqkiSOgpqSHoBwrUafdZnS3btF2/OEYTQ1wrWuEHKrHLE3DICmRsuP8A0/ECG9GmeOMA+IkyHflrZqLdq93hwHId/wDPGtuexV7ldd7lniOefv4d1B8bRLxRpGWuWAL5ysE/dNbWu0pREuncBz5DxP42qJhgXPNgesenF2BWJR6k/srbABbeSMyFRqXaWQn9ooD5hBYJ352u8LXeW7HqyUdSVA1BjLKQajWh0pnUUrQH20EoXHBQsQpxwDtU7yxp4mwFvjsppY4I41rL1j1FaZFARr3IbNyNG19Smu/SdfF1ZG8U/Ai3WTpRvbadWvghPxalq+Tca+cLufJkP+a3S69HV9f9Fh/WYfcTYXZVxproaT74XmbKW8OF44AVHmUANLRWCsKlEAbOtf4qt6mxNcuiOZvzsqIPq1Y++gsU7H6N7pCQZAZmH08x9nT1rZJQcjoo4qnS5Ji72RsyeY4btApH0yOyPP2fLM2O9h9GwUiS9OJW+gBSMeIyrT07ja42hvXdbt2cQLKMkjAPwyXzpYN210hXiY4YaRL3Gr/apRfL1sLQjuUzYnE6Qul9A82jvBdbmKOwDUFEUVanCijQd5oLCG1+keWSou6dWPpNRm8hmo862DmGpNGOpLE1rxJJzJ8bWGzN357wR1SUU/PeoXy4t5Wm6spaRO6HZ1DDLNiZe35uRb1eHlbFK7SN9ck08BoPK0aW+AZa9wpZh7N6O4lAM7NK3EeynoMz5mxLddlQxCiRog+qoFgqLesmCfa1OksuHhYSq3wfOFPH/wAWYfRztGCK4l2MaYZHVnJArnVanjkwpYoljQ6geYsqN47isd+lCgYWCutNBUUag8QbPlVNNnNx59oTjSlp5h3f+kuBcoleU8wuFfVqe4G0H+k6Sv8Auwp/a5/uUsDPPTU0tKu1ynk9iGVxzCGnqaC0uLN7I9P/AOZgqK/Vm7+qQe3TpCu8owXmNowcjiGOMg8yNB4i1HvTuLF+TyXi5yjqgpfADiUhcz1bA1GmmY8LDV8uksWcsUsY5shC+oytrctsyXdXER7EqlXjOasGFMQ5NnqPOzKbekkclXBRgnPCTv1XO3sE2zOje8zRI/WwhXVW0djRgCK6VyNp0PRAgPbvD1/5ahB6HFabup0hXVLnBHK7I6RqjVRiCVFAQVBFKAWmXjpFuajJnfuWNv8AMAPfakYxRwVK+Kq2TuyB/RJdT7UkzEfWUfBLaS9E110WSdf21PxS3K+dKeVIrux75HC+5cXxtVS9Jd5rlFCBzxMaeOhsc0Oovd8Y/FlZ32j0RMxrFeK/2ictKlT91hjae4t9gGcTOvOI4vcO17rXq9J98H6KCnLtfx2tbl0qocrxAyfWjIceYyI8q2KcWFwxVPxNMVqsVbIlSp8CD8QbMvoyvJvMV7u5OKUkTpXVzTA48a4D5k2IGjuW0Uy6uWnEZOvwdbDez92pNm7QhmRiYWfAX+cnWdlcQqAyhyp7wKHXN1dM55VI1ItNWYZy3dBfyWakd8jWSI8jG4d18cDNlr2CLC+w8r0UvBo8chilJ+ZiDxqx+oriMk8mJsabauImjoD1Rx4kYHOC860qf0Up7SnTFUHNqAXvkDXhi+AJfIgI54iDSRaAUArQ1FFU8qJqIzJS5ytGk+yseG7yAxyRP8m1c6gBQAMjiwx0ZdSYwy/OWyhkOZ8bOiJ+sRElycUEcjZ1XKkcv0qUAD65KDQhWCZlPaPibLLyHpMdX/p5jrDe/wBaP4SWbkkgUEnIAfjZS/8Ap4akF7/Xj+Elmkq43auiGlOZP8/CylHuU14l/TyA50EUfGp0y4sSR5+7mBhFWzoasRnWQ0rTuWgHfQd9tVvPXyyTjSN+ogHDGcnk8Qtad1babTlVAAPZUE5akLqR3k+8pYXEKm/sqFiDlrnovBj355d5OEakhfbf2z1TRz4SwSXIVzIKSLmdK58uFiLbMjkEaKDmSQFJApRa5tTQAaeNbCm8FweWCMRirtMAO/sSGn+En1seRoWclfYlJ0sxjIwP9tfwt6bpZCjK7nurIPuBsEX7d+8Ie3BID3LUeorbnHu/eX0glP7DfeLbMzodKktmE83SdfJAeqREFdQpPvJpXytXTbcnnNJJ3bgRUKtePs0X1trctwr42kdOeNlA8+1U+liK59GLmnXShR9GMcvrH8LJK8i9CpSoO8kn9QWyXkPS1vsndq8Xg9hMK/TkqBTuGp8hY42XubdoDiCBmGeJ+0fKuQ8qWs73tOOBayOEHEk0tJUVzOur2zNrLSVij2TuLDFRpPlX+sOyD3Lp61tfXm9xxKWdlRRxJAAsGbY6RQARAhOdMbggA0rkvtHzpYPv17eftyOznhWtB4DIDys7lGByU8NXxbcpP5Yc7T6Q1GV3QyH6TZJ+J93jYXve8l5lrjnYfVj7AHd2cyPEm1OgemeVrbYG7N5vjYbrE0lNX0QfrOezXuGfdaTlKWiPWpYTDUI5qi/9fwiC+ftVPiST7zbfZNxWW9QxsXRXcIWGtG0ArpU5edu+8m7M1xvLXeZgWCq1UJwkOK5EgHIgjThasFUoykgqQwz4qaj3iwSyuzZWo41aLlSglpo9E9B57L3Put3FYolxfSPab7TVI8qWl3qRI1xOyoBxY0HqbK3aHSHephSMiBaZ4Rif7TAAeQ87Dd6kxtikZpG+k7Fj7zarqRjoeVT7Mr1Vmm7eo5l3luT9n8ogNcs5Fz7qVsMb1bhIVM9zUV1aNfZcccHAN4ZGy87A5D4etpeyN5ZLowaB6CucZBMbeI4HvFD32HEU9GirwFTDfqU6iuiHcz2B3Ze+3VpKakD3WNdythXe+wyyzxKXaeQnMgjFRsNRTIYrFdy3Pu0JxRxIG50qfU1NldG7Kx7Z4cFDLqtNxTXe5Syj5KKWTvVDT1pS01dzr4aH8n+0yg/GzfBC20N5TiQPOzqjFHHU7XrzeiS9hRTbpXsZm7Fv1WRvvtX3q4SxZyQyRgcWQ09QKWeCzodGB8CLbEDkM7Hgo0e1q63Sft/QgobwQwZGwuuYZGofI62Ndmb4flMLXa9kK7qVWTIAk6VpkHrnlke46k+2Nx7reKkxhGPzk7Le7I+dlpvLuhNdCcVWj4SCtP2xXsn3WyTgLOtSxX7laXUZ+6m23vMQ61QZcOFw3szLoyvyIIPapkcx85TPv+zsdGQ1kXsq70xNl+Zn1BcA0DGoYHPFU4gvo6k625SLmZIJKnM16uTtAjnRw5p32M4r7i9umKgGfsuOAb1qCMxXxBZyseXNZXZkSSjoSRRlajLxBpWpqa+tajUmuIoqf2m8T8bPy8XfGwYHC6kAEnMZ5LJzX6Lj8bIS9/nHr9I/E2MXcalrccnQJeMMF7/Xj8spLMz8qodaByKfr8B50ssegSOsN6/Xj8NJLNFoxQo4FDlmMjXxOVs7lHuUmyYeqQo1fkryzKdAesBwHTte1TLidcrY2lFjCsKDCopyJOleNPflaTeLkyvRzkwwh+ag4kxV/SI2YPzgW423ghr2HqpHfl5GuYH4WVsUDdobMxnthg9KaZeRGQH1RSlh7fO9m5xXTCtJDK0lHBphRCgrnXPrDZtHZiKpZnoFBYsxyAGZJJpQDWpsCT7qf6amadmkiusalLswAxSEmrzEP+jNKAZEgA1FppyvqaCSknLYGrj0nxnKWJlI4ocQ+4/G009Il11JceMbfhau270NX2OpgeO8LwoQj+YY4fR7U6dF202y/Jm85Iv/AOlqZ2dTpYd7NhO/SbdRoXPgh++0GbpTQmkULt3sQv42j3LoSvz0x9TGPryE08erQ09bEl16DpEXt3pQf+XDXPh2meuvdbOemgsadFO8noBF935vMmRdYRyQVPqa+6lqOWbEcRZnbmTU+udnPcehy5kYpnnlfjVwoHgEX77Xtz6N7jEy4bsj98paTn9MkDOmgtO7e7OqOKo0v8cPd7/cQFxDytSOJ5GP0VLnzIsVbG6PL1PUyYbsoFayZueQCDOv6xFnje9kBU7IoKrQLkBw4eVttpXZYoGxdogKPPh7ybSa12Fl2niLZY6IC93ei65RxrLMGvDKaN1pGEHuReyNfnFh61swbsFjCogCqB2VVcK07gMh5WqthQOkWNyq4yR2iaMugqPAWmQRYWKA1HAEEqtOANNKEU4jTMUpWnPRHA6kqmsndih6dLv1d8glJqJISvfWNyfhKLLlENQzGmVacB32+h98NxI9pqgkLxtCSVYUqAaYxnka4Qc88hmQc4my+i64XeheJpn+leDiH2co/cbaSvqenhscqVPLJXtsuXuIu47NknNII5ZToerUlR4tSg8zYv2T0QXx2wytHdjqqscbMKVJXBRWpXOjEjlpV41CqECrhpko7OXCgpT0tzN0WhUGi8UcVQ+A4eVLLls9NSVXtGtN+HT0/wBi7ufQbBT5a8zufqKiDyBDnyrYX6Uej2C4RQzXcyFCxjkDvio1MSEZClcLCncPN4xqVGhI8cQ9fa8s7Ue+mwBf7nLdxhxsKoT82Rc1JyqBwNBoxs91sc3eKjleTb9T522bPNDRoZXjJzOFiPUaHztatvXfjreHp4LX1C1trLuTtFJCn5JOSPoriXxDDIjztY3Lox2lNSsHVDnI6r7lxP7rL4+p7WfAZbtalBPtm8Me3eJSP7RgPcRaKQGNXJJ+sSR77M65dCErL8vekU8ooy/qXK/u2mHoPgCit5mrTPKMDyquncTYNvmyXe8JTfgjf2FLhQZhaHhTL0paRd9oTqexLItNMMrfCtmbF0JRHL8rlrwBVKjWtfS0HaXQhMucF5RyOEiFfehb4CwTa5/cLx2Gqfuj9EDtw39vcJGIrMOTjC3ky094NjLY2993vnyZ7MhGcb0z54To4pyz7rA+0ujq/wB3qzQM664oWEmXPCvbpz7OVhnFnzIPeCCPeDasZyW5Cph8PXV6Oj/OW40dn7FW439HiqI7yDGyDPC1MaFRyqhFPrZWINp3DEAVpQZ0GgB+cnNDrTh62W113zd4TFO1JUo8Ulcy0ZDLU8Gqo7XHj3tnZl9WZA66lQ5AGZDCuNRzz7S8TUjPIrU/7I8erCUXaW5X3O8UoGNCPnH4NzU/zzshb8PlX/WbTTU6W+hNo7MDioyOXhQ/5TqD+OXz5fzSWQcnYehNjSlc1HmN/oEiJhvRWlQ8fwks0Jn4NVT/AOOH4ehsnehu8yJDeDH9NKivc/DWzGi3oHsygUPdX0pW17FXuXbzYVAajIda6DwPD3U5Lbjer7FHGzPKiogqwlNCg4GpzHdrXhYe2tvbFAV6stJK/swqKyN30OQQfSbCBnQ5UNHgMsnWX2mJO1Hd4+3HBzYoaGR/rrkKZEa2lLTcDdi7/J22iA0oaO4DtLE1Q09Dk0v0IqiojNC2pIsV3i8AJQqAMqfRoKaU0y0+bkM7B9127IgxRydYg41MijnWgM0fmrj69p8O9kZAZvkgfnAhomP6ykpi7te60nMTOEUN8RjhNFYcKjMcx3WkiMa4qWFL1eEYValBo3zanLJh7J8TW3NtuPDkXJXmwr6MM6d7AeNo8a24vEsGWMAdrT6Q0/n3Wy7ADmPusLQbcZAXAxR6kqcS+dNDaVdNuo9JIWBTRlr7JOmtKCvOliq6YVNMs5OyajMDPxXj7s/LvtJukooa/N88uB9KG1MdpDFh04ivDPMEHv8AdbnBtAKaDIUK9/ZFVryOEgfsm240dzZkEkl5FCa6CtqS/nFGjMMZLHCtaVIyBamiKoJJ/G0RtoGhFdcvTPhbnetsqgzJARMINK0r2pG8aYQO+3NLEqb9hXNM63TaKo56zE8n0aElRoMEa1KqObU7zysI9os7ZQ6cWdQR+ygehrzNbVGzowBV0JYmoi+aK51bi782PGtMhW3S87xhcnkSOnDEFp6mtt3hU9Ptq/c2awRxSsMwq1PEs38Fo8kjlqBUUHWhY+6gAsOJvJGR2ZC3equw9QpFtoNsFyVQSGuvyUgHqUsXi7q1mbiF8LolCwqrUJyrQcsqUPHUVts0rDQB8/mnC32XyJ8CtqSTeRaYCwSnNWU5d5AtJu+16+y4bwIPwtliorqbOixg2gjNhrhc/McYH8g2TeRNpTuujj1H/m1RNe8dRIquDqGFR77aGegopoOVTT3mzPGR9fz85hzFr+TK2an31+NQLavGw5N/PefvFquC+Vzy8srdfyjFxr3aHyP8+Fh3mHIGZEkT50zHceX4eo77bF6jXI+lP54i0dbziybtDkdRbjPVc1JZdTlVhpqBTF4ijfraWaNZM1yWEwmqH9lvuP3Zi3o7yK4TkeAP3UyPlaDFfQ1M64tCDUGmuE8acQQGHFbdcQIzzFjxUjXJMi0/nI/z6+Fhbebcm630EvHhl/4iUWT7WjeDg+IOdr3GV07Q5HWnMc6ctfG2RQioP8n7rK6ttgqTWx8/737jzXE1f5SEmizKCKH6MinNH7jrwrZh7iQGXZ8E0TVkhxIwGvYY4aDjVMOX/WpzPGkiNHMoeN1wsCK1HLvHwsI7q7OXZ8811UnBIevgJOZUAJNGeZWiHvBB4Woq8ZxsUqVuJG0t1zCCC8B1DLTM0IHA8R4GtR/3W+cdtAflM1NOtf8AeNvpWOBcTEZFteR5Hx/G3zbvFH/td4/tpP32s+GkrsWkE+4O0kiilLMFONaZjEcm9kase4A2Ib/t28TLhNIUJoZWWspHcnsqe96nuFhTcm+IiyhgcRIoygVp2qipINLWt8vkZzBcfsj+K3pWdgzdnoSo4ku+IwOWLZszCrtTiSTU966DhUaY/wBZGyDgSLyYUp+qR2lPgbVk20UBqC404DX7XO0W9bTjqSMfmo/itzzpyfIhJSYTw7QWRg0TN1nCpCzA/VcALL4MAbd4drhiTMDiJoZ4ey9c6CaOmF9NGGedCbBP+lox9P0H8Vuj70qWLHrCSKHTMca558/HO0HRkDJLoGU15a70YP8AJv7M8A7B5iSInDWmqrh59q3QbadQMWFVb2ZIwWhfniSnZYccIVlrmpqLBA3tTCy/KUemIZZkZg669/eeZthN7o1RkwyYWINMsiuhGeRpUV5E2Hd290bJPoMMbQKt1kR6uVRVlr2WXmDXtRnnw48SIN527GX6xB1Mhyei9hjxEiDTkWWmvsnWwYu+iACiyVU1U1FRXWnceXdbnPvdExqY3z7x5WXu0gcOfQY9824wVOsShoGXOjADIlGHdkQaio0NrAbZVGV1US46EY2K8xmFB+k2n0dLLCLfqMQ9UYmYVqCWFV8MsuPrbKb/AChAvVNlWhxitD+z4+tkWFktAqnPoMOXeOs6EhIe0QyhyyUKgVxUtyk2z1mDrCKBgThGRCmpz8hZcnfFDrC3jjH8NsNvgp/RN/ef9tg8Fd3A6U2MsbSlv87ESG7wRAvJIrUNNNRSh4AH35W6HeKCJsN2uvXOo/OS1dz41zA40y10suBv6BAYVgIVmxMeszYj2QezoK/DlbV9/TQKsRVRoFkpTn8zMnUmzrDSSshuHPoM6fee/wAh6uNUiNNOyCBzNNBbqdtzgBI3BI9pjLUs3HgBZULvoAKdRUnUmQ1Pj2dLc/8AXEf1dftf9tleFkwcOoNaXa1/WpeKQr9JQx864SKWxd96MeTwK1NTk5HjRcQ9LLe7dJMkf5tGWgywysKeVKe600dL0rLhlu8c3fITUDuIAI8RQ2HcwqlMZ1xvccgJid1prRiyjxV8x5Ut1baLRkCWhRjQSLpU6BgfZPfUjvsnf6RZA4dIlDA5EuSafRJPtDxqbSn6WJmRkaGNlbUEt6ihHK0JYGdzcKY5xlmNbeL14EGydXphvAy6mLLmX/itv/TNeOEEP+P+K0ngKr6B4chymaoz9oaHn3W2W8WTK9M94rUwQmne34283TRef+DCPtfjZ+41uqDkkNu8XOrYl0Y9scGy7LZaOp0YZ08qd7uGAzzOYJ5jgfEin80soF6bLyBTqIe/26nuPa+Fs/03XnjBD6v/ABWp3Or1QeHIcOfC2qIRXlWo8D/1rZQf02Xj/gQ+r/xW2PTbeP6vD6v+Nl7lU6mySG7S1Jvbdm6gTRist1brkHMKD1qeDxlh6WXf9Nt4/q8Pq/42yemyf+rQ/ab8bGGDqRaehskhrXa8rJGsiGqsoZTzUio9xt87byj/AGy8/wBtJ++1iPYPSrNdYFhEMbqlcJZmBCkkhcuAqQO6wltHaHXSySkUMjs5AOQLEkgd2durD0J0pS6Dwi0z/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2" descr="http://www.uni.edu/becker/anImated%20question%20mark%20.gif">
            <a:extLst>
              <a:ext uri="{FF2B5EF4-FFF2-40B4-BE49-F238E27FC236}">
                <a16:creationId xmlns:a16="http://schemas.microsoft.com/office/drawing/2014/main" id="{CFC58F18-C836-455B-B4C2-0644DFBCC929}"/>
              </a:ext>
            </a:extLst>
          </p:cNvPr>
          <p:cNvPicPr>
            <a:picLocks noChangeAspect="1" noChangeArrowheads="1" noCrop="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6801" y="2081493"/>
            <a:ext cx="1762125"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09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20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xEl>
                                              <p:pRg st="6" end="6"/>
                                            </p:txEl>
                                          </p:spTgt>
                                        </p:tgtEl>
                                        <p:attrNameLst>
                                          <p:attrName>style.visibility</p:attrName>
                                        </p:attrNameLst>
                                      </p:cBhvr>
                                      <p:to>
                                        <p:strVal val="visible"/>
                                      </p:to>
                                    </p:set>
                                    <p:animEffect transition="in" filter="fade">
                                      <p:cBhvr>
                                        <p:cTn id="16" dur="2000"/>
                                        <p:tgtEl>
                                          <p:spTgt spid="1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10" end="10"/>
                                            </p:txEl>
                                          </p:spTgt>
                                        </p:tgtEl>
                                        <p:attrNameLst>
                                          <p:attrName>style.visibility</p:attrName>
                                        </p:attrNameLst>
                                      </p:cBhvr>
                                      <p:to>
                                        <p:strVal val="visible"/>
                                      </p:to>
                                    </p:set>
                                    <p:animEffect transition="in" filter="fade">
                                      <p:cBhvr>
                                        <p:cTn id="25" dur="20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1B222C-CA62-4CCE-A5B2-3DD5B7789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133600" y="1219200"/>
            <a:ext cx="8001000" cy="3785652"/>
          </a:xfrm>
          <a:prstGeom prst="rect">
            <a:avLst/>
          </a:prstGeom>
        </p:spPr>
        <p:txBody>
          <a:bodyPr wrap="square">
            <a:spAutoFit/>
          </a:bodyPr>
          <a:lstStyle/>
          <a:p>
            <a:pPr algn="ctr"/>
            <a:r>
              <a:rPr lang="en-US" sz="6000" b="1" i="1" dirty="0">
                <a:solidFill>
                  <a:schemeClr val="bg1"/>
                </a:solidFill>
              </a:rPr>
              <a:t>As we call upon the Lord and do our part to solve our problems, we can receive the Lord’s help.</a:t>
            </a:r>
            <a:r>
              <a:rPr lang="en-US" sz="6000" dirty="0">
                <a:solidFill>
                  <a:schemeClr val="bg1"/>
                </a:solidFill>
              </a:rPr>
              <a:t> </a:t>
            </a:r>
          </a:p>
        </p:txBody>
      </p:sp>
    </p:spTree>
    <p:extLst>
      <p:ext uri="{BB962C8B-B14F-4D97-AF65-F5344CB8AC3E}">
        <p14:creationId xmlns:p14="http://schemas.microsoft.com/office/powerpoint/2010/main" val="1731378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4B0A63-2182-4620-B76F-07BB584B548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117041" y="1443841"/>
            <a:ext cx="4038600" cy="3970318"/>
          </a:xfrm>
          <a:prstGeom prst="rect">
            <a:avLst/>
          </a:prstGeom>
          <a:noFill/>
        </p:spPr>
        <p:txBody>
          <a:bodyPr wrap="square" rtlCol="0">
            <a:spAutoFit/>
          </a:bodyPr>
          <a:lstStyle/>
          <a:p>
            <a:pPr fontAlgn="base"/>
            <a:r>
              <a:rPr lang="en-US" sz="2400" dirty="0">
                <a:solidFill>
                  <a:schemeClr val="bg1"/>
                </a:solidFill>
              </a:rPr>
              <a:t>“The fate of [the Jaredites and Nephites], as recorded in scripture, is a testimony to all the world: if we don’t have the word of God or don’t cling to and heed the word of God, we will wander off in strange paths and be lost as individuals, as families, and as nations” </a:t>
            </a:r>
          </a:p>
          <a:p>
            <a:pPr fontAlgn="base"/>
            <a:r>
              <a:rPr lang="en-US" sz="1200" dirty="0">
                <a:solidFill>
                  <a:schemeClr val="bg1"/>
                </a:solidFill>
              </a:rPr>
              <a:t>Elder Robert D. Hales</a:t>
            </a:r>
          </a:p>
        </p:txBody>
      </p:sp>
      <p:pic>
        <p:nvPicPr>
          <p:cNvPr id="4" name="Picture 3">
            <a:extLst>
              <a:ext uri="{FF2B5EF4-FFF2-40B4-BE49-F238E27FC236}">
                <a16:creationId xmlns:a16="http://schemas.microsoft.com/office/drawing/2014/main" id="{D536F4C7-C794-4EC6-9270-95BA01755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658" y="3246348"/>
            <a:ext cx="3362325" cy="3170192"/>
          </a:xfrm>
          <a:prstGeom prst="rect">
            <a:avLst/>
          </a:prstGeom>
        </p:spPr>
      </p:pic>
      <p:grpSp>
        <p:nvGrpSpPr>
          <p:cNvPr id="14" name="Group 13">
            <a:extLst>
              <a:ext uri="{FF2B5EF4-FFF2-40B4-BE49-F238E27FC236}">
                <a16:creationId xmlns:a16="http://schemas.microsoft.com/office/drawing/2014/main" id="{F2C28C90-6EC6-4A03-ACBD-620E8723E8CA}"/>
              </a:ext>
            </a:extLst>
          </p:cNvPr>
          <p:cNvGrpSpPr/>
          <p:nvPr/>
        </p:nvGrpSpPr>
        <p:grpSpPr>
          <a:xfrm>
            <a:off x="9844085" y="273269"/>
            <a:ext cx="2082616" cy="2380132"/>
            <a:chOff x="9844085" y="273269"/>
            <a:chExt cx="2082616" cy="2380132"/>
          </a:xfrm>
        </p:grpSpPr>
        <p:grpSp>
          <p:nvGrpSpPr>
            <p:cNvPr id="10" name="Group 9">
              <a:extLst>
                <a:ext uri="{FF2B5EF4-FFF2-40B4-BE49-F238E27FC236}">
                  <a16:creationId xmlns:a16="http://schemas.microsoft.com/office/drawing/2014/main" id="{38FB93DC-9ADA-4300-91BD-C20CEE1742EF}"/>
                </a:ext>
              </a:extLst>
            </p:cNvPr>
            <p:cNvGrpSpPr/>
            <p:nvPr/>
          </p:nvGrpSpPr>
          <p:grpSpPr>
            <a:xfrm rot="5400000">
              <a:off x="9695327" y="422027"/>
              <a:ext cx="2380132" cy="2082616"/>
              <a:chOff x="682964" y="1107996"/>
              <a:chExt cx="3352800" cy="2933700"/>
            </a:xfrm>
          </p:grpSpPr>
          <p:pic>
            <p:nvPicPr>
              <p:cNvPr id="11" name="Picture 2" descr="http://newknowledgebase.com/wp-content/uploads/2013/01/Meyda-Tiffany-Stained-Window.jpg">
                <a:extLst>
                  <a:ext uri="{FF2B5EF4-FFF2-40B4-BE49-F238E27FC236}">
                    <a16:creationId xmlns:a16="http://schemas.microsoft.com/office/drawing/2014/main" id="{764F3B7F-0B17-43F1-B51A-A1363CEFD275}"/>
                  </a:ext>
                </a:extLst>
              </p:cNvPr>
              <p:cNvPicPr>
                <a:picLocks noChangeAspect="1" noChangeArrowheads="1"/>
              </p:cNvPicPr>
              <p:nvPr/>
            </p:nvPicPr>
            <p:blipFill>
              <a:blip r:embed="rId5" cstate="print"/>
              <a:srcRect l="5952" t="3571" r="5952" b="3571"/>
              <a:stretch>
                <a:fillRect/>
              </a:stretch>
            </p:blipFill>
            <p:spPr bwMode="auto">
              <a:xfrm rot="5400000">
                <a:off x="892514" y="898446"/>
                <a:ext cx="2933700" cy="3352800"/>
              </a:xfrm>
              <a:prstGeom prst="rect">
                <a:avLst/>
              </a:prstGeom>
              <a:noFill/>
            </p:spPr>
          </p:pic>
          <p:sp>
            <p:nvSpPr>
              <p:cNvPr id="12" name="Rectangle 11">
                <a:extLst>
                  <a:ext uri="{FF2B5EF4-FFF2-40B4-BE49-F238E27FC236}">
                    <a16:creationId xmlns:a16="http://schemas.microsoft.com/office/drawing/2014/main" id="{C69C67BF-C173-4F18-A238-3804A3BCF00E}"/>
                  </a:ext>
                </a:extLst>
              </p:cNvPr>
              <p:cNvSpPr/>
              <p:nvPr/>
            </p:nvSpPr>
            <p:spPr>
              <a:xfrm>
                <a:off x="1066579" y="1519518"/>
                <a:ext cx="2483445" cy="2111188"/>
              </a:xfrm>
              <a:prstGeom prst="rect">
                <a:avLst/>
              </a:prstGeom>
              <a:solidFill>
                <a:schemeClr val="accent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C728C33A-502F-4191-9020-DF5F54D6D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8790" y="637894"/>
              <a:ext cx="1228725" cy="1628775"/>
            </a:xfrm>
            <a:prstGeom prst="rect">
              <a:avLst/>
            </a:prstGeom>
          </p:spPr>
        </p:pic>
      </p:grpSp>
      <p:pic>
        <p:nvPicPr>
          <p:cNvPr id="5" name="Picture 4">
            <a:extLst>
              <a:ext uri="{FF2B5EF4-FFF2-40B4-BE49-F238E27FC236}">
                <a16:creationId xmlns:a16="http://schemas.microsoft.com/office/drawing/2014/main" id="{FBD58BB5-6153-1019-36D4-D903A2591736}"/>
              </a:ext>
            </a:extLst>
          </p:cNvPr>
          <p:cNvPicPr>
            <a:picLocks noChangeAspect="1"/>
          </p:cNvPicPr>
          <p:nvPr/>
        </p:nvPicPr>
        <p:blipFill>
          <a:blip r:embed="rId7"/>
          <a:stretch>
            <a:fillRect/>
          </a:stretch>
        </p:blipFill>
        <p:spPr>
          <a:xfrm>
            <a:off x="283081" y="637894"/>
            <a:ext cx="3767487" cy="3538824"/>
          </a:xfrm>
          <a:prstGeom prst="rect">
            <a:avLst/>
          </a:prstGeom>
        </p:spPr>
      </p:pic>
    </p:spTree>
    <p:extLst>
      <p:ext uri="{BB962C8B-B14F-4D97-AF65-F5344CB8AC3E}">
        <p14:creationId xmlns:p14="http://schemas.microsoft.com/office/powerpoint/2010/main" val="1254906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3C8077-826E-4DAA-B8A6-1FE55D987AB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63296" y="56614"/>
            <a:ext cx="9144000" cy="4524315"/>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Video: The Faith and Diligence of the Brother of Jared (2:26)</a:t>
            </a:r>
          </a:p>
          <a:p>
            <a:endParaRPr lang="en-US" dirty="0">
              <a:solidFill>
                <a:schemeClr val="bg1"/>
              </a:solidFill>
            </a:endParaRPr>
          </a:p>
          <a:p>
            <a:r>
              <a:rPr lang="en-US" dirty="0">
                <a:solidFill>
                  <a:schemeClr val="bg1"/>
                </a:solidFill>
              </a:rPr>
              <a:t>Richard G. Scott, “Using the Supernal Gift of Prayer,”</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2007, 9</a:t>
            </a:r>
          </a:p>
          <a:p>
            <a:endParaRPr lang="en-US" dirty="0">
              <a:solidFill>
                <a:schemeClr val="bg1"/>
              </a:solidFill>
            </a:endParaRPr>
          </a:p>
          <a:p>
            <a:r>
              <a:rPr lang="en-US" dirty="0">
                <a:solidFill>
                  <a:schemeClr val="bg1"/>
                </a:solidFill>
              </a:rPr>
              <a:t>Ezra Taft Benson (“A Witness and a Warning,” </a:t>
            </a:r>
            <a:r>
              <a:rPr lang="en-US" i="1" dirty="0">
                <a:solidFill>
                  <a:schemeClr val="bg1"/>
                </a:solidFill>
              </a:rPr>
              <a:t>Ensign,</a:t>
            </a:r>
            <a:r>
              <a:rPr lang="en-US" dirty="0">
                <a:solidFill>
                  <a:schemeClr val="bg1"/>
                </a:solidFill>
              </a:rPr>
              <a:t> Nov. 1979, 31, 33). </a:t>
            </a:r>
          </a:p>
          <a:p>
            <a:endParaRPr lang="en-US" dirty="0">
              <a:solidFill>
                <a:schemeClr val="bg1"/>
              </a:solidFill>
            </a:endParaRPr>
          </a:p>
          <a:p>
            <a:r>
              <a:rPr lang="en-US" dirty="0">
                <a:solidFill>
                  <a:schemeClr val="bg1"/>
                </a:solidFill>
              </a:rPr>
              <a:t> </a:t>
            </a:r>
            <a:r>
              <a:rPr lang="en-US" i="1" dirty="0">
                <a:solidFill>
                  <a:schemeClr val="bg1"/>
                </a:solidFill>
              </a:rPr>
              <a:t>The Teachings of Ezra Taft Benson </a:t>
            </a:r>
            <a:r>
              <a:rPr lang="en-US" dirty="0">
                <a:solidFill>
                  <a:schemeClr val="bg1"/>
                </a:solidFill>
              </a:rPr>
              <a:t>pp. 569, 580</a:t>
            </a:r>
          </a:p>
          <a:p>
            <a:endParaRPr lang="en-US" dirty="0">
              <a:solidFill>
                <a:schemeClr val="bg1"/>
              </a:solidFill>
            </a:endParaRPr>
          </a:p>
          <a:p>
            <a:r>
              <a:rPr lang="en-US" dirty="0">
                <a:solidFill>
                  <a:schemeClr val="bg1"/>
                </a:solidFill>
              </a:rPr>
              <a:t>Spencer W. Kimball </a:t>
            </a:r>
            <a:r>
              <a:rPr lang="en-US" i="1" dirty="0">
                <a:solidFill>
                  <a:schemeClr val="bg1"/>
                </a:solidFill>
              </a:rPr>
              <a:t>Prayer</a:t>
            </a:r>
            <a:r>
              <a:rPr lang="en-US" dirty="0">
                <a:solidFill>
                  <a:schemeClr val="bg1"/>
                </a:solidFill>
              </a:rPr>
              <a:t> pg. 19</a:t>
            </a:r>
          </a:p>
          <a:p>
            <a:endParaRPr lang="en-US" dirty="0">
              <a:solidFill>
                <a:schemeClr val="bg1"/>
              </a:solidFill>
            </a:endParaRPr>
          </a:p>
          <a:p>
            <a:r>
              <a:rPr lang="en-US" dirty="0">
                <a:solidFill>
                  <a:schemeClr val="bg1"/>
                </a:solidFill>
              </a:rPr>
              <a:t>Elder Donald L. </a:t>
            </a:r>
            <a:r>
              <a:rPr lang="en-US" dirty="0" err="1">
                <a:solidFill>
                  <a:schemeClr val="bg1"/>
                </a:solidFill>
              </a:rPr>
              <a:t>Staheli</a:t>
            </a:r>
            <a:r>
              <a:rPr lang="en-US" dirty="0">
                <a:solidFill>
                  <a:schemeClr val="bg1"/>
                </a:solidFill>
              </a:rPr>
              <a:t> (“Securing Our Testimonies,” </a:t>
            </a:r>
            <a:r>
              <a:rPr lang="en-US" i="1" dirty="0">
                <a:solidFill>
                  <a:schemeClr val="bg1"/>
                </a:solidFill>
              </a:rPr>
              <a:t>Ensign</a:t>
            </a:r>
            <a:r>
              <a:rPr lang="en-US" dirty="0">
                <a:solidFill>
                  <a:schemeClr val="bg1"/>
                </a:solidFill>
              </a:rPr>
              <a:t> or</a:t>
            </a:r>
            <a:r>
              <a:rPr lang="en-US" i="1" dirty="0">
                <a:solidFill>
                  <a:schemeClr val="bg1"/>
                </a:solidFill>
              </a:rPr>
              <a:t> Liahona,</a:t>
            </a:r>
            <a:r>
              <a:rPr lang="en-US" dirty="0">
                <a:solidFill>
                  <a:schemeClr val="bg1"/>
                </a:solidFill>
              </a:rPr>
              <a:t> Nov. 2004, 39).</a:t>
            </a:r>
          </a:p>
          <a:p>
            <a:endParaRPr lang="en-US" dirty="0">
              <a:solidFill>
                <a:schemeClr val="bg1"/>
              </a:solidFill>
            </a:endParaRPr>
          </a:p>
          <a:p>
            <a:r>
              <a:rPr lang="en-US" dirty="0">
                <a:solidFill>
                  <a:schemeClr val="bg1"/>
                </a:solidFill>
              </a:rPr>
              <a:t>Elder Robert D. Hales(“Holy Scriptures: The Power of God unto Our Salvation,”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2006, 26).</a:t>
            </a:r>
          </a:p>
        </p:txBody>
      </p:sp>
      <p:pic>
        <p:nvPicPr>
          <p:cNvPr id="4" name="Picture 2" descr="https://encrypted-tbn2.gstatic.com/images?q=tbn:ANd9GcQ31q7TbKi2Qhpl6iqCTyiSJsGkIgu5InHDF3AIFtj5_CDUGPRaDA"/>
          <p:cNvPicPr>
            <a:picLocks noChangeAspect="1" noChangeArrowheads="1"/>
          </p:cNvPicPr>
          <p:nvPr/>
        </p:nvPicPr>
        <p:blipFill>
          <a:blip r:embed="rId4" cstate="print"/>
          <a:srcRect r="1918" b="5263"/>
          <a:stretch>
            <a:fillRect/>
          </a:stretch>
        </p:blipFill>
        <p:spPr bwMode="auto">
          <a:xfrm>
            <a:off x="6781800" y="4495800"/>
            <a:ext cx="3492500" cy="2286000"/>
          </a:xfrm>
          <a:prstGeom prst="rect">
            <a:avLst/>
          </a:prstGeom>
          <a:noFill/>
        </p:spPr>
      </p:pic>
      <p:grpSp>
        <p:nvGrpSpPr>
          <p:cNvPr id="8" name="Group 7"/>
          <p:cNvGrpSpPr/>
          <p:nvPr/>
        </p:nvGrpSpPr>
        <p:grpSpPr>
          <a:xfrm>
            <a:off x="1622612" y="4732338"/>
            <a:ext cx="5029200" cy="1447800"/>
            <a:chOff x="152400" y="4419600"/>
            <a:chExt cx="5029200" cy="1447800"/>
          </a:xfrm>
        </p:grpSpPr>
        <p:sp>
          <p:nvSpPr>
            <p:cNvPr id="6" name="Rectangle 5"/>
            <p:cNvSpPr/>
            <p:nvPr/>
          </p:nvSpPr>
          <p:spPr>
            <a:xfrm>
              <a:off x="152400" y="4419600"/>
              <a:ext cx="4876800" cy="1447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5334000"/>
              <a:ext cx="5029200" cy="369332"/>
            </a:xfrm>
            <a:prstGeom prst="rect">
              <a:avLst/>
            </a:prstGeom>
          </p:spPr>
          <p:txBody>
            <a:bodyPr wrap="square">
              <a:spAutoFit/>
            </a:bodyPr>
            <a:lstStyle/>
            <a:p>
              <a:r>
                <a:rPr lang="en-US" dirty="0">
                  <a:hlinkClick r:id="rId5"/>
                </a:rPr>
                <a:t>https://www.youtube.com/watch?v=0NIC_qvadEw</a:t>
              </a:r>
              <a:endParaRPr lang="en-US" dirty="0"/>
            </a:p>
          </p:txBody>
        </p:sp>
        <p:sp>
          <p:nvSpPr>
            <p:cNvPr id="7" name="TextBox 6"/>
            <p:cNvSpPr txBox="1"/>
            <p:nvPr/>
          </p:nvSpPr>
          <p:spPr>
            <a:xfrm>
              <a:off x="914400" y="4572000"/>
              <a:ext cx="3200400" cy="369332"/>
            </a:xfrm>
            <a:prstGeom prst="rect">
              <a:avLst/>
            </a:prstGeom>
            <a:noFill/>
          </p:spPr>
          <p:txBody>
            <a:bodyPr wrap="square" rtlCol="0">
              <a:spAutoFit/>
            </a:bodyPr>
            <a:lstStyle/>
            <a:p>
              <a:pPr algn="ctr"/>
              <a:r>
                <a:rPr lang="en-US" dirty="0"/>
                <a:t>How to Make Stained Glass</a:t>
              </a:r>
            </a:p>
          </p:txBody>
        </p:sp>
      </p:grpSp>
      <p:sp>
        <p:nvSpPr>
          <p:cNvPr id="10" name="Footer Placeholder 14">
            <a:extLst>
              <a:ext uri="{FF2B5EF4-FFF2-40B4-BE49-F238E27FC236}">
                <a16:creationId xmlns:a16="http://schemas.microsoft.com/office/drawing/2014/main" id="{9F0B6B83-515B-47E2-A839-174B81624453}"/>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455326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F400EBCD-31E5-48D0-B139-328278DD70F8}"/>
              </a:ext>
            </a:extLst>
          </p:cNvPr>
          <p:cNvSpPr/>
          <p:nvPr/>
        </p:nvSpPr>
        <p:spPr>
          <a:xfrm>
            <a:off x="0" y="0"/>
            <a:ext cx="12192000" cy="6858000"/>
          </a:xfrm>
          <a:prstGeom prst="rect">
            <a:avLst/>
          </a:prstGeom>
          <a:gradFill flip="none" rotWithShape="1">
            <a:gsLst>
              <a:gs pos="0">
                <a:schemeClr val="bg1">
                  <a:lumMod val="75000"/>
                </a:schemeClr>
              </a:gs>
              <a:gs pos="1700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21696" y="1140982"/>
            <a:ext cx="5447051" cy="5632311"/>
          </a:xfrm>
          <a:prstGeom prst="rect">
            <a:avLst/>
          </a:prstGeom>
        </p:spPr>
        <p:txBody>
          <a:bodyPr wrap="square">
            <a:spAutoFit/>
          </a:bodyPr>
          <a:lstStyle/>
          <a:p>
            <a:pPr fontAlgn="base"/>
            <a:r>
              <a:rPr lang="en-US" sz="2000" dirty="0">
                <a:solidFill>
                  <a:schemeClr val="bg1"/>
                </a:solidFill>
              </a:rPr>
              <a:t>Moroni abridged this book from 24 gold plates called the plates of Ether. </a:t>
            </a:r>
          </a:p>
          <a:p>
            <a:pPr fontAlgn="base"/>
            <a:endParaRPr lang="en-US" sz="2000" dirty="0">
              <a:solidFill>
                <a:schemeClr val="bg1"/>
              </a:solidFill>
            </a:endParaRPr>
          </a:p>
          <a:p>
            <a:pPr fontAlgn="base"/>
            <a:r>
              <a:rPr lang="en-US" sz="2000" dirty="0">
                <a:solidFill>
                  <a:schemeClr val="bg1"/>
                </a:solidFill>
              </a:rPr>
              <a:t>The book is named for the prophet Ether, who was the last prophet of the Jaredites and who created a record of their history (see Ether 15:33–34).</a:t>
            </a:r>
          </a:p>
          <a:p>
            <a:pPr fontAlgn="base"/>
            <a:endParaRPr lang="en-US" sz="2000" dirty="0">
              <a:solidFill>
                <a:schemeClr val="bg1"/>
              </a:solidFill>
            </a:endParaRPr>
          </a:p>
          <a:p>
            <a:pPr fontAlgn="base"/>
            <a:r>
              <a:rPr lang="en-US" sz="2000" dirty="0">
                <a:solidFill>
                  <a:schemeClr val="bg1"/>
                </a:solidFill>
              </a:rPr>
              <a:t> About 500 years before Moroni made his abridgment of the sacred records, some of the people of Limhi discovered the plates of Ether as they were searching for the land of Zarahemla (see Mosiah 8:7–11; Ether 1:2).</a:t>
            </a:r>
          </a:p>
          <a:p>
            <a:pPr fontAlgn="base"/>
            <a:endParaRPr lang="en-US" sz="2000" dirty="0">
              <a:solidFill>
                <a:schemeClr val="bg1"/>
              </a:solidFill>
            </a:endParaRPr>
          </a:p>
          <a:p>
            <a:pPr fontAlgn="base"/>
            <a:r>
              <a:rPr lang="en-US" sz="2000" dirty="0">
                <a:solidFill>
                  <a:schemeClr val="bg1"/>
                </a:solidFill>
              </a:rPr>
              <a:t>Nephite prophets and record keepers passed the plates of Ether down until they came into Moroni’s possession. Moroni stated that he did not include even “the hundredth part” of the record in his abridgment (Ether 15:33).</a:t>
            </a:r>
          </a:p>
        </p:txBody>
      </p:sp>
      <p:sp>
        <p:nvSpPr>
          <p:cNvPr id="6" name="TextBox 5"/>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AngsanaUPC" pitchFamily="18" charset="-34"/>
                <a:cs typeface="AngsanaUPC" pitchFamily="18" charset="-34"/>
              </a:rPr>
              <a:t>The Book of Ether</a:t>
            </a:r>
          </a:p>
        </p:txBody>
      </p:sp>
      <p:grpSp>
        <p:nvGrpSpPr>
          <p:cNvPr id="7" name="Group 6"/>
          <p:cNvGrpSpPr/>
          <p:nvPr/>
        </p:nvGrpSpPr>
        <p:grpSpPr>
          <a:xfrm>
            <a:off x="8313014" y="2271896"/>
            <a:ext cx="3028950" cy="2342924"/>
            <a:chOff x="3441191" y="1240801"/>
            <a:chExt cx="3755898" cy="3007122"/>
          </a:xfrm>
        </p:grpSpPr>
        <p:grpSp>
          <p:nvGrpSpPr>
            <p:cNvPr id="8" name="Group 46"/>
            <p:cNvGrpSpPr/>
            <p:nvPr/>
          </p:nvGrpSpPr>
          <p:grpSpPr>
            <a:xfrm>
              <a:off x="3441191" y="1240801"/>
              <a:ext cx="3755898" cy="3007122"/>
              <a:chOff x="802558" y="4166401"/>
              <a:chExt cx="1981641" cy="1586581"/>
            </a:xfrm>
          </p:grpSpPr>
          <p:grpSp>
            <p:nvGrpSpPr>
              <p:cNvPr id="10" name="Group 16"/>
              <p:cNvGrpSpPr/>
              <p:nvPr/>
            </p:nvGrpSpPr>
            <p:grpSpPr>
              <a:xfrm>
                <a:off x="802558" y="4166401"/>
                <a:ext cx="1981641" cy="1586581"/>
                <a:chOff x="-2011680" y="1349418"/>
                <a:chExt cx="7269480" cy="6346781"/>
              </a:xfrm>
            </p:grpSpPr>
            <p:grpSp>
              <p:nvGrpSpPr>
                <p:cNvPr id="12" name="Group 1"/>
                <p:cNvGrpSpPr/>
                <p:nvPr/>
              </p:nvGrpSpPr>
              <p:grpSpPr>
                <a:xfrm>
                  <a:off x="-2011680" y="1349418"/>
                  <a:ext cx="7269480" cy="6346781"/>
                  <a:chOff x="-137160" y="1426805"/>
                  <a:chExt cx="2423160" cy="1697395"/>
                </a:xfrm>
              </p:grpSpPr>
              <p:sp>
                <p:nvSpPr>
                  <p:cNvPr id="17"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988662" y="4309435"/>
                <a:ext cx="695994" cy="354314"/>
              </a:xfrm>
              <a:prstGeom prst="rect">
                <a:avLst/>
              </a:prstGeom>
              <a:noFill/>
            </p:spPr>
            <p:txBody>
              <a:bodyPr wrap="square" rtlCol="0">
                <a:spAutoFit/>
              </a:bodyPr>
              <a:lstStyle/>
              <a:p>
                <a:pPr algn="ctr"/>
                <a:endParaRPr lang="en-US" sz="2800" dirty="0">
                  <a:latin typeface="Comic Sans MS" pitchFamily="66" charset="0"/>
                </a:endParaRPr>
              </a:p>
            </p:txBody>
          </p:sp>
        </p:grpSp>
        <p:sp>
          <p:nvSpPr>
            <p:cNvPr id="9" name="TextBox 8"/>
            <p:cNvSpPr txBox="1"/>
            <p:nvPr/>
          </p:nvSpPr>
          <p:spPr>
            <a:xfrm>
              <a:off x="5708904" y="1534208"/>
              <a:ext cx="1219200" cy="2330668"/>
            </a:xfrm>
            <a:prstGeom prst="rect">
              <a:avLst/>
            </a:prstGeom>
            <a:noFill/>
          </p:spPr>
          <p:txBody>
            <a:bodyPr wrap="square" rtlCol="0">
              <a:spAutoFit/>
            </a:bodyPr>
            <a:lstStyle/>
            <a:p>
              <a:pPr algn="ctr"/>
              <a:r>
                <a:rPr lang="en-US" sz="2800" dirty="0">
                  <a:solidFill>
                    <a:schemeClr val="bg2">
                      <a:lumMod val="25000"/>
                    </a:schemeClr>
                  </a:solidFill>
                  <a:latin typeface="Poor Richard" panose="02080502050505020702" pitchFamily="18" charset="0"/>
                </a:rPr>
                <a:t>The Book of Ether</a:t>
              </a:r>
            </a:p>
          </p:txBody>
        </p:sp>
      </p:grpSp>
      <p:grpSp>
        <p:nvGrpSpPr>
          <p:cNvPr id="2" name="Group 1">
            <a:extLst>
              <a:ext uri="{FF2B5EF4-FFF2-40B4-BE49-F238E27FC236}">
                <a16:creationId xmlns:a16="http://schemas.microsoft.com/office/drawing/2014/main" id="{30EB8544-B63C-2C66-6FE1-E34DCC36E53A}"/>
              </a:ext>
            </a:extLst>
          </p:cNvPr>
          <p:cNvGrpSpPr/>
          <p:nvPr/>
        </p:nvGrpSpPr>
        <p:grpSpPr>
          <a:xfrm>
            <a:off x="1002188" y="1732015"/>
            <a:ext cx="1650524" cy="3872381"/>
            <a:chOff x="1600200" y="4114800"/>
            <a:chExt cx="1981200" cy="4648200"/>
          </a:xfrm>
        </p:grpSpPr>
        <p:grpSp>
          <p:nvGrpSpPr>
            <p:cNvPr id="3" name="Group 285">
              <a:extLst>
                <a:ext uri="{FF2B5EF4-FFF2-40B4-BE49-F238E27FC236}">
                  <a16:creationId xmlns:a16="http://schemas.microsoft.com/office/drawing/2014/main" id="{2B57078E-7874-EB2F-B43C-BC02EBB198EA}"/>
                </a:ext>
              </a:extLst>
            </p:cNvPr>
            <p:cNvGrpSpPr/>
            <p:nvPr/>
          </p:nvGrpSpPr>
          <p:grpSpPr>
            <a:xfrm rot="17194410">
              <a:off x="2602773" y="8085383"/>
              <a:ext cx="509454" cy="722914"/>
              <a:chOff x="4934260" y="5008578"/>
              <a:chExt cx="373811" cy="553131"/>
            </a:xfrm>
          </p:grpSpPr>
          <p:sp>
            <p:nvSpPr>
              <p:cNvPr id="71" name="Oval 70">
                <a:extLst>
                  <a:ext uri="{FF2B5EF4-FFF2-40B4-BE49-F238E27FC236}">
                    <a16:creationId xmlns:a16="http://schemas.microsoft.com/office/drawing/2014/main" id="{532BB013-A99E-BD7C-9E69-87C3BE88FF88}"/>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92507970-8CD7-944E-92DE-7B8188B300AF}"/>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284">
              <a:extLst>
                <a:ext uri="{FF2B5EF4-FFF2-40B4-BE49-F238E27FC236}">
                  <a16:creationId xmlns:a16="http://schemas.microsoft.com/office/drawing/2014/main" id="{3714D5AC-BFA6-060A-0375-A40EB79EE561}"/>
                </a:ext>
              </a:extLst>
            </p:cNvPr>
            <p:cNvGrpSpPr/>
            <p:nvPr/>
          </p:nvGrpSpPr>
          <p:grpSpPr>
            <a:xfrm>
              <a:off x="2057400" y="8077200"/>
              <a:ext cx="533400" cy="685800"/>
              <a:chOff x="4934260" y="5008578"/>
              <a:chExt cx="373811" cy="553131"/>
            </a:xfrm>
          </p:grpSpPr>
          <p:sp>
            <p:nvSpPr>
              <p:cNvPr id="69" name="Oval 68">
                <a:extLst>
                  <a:ext uri="{FF2B5EF4-FFF2-40B4-BE49-F238E27FC236}">
                    <a16:creationId xmlns:a16="http://schemas.microsoft.com/office/drawing/2014/main" id="{274C5AC4-03AB-6BA7-32C5-984E3CC75E2C}"/>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DF2E31A-B0A2-694B-6644-FE7A83B711EF}"/>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11">
              <a:extLst>
                <a:ext uri="{FF2B5EF4-FFF2-40B4-BE49-F238E27FC236}">
                  <a16:creationId xmlns:a16="http://schemas.microsoft.com/office/drawing/2014/main" id="{0A2D7C02-1BF8-42BB-D4EB-8B9BDF6784AA}"/>
                </a:ext>
              </a:extLst>
            </p:cNvPr>
            <p:cNvGrpSpPr/>
            <p:nvPr/>
          </p:nvGrpSpPr>
          <p:grpSpPr>
            <a:xfrm>
              <a:off x="1600200" y="5638800"/>
              <a:ext cx="1981200" cy="2743200"/>
              <a:chOff x="4419600" y="2060454"/>
              <a:chExt cx="3045502" cy="4187946"/>
            </a:xfrm>
          </p:grpSpPr>
          <p:sp>
            <p:nvSpPr>
              <p:cNvPr id="60" name="Oval 59">
                <a:extLst>
                  <a:ext uri="{FF2B5EF4-FFF2-40B4-BE49-F238E27FC236}">
                    <a16:creationId xmlns:a16="http://schemas.microsoft.com/office/drawing/2014/main" id="{2223A478-AAA3-A3F9-BAC0-C9631870C5E9}"/>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8A462148-3BC3-663B-F68B-DF1CC0B2DFF8}"/>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2D6F8775-E214-63A8-E16C-09DDBCDAA39B}"/>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A41E28C4-996C-197A-D8E7-DD0631822916}"/>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apezoid 63">
                <a:extLst>
                  <a:ext uri="{FF2B5EF4-FFF2-40B4-BE49-F238E27FC236}">
                    <a16:creationId xmlns:a16="http://schemas.microsoft.com/office/drawing/2014/main" id="{E6203269-EB6D-BEF7-CF3F-851CD6535336}"/>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a:extLst>
                  <a:ext uri="{FF2B5EF4-FFF2-40B4-BE49-F238E27FC236}">
                    <a16:creationId xmlns:a16="http://schemas.microsoft.com/office/drawing/2014/main" id="{3BBBDD21-219C-1339-BA74-827F54786DED}"/>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8C01A35-4350-277C-8E6B-CE2E01A7ACAA}"/>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1301166B-ABC4-8E2B-8E5D-3F754321D88A}"/>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B444D530-06F2-FFAC-D877-C66D02C5238C}"/>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Rounded Rectangle 6">
              <a:extLst>
                <a:ext uri="{FF2B5EF4-FFF2-40B4-BE49-F238E27FC236}">
                  <a16:creationId xmlns:a16="http://schemas.microsoft.com/office/drawing/2014/main" id="{32701991-A757-AA13-9C68-D278224CE5AE}"/>
                </a:ext>
              </a:extLst>
            </p:cNvPr>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7">
              <a:extLst>
                <a:ext uri="{FF2B5EF4-FFF2-40B4-BE49-F238E27FC236}">
                  <a16:creationId xmlns:a16="http://schemas.microsoft.com/office/drawing/2014/main" id="{4311C2D0-5BAD-C454-803B-217F4AB3D299}"/>
                </a:ext>
              </a:extLst>
            </p:cNvPr>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 Diagonal Corner Rectangle 8">
              <a:extLst>
                <a:ext uri="{FF2B5EF4-FFF2-40B4-BE49-F238E27FC236}">
                  <a16:creationId xmlns:a16="http://schemas.microsoft.com/office/drawing/2014/main" id="{7D18B3EA-8DBE-354C-4814-CA792A6B88CD}"/>
                </a:ext>
              </a:extLst>
            </p:cNvPr>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9">
              <a:extLst>
                <a:ext uri="{FF2B5EF4-FFF2-40B4-BE49-F238E27FC236}">
                  <a16:creationId xmlns:a16="http://schemas.microsoft.com/office/drawing/2014/main" id="{D23342E6-4F67-D9E6-89F5-86034DDD66F4}"/>
                </a:ext>
              </a:extLst>
            </p:cNvPr>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65840B2-AAA1-8EF6-D9CF-889EE0E79CA5}"/>
                </a:ext>
              </a:extLst>
            </p:cNvPr>
            <p:cNvSpPr/>
            <p:nvPr/>
          </p:nvSpPr>
          <p:spPr>
            <a:xfrm>
              <a:off x="2057400" y="4267200"/>
              <a:ext cx="1052977" cy="1549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2ABE726-E90B-7E8C-2884-4990729DCB6D}"/>
                </a:ext>
              </a:extLst>
            </p:cNvPr>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 Diagonal Corner Rectangle 12">
              <a:extLst>
                <a:ext uri="{FF2B5EF4-FFF2-40B4-BE49-F238E27FC236}">
                  <a16:creationId xmlns:a16="http://schemas.microsoft.com/office/drawing/2014/main" id="{BC647F4A-2A1B-6243-013F-F7DAF57428EA}"/>
                </a:ext>
              </a:extLst>
            </p:cNvPr>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 Diagonal Corner Rectangle 13">
              <a:extLst>
                <a:ext uri="{FF2B5EF4-FFF2-40B4-BE49-F238E27FC236}">
                  <a16:creationId xmlns:a16="http://schemas.microsoft.com/office/drawing/2014/main" id="{C87C0B31-8C4D-11C6-0DC0-CF0BDD7D1033}"/>
                </a:ext>
              </a:extLst>
            </p:cNvPr>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14">
              <a:extLst>
                <a:ext uri="{FF2B5EF4-FFF2-40B4-BE49-F238E27FC236}">
                  <a16:creationId xmlns:a16="http://schemas.microsoft.com/office/drawing/2014/main" id="{54F56C46-2F21-D273-D7F9-2096BD25C72A}"/>
                </a:ext>
              </a:extLst>
            </p:cNvPr>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7E6702FC-F37E-FBC3-B5A7-EE7444B78E2F}"/>
              </a:ext>
            </a:extLst>
          </p:cNvPr>
          <p:cNvGrpSpPr/>
          <p:nvPr/>
        </p:nvGrpSpPr>
        <p:grpSpPr>
          <a:xfrm>
            <a:off x="8559247" y="2358763"/>
            <a:ext cx="987291" cy="2150991"/>
            <a:chOff x="4728617" y="556734"/>
            <a:chExt cx="2698842" cy="5879910"/>
          </a:xfrm>
        </p:grpSpPr>
        <p:sp>
          <p:nvSpPr>
            <p:cNvPr id="74" name="Oval 73">
              <a:extLst>
                <a:ext uri="{FF2B5EF4-FFF2-40B4-BE49-F238E27FC236}">
                  <a16:creationId xmlns:a16="http://schemas.microsoft.com/office/drawing/2014/main" id="{EE450403-7D82-E30E-5ABD-C4083917FC8C}"/>
                </a:ext>
              </a:extLst>
            </p:cNvPr>
            <p:cNvSpPr/>
            <p:nvPr/>
          </p:nvSpPr>
          <p:spPr>
            <a:xfrm rot="19429142">
              <a:off x="7065431" y="4183843"/>
              <a:ext cx="362028" cy="5476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Oval 74">
              <a:extLst>
                <a:ext uri="{FF2B5EF4-FFF2-40B4-BE49-F238E27FC236}">
                  <a16:creationId xmlns:a16="http://schemas.microsoft.com/office/drawing/2014/main" id="{6972421A-3C3F-2FE0-02BE-8C5D4690CC52}"/>
                </a:ext>
              </a:extLst>
            </p:cNvPr>
            <p:cNvSpPr/>
            <p:nvPr/>
          </p:nvSpPr>
          <p:spPr>
            <a:xfrm rot="1398635">
              <a:off x="4728617" y="4128677"/>
              <a:ext cx="385391" cy="6579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Flowchart: Manual Operation 75">
              <a:extLst>
                <a:ext uri="{FF2B5EF4-FFF2-40B4-BE49-F238E27FC236}">
                  <a16:creationId xmlns:a16="http://schemas.microsoft.com/office/drawing/2014/main" id="{D8607F45-771B-C05E-A4AB-028EFDBBBB8C}"/>
                </a:ext>
              </a:extLst>
            </p:cNvPr>
            <p:cNvSpPr/>
            <p:nvPr/>
          </p:nvSpPr>
          <p:spPr>
            <a:xfrm rot="12217775">
              <a:off x="4947275" y="2513025"/>
              <a:ext cx="796721"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 name="Flowchart: Manual Operation 76">
              <a:extLst>
                <a:ext uri="{FF2B5EF4-FFF2-40B4-BE49-F238E27FC236}">
                  <a16:creationId xmlns:a16="http://schemas.microsoft.com/office/drawing/2014/main" id="{978261F6-E970-DC4C-E9B0-7ABA17A435BD}"/>
                </a:ext>
              </a:extLst>
            </p:cNvPr>
            <p:cNvSpPr/>
            <p:nvPr/>
          </p:nvSpPr>
          <p:spPr>
            <a:xfrm rot="9181948" flipH="1">
              <a:off x="6376128" y="2517184"/>
              <a:ext cx="801857"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 name="Oval 77">
              <a:extLst>
                <a:ext uri="{FF2B5EF4-FFF2-40B4-BE49-F238E27FC236}">
                  <a16:creationId xmlns:a16="http://schemas.microsoft.com/office/drawing/2014/main" id="{333C14F7-538A-0354-E452-B8E6292A242C}"/>
                </a:ext>
              </a:extLst>
            </p:cNvPr>
            <p:cNvSpPr/>
            <p:nvPr/>
          </p:nvSpPr>
          <p:spPr>
            <a:xfrm>
              <a:off x="5288608"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 name="Oval 78">
              <a:extLst>
                <a:ext uri="{FF2B5EF4-FFF2-40B4-BE49-F238E27FC236}">
                  <a16:creationId xmlns:a16="http://schemas.microsoft.com/office/drawing/2014/main" id="{37A7B5C2-E40E-C193-A9C8-D916A31DE2C2}"/>
                </a:ext>
              </a:extLst>
            </p:cNvPr>
            <p:cNvSpPr/>
            <p:nvPr/>
          </p:nvSpPr>
          <p:spPr>
            <a:xfrm>
              <a:off x="5988597"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 name="Cloud 79">
              <a:extLst>
                <a:ext uri="{FF2B5EF4-FFF2-40B4-BE49-F238E27FC236}">
                  <a16:creationId xmlns:a16="http://schemas.microsoft.com/office/drawing/2014/main" id="{584C0820-B5B9-25F3-3B50-00A08942B936}"/>
                </a:ext>
              </a:extLst>
            </p:cNvPr>
            <p:cNvSpPr/>
            <p:nvPr/>
          </p:nvSpPr>
          <p:spPr>
            <a:xfrm rot="20835976" flipH="1">
              <a:off x="6276361" y="1024313"/>
              <a:ext cx="1075823"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 name="Flowchart: Manual Operation 80">
              <a:extLst>
                <a:ext uri="{FF2B5EF4-FFF2-40B4-BE49-F238E27FC236}">
                  <a16:creationId xmlns:a16="http://schemas.microsoft.com/office/drawing/2014/main" id="{85803579-D096-4E74-C08F-D1799199A2A6}"/>
                </a:ext>
              </a:extLst>
            </p:cNvPr>
            <p:cNvSpPr/>
            <p:nvPr/>
          </p:nvSpPr>
          <p:spPr>
            <a:xfrm rot="10800000">
              <a:off x="5275522" y="2482053"/>
              <a:ext cx="1538391" cy="3338597"/>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Rectangle 81">
              <a:extLst>
                <a:ext uri="{FF2B5EF4-FFF2-40B4-BE49-F238E27FC236}">
                  <a16:creationId xmlns:a16="http://schemas.microsoft.com/office/drawing/2014/main" id="{7A076EF6-38F2-3953-2DC4-F96A9DE320FD}"/>
                </a:ext>
              </a:extLst>
            </p:cNvPr>
            <p:cNvSpPr/>
            <p:nvPr/>
          </p:nvSpPr>
          <p:spPr>
            <a:xfrm>
              <a:off x="5275523" y="5768601"/>
              <a:ext cx="1528971" cy="316255"/>
            </a:xfrm>
            <a:prstGeom prst="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Flowchart: Extract 82">
              <a:extLst>
                <a:ext uri="{FF2B5EF4-FFF2-40B4-BE49-F238E27FC236}">
                  <a16:creationId xmlns:a16="http://schemas.microsoft.com/office/drawing/2014/main" id="{358766CC-B998-F2C1-D39E-A69D18418EB2}"/>
                </a:ext>
              </a:extLst>
            </p:cNvPr>
            <p:cNvSpPr/>
            <p:nvPr/>
          </p:nvSpPr>
          <p:spPr>
            <a:xfrm rot="10800000">
              <a:off x="5692088" y="2624701"/>
              <a:ext cx="674432" cy="725356"/>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84" name="Cloud 83">
              <a:extLst>
                <a:ext uri="{FF2B5EF4-FFF2-40B4-BE49-F238E27FC236}">
                  <a16:creationId xmlns:a16="http://schemas.microsoft.com/office/drawing/2014/main" id="{2D80A3E6-A338-585B-2D00-A72D707453EF}"/>
                </a:ext>
              </a:extLst>
            </p:cNvPr>
            <p:cNvSpPr/>
            <p:nvPr/>
          </p:nvSpPr>
          <p:spPr>
            <a:xfrm rot="764024">
              <a:off x="4744580" y="1034403"/>
              <a:ext cx="1165310"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Oval 84">
              <a:extLst>
                <a:ext uri="{FF2B5EF4-FFF2-40B4-BE49-F238E27FC236}">
                  <a16:creationId xmlns:a16="http://schemas.microsoft.com/office/drawing/2014/main" id="{1F523609-1D92-F926-EA4B-3F92E4EAD1B2}"/>
                </a:ext>
              </a:extLst>
            </p:cNvPr>
            <p:cNvSpPr/>
            <p:nvPr/>
          </p:nvSpPr>
          <p:spPr>
            <a:xfrm>
              <a:off x="5403049" y="1026729"/>
              <a:ext cx="1252512" cy="18658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Cloud 85">
              <a:extLst>
                <a:ext uri="{FF2B5EF4-FFF2-40B4-BE49-F238E27FC236}">
                  <a16:creationId xmlns:a16="http://schemas.microsoft.com/office/drawing/2014/main" id="{0E8F7216-F7BB-7319-C70D-6D2074AB02E8}"/>
                </a:ext>
              </a:extLst>
            </p:cNvPr>
            <p:cNvSpPr/>
            <p:nvPr/>
          </p:nvSpPr>
          <p:spPr>
            <a:xfrm rot="16200000" flipH="1">
              <a:off x="5607483" y="63253"/>
              <a:ext cx="939984" cy="1926945"/>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 name="Rounded Rectangle 146">
              <a:extLst>
                <a:ext uri="{FF2B5EF4-FFF2-40B4-BE49-F238E27FC236}">
                  <a16:creationId xmlns:a16="http://schemas.microsoft.com/office/drawing/2014/main" id="{32DECC16-A6DB-7A4F-68E4-AAE289DEED69}"/>
                </a:ext>
              </a:extLst>
            </p:cNvPr>
            <p:cNvSpPr/>
            <p:nvPr/>
          </p:nvSpPr>
          <p:spPr>
            <a:xfrm>
              <a:off x="5017658" y="1026726"/>
              <a:ext cx="2023292" cy="281994"/>
            </a:xfrm>
            <a:prstGeom prst="round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 name="Rounded Rectangle 147">
              <a:extLst>
                <a:ext uri="{FF2B5EF4-FFF2-40B4-BE49-F238E27FC236}">
                  <a16:creationId xmlns:a16="http://schemas.microsoft.com/office/drawing/2014/main" id="{E3066C85-9C10-C447-54FB-6F1E835D5E50}"/>
                </a:ext>
              </a:extLst>
            </p:cNvPr>
            <p:cNvSpPr/>
            <p:nvPr/>
          </p:nvSpPr>
          <p:spPr>
            <a:xfrm>
              <a:off x="5313581" y="4264976"/>
              <a:ext cx="1403917" cy="228729"/>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9" name="Group 88">
              <a:extLst>
                <a:ext uri="{FF2B5EF4-FFF2-40B4-BE49-F238E27FC236}">
                  <a16:creationId xmlns:a16="http://schemas.microsoft.com/office/drawing/2014/main" id="{1530FA12-788E-9BCF-1DEA-8E2DE97A302B}"/>
                </a:ext>
              </a:extLst>
            </p:cNvPr>
            <p:cNvGrpSpPr/>
            <p:nvPr/>
          </p:nvGrpSpPr>
          <p:grpSpPr>
            <a:xfrm>
              <a:off x="6366534" y="4150613"/>
              <a:ext cx="837628" cy="2001179"/>
              <a:chOff x="5029205" y="1676401"/>
              <a:chExt cx="982013" cy="1407436"/>
            </a:xfrm>
            <a:solidFill>
              <a:srgbClr val="996633"/>
            </a:solidFill>
          </p:grpSpPr>
          <p:sp>
            <p:nvSpPr>
              <p:cNvPr id="90" name="Diagonal Stripe 89">
                <a:extLst>
                  <a:ext uri="{FF2B5EF4-FFF2-40B4-BE49-F238E27FC236}">
                    <a16:creationId xmlns:a16="http://schemas.microsoft.com/office/drawing/2014/main" id="{1C730EFF-C289-4016-0207-711F97DD0955}"/>
                  </a:ext>
                </a:extLst>
              </p:cNvPr>
              <p:cNvSpPr/>
              <p:nvPr/>
            </p:nvSpPr>
            <p:spPr>
              <a:xfrm rot="19468279">
                <a:off x="5401618" y="1834736"/>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91" name="Diagonal Stripe 90">
                <a:extLst>
                  <a:ext uri="{FF2B5EF4-FFF2-40B4-BE49-F238E27FC236}">
                    <a16:creationId xmlns:a16="http://schemas.microsoft.com/office/drawing/2014/main" id="{8B5F8D6D-2195-1082-27F1-5FC968ABF639}"/>
                  </a:ext>
                </a:extLst>
              </p:cNvPr>
              <p:cNvSpPr/>
              <p:nvPr/>
            </p:nvSpPr>
            <p:spPr>
              <a:xfrm rot="20963615">
                <a:off x="5066204" y="1940837"/>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92" name="Rounded Rectangle 151">
                <a:extLst>
                  <a:ext uri="{FF2B5EF4-FFF2-40B4-BE49-F238E27FC236}">
                    <a16:creationId xmlns:a16="http://schemas.microsoft.com/office/drawing/2014/main" id="{CFF65072-3B83-0DFD-325A-1EAC8D268D29}"/>
                  </a:ext>
                </a:extLst>
              </p:cNvPr>
              <p:cNvSpPr/>
              <p:nvPr/>
            </p:nvSpPr>
            <p:spPr>
              <a:xfrm>
                <a:off x="5029205" y="1676401"/>
                <a:ext cx="548640" cy="33410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Tree>
    <p:extLst>
      <p:ext uri="{BB962C8B-B14F-4D97-AF65-F5344CB8AC3E}">
        <p14:creationId xmlns:p14="http://schemas.microsoft.com/office/powerpoint/2010/main" val="189325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894" y="121024"/>
            <a:ext cx="9144000" cy="6863417"/>
          </a:xfrm>
          <a:prstGeom prst="rect">
            <a:avLst/>
          </a:prstGeom>
        </p:spPr>
        <p:txBody>
          <a:bodyPr wrap="square">
            <a:spAutoFit/>
          </a:bodyPr>
          <a:lstStyle/>
          <a:p>
            <a:r>
              <a:rPr lang="en-US" sz="1100" u="sng" dirty="0"/>
              <a:t>Directions</a:t>
            </a:r>
            <a:r>
              <a:rPr lang="en-US" sz="1100" dirty="0"/>
              <a:t>: You have a 5 minute time limit to complete the parts of this test. Carefully read all of the parts of the test before doing anything. In order to ensure the accuracy of this exam, you should not use more than the allotted time of 5 minutes. You may start the timer and begin whenever you choose. </a:t>
            </a:r>
          </a:p>
          <a:p>
            <a:endParaRPr lang="en-US" sz="1100" dirty="0"/>
          </a:p>
          <a:p>
            <a:r>
              <a:rPr lang="en-US" sz="1100" dirty="0"/>
              <a:t>1. Write today's date--month-day-year in the top right hand corner of your test paper.</a:t>
            </a:r>
            <a:br>
              <a:rPr lang="en-US" sz="1100" dirty="0"/>
            </a:br>
            <a:br>
              <a:rPr lang="en-US" sz="1100" dirty="0"/>
            </a:br>
            <a:r>
              <a:rPr lang="en-US" sz="1100" dirty="0"/>
              <a:t>2. Write the answer to the following multiplication problem directly underneath the date on your test paper--6 X 5 = ?</a:t>
            </a:r>
            <a:br>
              <a:rPr lang="en-US" sz="1100" dirty="0"/>
            </a:br>
            <a:br>
              <a:rPr lang="en-US" sz="1100" dirty="0"/>
            </a:br>
            <a:r>
              <a:rPr lang="en-US" sz="1100" dirty="0"/>
              <a:t>3. Write the name of the month that begins with the letter "D" in the top left hand corner of your test paper.</a:t>
            </a:r>
            <a:br>
              <a:rPr lang="en-US" sz="1100" dirty="0"/>
            </a:br>
            <a:br>
              <a:rPr lang="en-US" sz="1100" dirty="0"/>
            </a:br>
            <a:r>
              <a:rPr lang="en-US" sz="1100" dirty="0"/>
              <a:t>4. Add 15 to the answer you got in part #2, and write this new total directly underneath your answer for part #3.</a:t>
            </a:r>
            <a:br>
              <a:rPr lang="en-US" sz="1100" dirty="0"/>
            </a:br>
            <a:br>
              <a:rPr lang="en-US" sz="1100" dirty="0"/>
            </a:br>
            <a:r>
              <a:rPr lang="en-US" sz="1100" dirty="0"/>
              <a:t>5. In the lower left hand corner of your test paper, write the names of your favorite singer and your favorite group.</a:t>
            </a:r>
            <a:br>
              <a:rPr lang="en-US" sz="1100" dirty="0"/>
            </a:br>
            <a:br>
              <a:rPr lang="en-US" sz="1100" dirty="0"/>
            </a:br>
            <a:r>
              <a:rPr lang="en-US" sz="1100" dirty="0"/>
              <a:t>6. Just above your answer to part #5, write "This test is very easy."</a:t>
            </a:r>
            <a:br>
              <a:rPr lang="en-US" sz="1100" dirty="0"/>
            </a:br>
            <a:br>
              <a:rPr lang="en-US" sz="1100" dirty="0"/>
            </a:br>
            <a:r>
              <a:rPr lang="en-US" sz="1100" dirty="0"/>
              <a:t>7. In the lower right hand corner of your test paper, draw a rectangle and inside the rectangle draw a five pointed star.  The size of these drawings is not important.</a:t>
            </a:r>
            <a:br>
              <a:rPr lang="en-US" sz="1100" dirty="0"/>
            </a:br>
            <a:br>
              <a:rPr lang="en-US" sz="1100" dirty="0"/>
            </a:br>
            <a:r>
              <a:rPr lang="en-US" sz="1100" dirty="0"/>
              <a:t>8. Directly above your answer to part #7, draw a row of three small circles. Once again, size is not important.</a:t>
            </a:r>
            <a:br>
              <a:rPr lang="en-US" sz="1100" dirty="0"/>
            </a:br>
            <a:br>
              <a:rPr lang="en-US" sz="1100" dirty="0"/>
            </a:br>
            <a:r>
              <a:rPr lang="en-US" sz="1100" dirty="0"/>
              <a:t>9. Write the name of the first president of the United States on the back of your test paper anywhere you choose.  If you don't know who this is, write your own name instead.</a:t>
            </a:r>
            <a:br>
              <a:rPr lang="en-US" sz="1100" dirty="0"/>
            </a:br>
            <a:br>
              <a:rPr lang="en-US" sz="1100" dirty="0"/>
            </a:br>
            <a:r>
              <a:rPr lang="en-US" sz="1100" dirty="0"/>
              <a:t>10.Write the name of any country that begins with the letter "I" directly underneath you answer to part #2.</a:t>
            </a:r>
          </a:p>
          <a:p>
            <a:endParaRPr lang="en-US" sz="1100" dirty="0"/>
          </a:p>
          <a:p>
            <a:r>
              <a:rPr lang="en-US" sz="1100" dirty="0"/>
              <a:t>11. Take the number of dwarfs in the Snow White story and add it to the number of bears in the Goldilocks story.  Divide by 2.  Write this total in the approximate center of your test paper.</a:t>
            </a:r>
            <a:br>
              <a:rPr lang="en-US" sz="1100" dirty="0"/>
            </a:br>
            <a:br>
              <a:rPr lang="en-US" sz="1100" dirty="0"/>
            </a:br>
            <a:r>
              <a:rPr lang="en-US" sz="1100" dirty="0"/>
              <a:t>12. Think of a number between 1 and 50.  Double that number.  Add 20.  Add 6.  Subtract 17.  Subtract 9.  Divide by 2.  Write this number on your test paper directly underneath your answer to part #11.</a:t>
            </a:r>
            <a:br>
              <a:rPr lang="en-US" sz="1100" dirty="0"/>
            </a:br>
            <a:br>
              <a:rPr lang="en-US" sz="1100" dirty="0"/>
            </a:br>
            <a:r>
              <a:rPr lang="en-US" sz="1100" dirty="0"/>
              <a:t>13. Now that you have carefully read all of the parts so far, and you have not carried out any of the actual work, read the next 2 parts just to see what they say and then go back and only complete part #3.</a:t>
            </a:r>
            <a:br>
              <a:rPr lang="en-US" sz="1100" dirty="0"/>
            </a:br>
            <a:br>
              <a:rPr lang="en-US" sz="1100" dirty="0"/>
            </a:br>
            <a:r>
              <a:rPr lang="en-US" sz="1100" dirty="0"/>
              <a:t>14. The name of the first president of the United States is George Washington. He was president from 1789 until 1797.  Add the 2 dates together to see if the total is less than 5000.</a:t>
            </a:r>
            <a:br>
              <a:rPr lang="en-US" sz="1100" dirty="0"/>
            </a:br>
            <a:br>
              <a:rPr lang="en-US" sz="1100" dirty="0"/>
            </a:br>
            <a:r>
              <a:rPr lang="en-US" sz="1100" dirty="0"/>
              <a:t>15. You should not be reading the end of the exam before the beginning of the exam, but now that you are here, you have just wasted some of the time you may need to complete the test.</a:t>
            </a:r>
          </a:p>
          <a:p>
            <a:endParaRPr lang="en-US" sz="1100" dirty="0"/>
          </a:p>
        </p:txBody>
      </p:sp>
      <p:sp>
        <p:nvSpPr>
          <p:cNvPr id="3" name="Rectangle 2"/>
          <p:cNvSpPr/>
          <p:nvPr/>
        </p:nvSpPr>
        <p:spPr>
          <a:xfrm>
            <a:off x="4267200" y="6488668"/>
            <a:ext cx="6248400" cy="369332"/>
          </a:xfrm>
          <a:prstGeom prst="rect">
            <a:avLst/>
          </a:prstGeom>
        </p:spPr>
        <p:txBody>
          <a:bodyPr wrap="square">
            <a:spAutoFit/>
          </a:bodyPr>
          <a:lstStyle/>
          <a:p>
            <a:r>
              <a:rPr lang="en-US" dirty="0"/>
              <a:t>http://www.justriddlesandmore.com/direct.html</a:t>
            </a:r>
          </a:p>
        </p:txBody>
      </p:sp>
    </p:spTree>
    <p:extLst>
      <p:ext uri="{BB962C8B-B14F-4D97-AF65-F5344CB8AC3E}">
        <p14:creationId xmlns:p14="http://schemas.microsoft.com/office/powerpoint/2010/main" val="3487300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727A462-9A86-4B55-968D-4B9960A52DE3}"/>
              </a:ext>
            </a:extLst>
          </p:cNvPr>
          <p:cNvGraphicFramePr>
            <a:graphicFrameLocks noGrp="1"/>
          </p:cNvGraphicFramePr>
          <p:nvPr>
            <p:extLst>
              <p:ext uri="{D42A27DB-BD31-4B8C-83A1-F6EECF244321}">
                <p14:modId xmlns:p14="http://schemas.microsoft.com/office/powerpoint/2010/main" val="771755747"/>
              </p:ext>
            </p:extLst>
          </p:nvPr>
        </p:nvGraphicFramePr>
        <p:xfrm>
          <a:off x="625043" y="757392"/>
          <a:ext cx="11115489" cy="4815840"/>
        </p:xfrm>
        <a:graphic>
          <a:graphicData uri="http://schemas.openxmlformats.org/drawingml/2006/table">
            <a:tbl>
              <a:tblPr firstRow="1" bandRow="1">
                <a:tableStyleId>{5940675A-B579-460E-94D1-54222C63F5DA}</a:tableStyleId>
              </a:tblPr>
              <a:tblGrid>
                <a:gridCol w="2088122">
                  <a:extLst>
                    <a:ext uri="{9D8B030D-6E8A-4147-A177-3AD203B41FA5}">
                      <a16:colId xmlns:a16="http://schemas.microsoft.com/office/drawing/2014/main" val="1676257852"/>
                    </a:ext>
                  </a:extLst>
                </a:gridCol>
                <a:gridCol w="2754492">
                  <a:extLst>
                    <a:ext uri="{9D8B030D-6E8A-4147-A177-3AD203B41FA5}">
                      <a16:colId xmlns:a16="http://schemas.microsoft.com/office/drawing/2014/main" val="1449481474"/>
                    </a:ext>
                  </a:extLst>
                </a:gridCol>
                <a:gridCol w="3494003">
                  <a:extLst>
                    <a:ext uri="{9D8B030D-6E8A-4147-A177-3AD203B41FA5}">
                      <a16:colId xmlns:a16="http://schemas.microsoft.com/office/drawing/2014/main" val="2992077635"/>
                    </a:ext>
                  </a:extLst>
                </a:gridCol>
                <a:gridCol w="2778872">
                  <a:extLst>
                    <a:ext uri="{9D8B030D-6E8A-4147-A177-3AD203B41FA5}">
                      <a16:colId xmlns:a16="http://schemas.microsoft.com/office/drawing/2014/main" val="2998777428"/>
                    </a:ext>
                  </a:extLst>
                </a:gridCol>
              </a:tblGrid>
              <a:tr h="350918">
                <a:tc>
                  <a:txBody>
                    <a:bodyPr/>
                    <a:lstStyle/>
                    <a:p>
                      <a:pPr algn="ctr"/>
                      <a:r>
                        <a:rPr lang="en-US" sz="2000" b="1" dirty="0"/>
                        <a:t>Problem with the barges</a:t>
                      </a:r>
                    </a:p>
                  </a:txBody>
                  <a:tcPr/>
                </a:tc>
                <a:tc>
                  <a:txBody>
                    <a:bodyPr/>
                    <a:lstStyle/>
                    <a:p>
                      <a:pPr algn="ctr"/>
                      <a:r>
                        <a:rPr lang="en-US" sz="2000" b="1" dirty="0"/>
                        <a:t>The Solution</a:t>
                      </a:r>
                    </a:p>
                  </a:txBody>
                  <a:tcPr/>
                </a:tc>
                <a:tc>
                  <a:txBody>
                    <a:bodyPr/>
                    <a:lstStyle/>
                    <a:p>
                      <a:pPr algn="ctr"/>
                      <a:r>
                        <a:rPr lang="en-US" sz="2000" b="1" dirty="0"/>
                        <a:t>What the Lord Did</a:t>
                      </a:r>
                    </a:p>
                  </a:txBody>
                  <a:tcPr/>
                </a:tc>
                <a:tc>
                  <a:txBody>
                    <a:bodyPr/>
                    <a:lstStyle/>
                    <a:p>
                      <a:pPr algn="ctr"/>
                      <a:r>
                        <a:rPr lang="en-US" sz="2000" b="1" dirty="0"/>
                        <a:t>What the brother of Jared did</a:t>
                      </a:r>
                    </a:p>
                  </a:txBody>
                  <a:tcPr/>
                </a:tc>
                <a:extLst>
                  <a:ext uri="{0D108BD9-81ED-4DB2-BD59-A6C34878D82A}">
                    <a16:rowId xmlns:a16="http://schemas.microsoft.com/office/drawing/2014/main" val="1686898742"/>
                  </a:ext>
                </a:extLst>
              </a:tr>
              <a:tr h="370840">
                <a:tc>
                  <a:txBody>
                    <a:bodyPr/>
                    <a:lstStyle/>
                    <a:p>
                      <a:r>
                        <a:rPr lang="en-US" dirty="0"/>
                        <a:t>No air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holes that can be opened and closed in the top and bottom of the barges</a:t>
                      </a:r>
                    </a:p>
                    <a:p>
                      <a:endParaRPr lang="en-US" dirty="0"/>
                    </a:p>
                  </a:txBody>
                  <a:tcPr/>
                </a:tc>
                <a:tc>
                  <a:txBody>
                    <a:bodyPr/>
                    <a:lstStyle/>
                    <a:p>
                      <a:r>
                        <a:rPr lang="en-US" dirty="0"/>
                        <a:t>Gave Jared instructions</a:t>
                      </a:r>
                    </a:p>
                  </a:txBody>
                  <a:tcPr/>
                </a:tc>
                <a:tc>
                  <a:txBody>
                    <a:bodyPr/>
                    <a:lstStyle/>
                    <a:p>
                      <a:r>
                        <a:rPr lang="en-US" dirty="0"/>
                        <a:t>Made the holes</a:t>
                      </a:r>
                    </a:p>
                  </a:txBody>
                  <a:tcPr/>
                </a:tc>
                <a:extLst>
                  <a:ext uri="{0D108BD9-81ED-4DB2-BD59-A6C34878D82A}">
                    <a16:rowId xmlns:a16="http://schemas.microsoft.com/office/drawing/2014/main" val="1317731235"/>
                  </a:ext>
                </a:extLst>
              </a:tr>
              <a:tr h="370840">
                <a:tc>
                  <a:txBody>
                    <a:bodyPr/>
                    <a:lstStyle/>
                    <a:p>
                      <a:r>
                        <a:rPr lang="en-US" dirty="0"/>
                        <a:t>No Steering</a:t>
                      </a:r>
                    </a:p>
                  </a:txBody>
                  <a:tcPr/>
                </a:tc>
                <a:tc>
                  <a:txBody>
                    <a:bodyPr/>
                    <a:lstStyle/>
                    <a:p>
                      <a:r>
                        <a:rPr lang="en-US" dirty="0"/>
                        <a:t>Wind will blow the barges toward the promised land</a:t>
                      </a:r>
                    </a:p>
                    <a:p>
                      <a:endParaRPr lang="en-US" dirty="0"/>
                    </a:p>
                  </a:txBody>
                  <a:tcPr/>
                </a:tc>
                <a:tc>
                  <a:txBody>
                    <a:bodyPr/>
                    <a:lstStyle/>
                    <a:p>
                      <a:r>
                        <a:rPr lang="en-US" dirty="0"/>
                        <a:t>Caused the wind to blow</a:t>
                      </a:r>
                    </a:p>
                  </a:txBody>
                  <a:tcPr/>
                </a:tc>
                <a:tc>
                  <a:txBody>
                    <a:bodyPr/>
                    <a:lstStyle/>
                    <a:p>
                      <a:r>
                        <a:rPr lang="en-US" dirty="0"/>
                        <a:t>Trusted in the Lord</a:t>
                      </a:r>
                    </a:p>
                  </a:txBody>
                  <a:tcPr/>
                </a:tc>
                <a:extLst>
                  <a:ext uri="{0D108BD9-81ED-4DB2-BD59-A6C34878D82A}">
                    <a16:rowId xmlns:a16="http://schemas.microsoft.com/office/drawing/2014/main" val="881844865"/>
                  </a:ext>
                </a:extLst>
              </a:tr>
              <a:tr h="370840">
                <a:tc>
                  <a:txBody>
                    <a:bodyPr/>
                    <a:lstStyle/>
                    <a:p>
                      <a:r>
                        <a:rPr lang="en-US" dirty="0"/>
                        <a:t>No Light</a:t>
                      </a:r>
                    </a:p>
                  </a:txBody>
                  <a:tcPr/>
                </a:tc>
                <a:tc>
                  <a:txBody>
                    <a:bodyPr/>
                    <a:lstStyle/>
                    <a:p>
                      <a:r>
                        <a:rPr lang="en-US" dirty="0"/>
                        <a:t>Prepare special stones and ask the Lord to touch them so they will shine</a:t>
                      </a:r>
                    </a:p>
                    <a:p>
                      <a:endParaRPr lang="en-US" dirty="0"/>
                    </a:p>
                    <a:p>
                      <a:endParaRPr lang="en-US" dirty="0"/>
                    </a:p>
                  </a:txBody>
                  <a:tcPr/>
                </a:tc>
                <a:tc>
                  <a:txBody>
                    <a:bodyPr/>
                    <a:lstStyle/>
                    <a:p>
                      <a:pPr fontAlgn="base"/>
                      <a:r>
                        <a:rPr lang="en-US" dirty="0"/>
                        <a:t>Advised the brother of Jared about things that would not work and instructed him to find a solution that would work.</a:t>
                      </a:r>
                    </a:p>
                    <a:p>
                      <a:pPr fontAlgn="base"/>
                      <a:r>
                        <a:rPr lang="en-US" dirty="0"/>
                        <a:t>Touched the stones after the brother of Jared prepared them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Prepared the stones and asked the Lord to touch them so they would shine in the dark</a:t>
                      </a:r>
                    </a:p>
                  </a:txBody>
                  <a:tcPr/>
                </a:tc>
                <a:extLst>
                  <a:ext uri="{0D108BD9-81ED-4DB2-BD59-A6C34878D82A}">
                    <a16:rowId xmlns:a16="http://schemas.microsoft.com/office/drawing/2014/main" val="3097506988"/>
                  </a:ext>
                </a:extLst>
              </a:tr>
            </a:tbl>
          </a:graphicData>
        </a:graphic>
      </p:graphicFrame>
    </p:spTree>
    <p:extLst>
      <p:ext uri="{BB962C8B-B14F-4D97-AF65-F5344CB8AC3E}">
        <p14:creationId xmlns:p14="http://schemas.microsoft.com/office/powerpoint/2010/main" val="1990703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6D9E1E-7133-4923-9A23-134330F148A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3971964-B24C-4E00-9493-F0151050275A}"/>
              </a:ext>
            </a:extLst>
          </p:cNvPr>
          <p:cNvPicPr>
            <a:picLocks noChangeAspect="1"/>
          </p:cNvPicPr>
          <p:nvPr/>
        </p:nvPicPr>
        <p:blipFill>
          <a:blip r:embed="rId4"/>
          <a:stretch>
            <a:fillRect/>
          </a:stretch>
        </p:blipFill>
        <p:spPr>
          <a:xfrm>
            <a:off x="858370" y="0"/>
            <a:ext cx="10475259" cy="6872850"/>
          </a:xfrm>
          <a:prstGeom prst="rect">
            <a:avLst/>
          </a:prstGeom>
        </p:spPr>
      </p:pic>
    </p:spTree>
    <p:extLst>
      <p:ext uri="{BB962C8B-B14F-4D97-AF65-F5344CB8AC3E}">
        <p14:creationId xmlns:p14="http://schemas.microsoft.com/office/powerpoint/2010/main" val="1019500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15A950-223F-B07F-F09E-F6FAE6FD0AEA}"/>
              </a:ext>
            </a:extLst>
          </p:cNvPr>
          <p:cNvGrpSpPr/>
          <p:nvPr/>
        </p:nvGrpSpPr>
        <p:grpSpPr>
          <a:xfrm>
            <a:off x="0" y="0"/>
            <a:ext cx="12192000" cy="6858000"/>
            <a:chOff x="0" y="0"/>
            <a:chExt cx="12192000" cy="6858000"/>
          </a:xfrm>
        </p:grpSpPr>
        <p:pic>
          <p:nvPicPr>
            <p:cNvPr id="32" name="Picture 31">
              <a:extLst>
                <a:ext uri="{FF2B5EF4-FFF2-40B4-BE49-F238E27FC236}">
                  <a16:creationId xmlns:a16="http://schemas.microsoft.com/office/drawing/2014/main" id="{545523A6-4FC1-4EE4-A3EB-576FB1DCE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4B7F198-57A9-44C8-4BF2-10D367DD6E47}"/>
                </a:ext>
              </a:extLst>
            </p:cNvPr>
            <p:cNvPicPr>
              <a:picLocks noChangeAspect="1"/>
            </p:cNvPicPr>
            <p:nvPr/>
          </p:nvPicPr>
          <p:blipFill rotWithShape="1">
            <a:blip r:embed="rId2">
              <a:extLst>
                <a:ext uri="{28A0092B-C50C-407E-A947-70E740481C1C}">
                  <a14:useLocalDpi xmlns:a14="http://schemas.microsoft.com/office/drawing/2010/main" val="0"/>
                </a:ext>
              </a:extLst>
            </a:blip>
            <a:srcRect l="49942" t="66615" r="38198"/>
            <a:stretch/>
          </p:blipFill>
          <p:spPr>
            <a:xfrm>
              <a:off x="8027583" y="3753293"/>
              <a:ext cx="2796362" cy="2363972"/>
            </a:xfrm>
            <a:prstGeom prst="rect">
              <a:avLst/>
            </a:prstGeom>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02D9E-3468-4DD4-AF99-5176BC97A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33214" y="6453553"/>
            <a:ext cx="1905000" cy="369332"/>
          </a:xfrm>
          <a:prstGeom prst="rect">
            <a:avLst/>
          </a:prstGeom>
          <a:noFill/>
        </p:spPr>
        <p:txBody>
          <a:bodyPr wrap="square" rtlCol="0">
            <a:spAutoFit/>
          </a:bodyPr>
          <a:lstStyle/>
          <a:p>
            <a:r>
              <a:rPr lang="en-US" dirty="0">
                <a:solidFill>
                  <a:schemeClr val="bg1"/>
                </a:solidFill>
              </a:rPr>
              <a:t>Ether 3:1</a:t>
            </a:r>
          </a:p>
        </p:txBody>
      </p:sp>
      <p:sp>
        <p:nvSpPr>
          <p:cNvPr id="6" name="TextBox 5"/>
          <p:cNvSpPr txBox="1"/>
          <p:nvPr/>
        </p:nvSpPr>
        <p:spPr>
          <a:xfrm>
            <a:off x="1752600" y="0"/>
            <a:ext cx="8763000" cy="1107996"/>
          </a:xfrm>
          <a:prstGeom prst="rect">
            <a:avLst/>
          </a:prstGeom>
          <a:noFill/>
        </p:spPr>
        <p:txBody>
          <a:bodyPr wrap="square" rtlCol="0">
            <a:spAutoFit/>
          </a:bodyPr>
          <a:lstStyle/>
          <a:p>
            <a:pPr algn="ctr"/>
            <a:r>
              <a:rPr lang="en-US" sz="6600" dirty="0">
                <a:solidFill>
                  <a:schemeClr val="bg1"/>
                </a:solidFill>
                <a:ea typeface="Calibri" panose="020F0502020204030204" pitchFamily="34" charset="0"/>
                <a:cs typeface="Calibri" panose="020F0502020204030204" pitchFamily="34" charset="0"/>
              </a:rPr>
              <a:t>Mount </a:t>
            </a:r>
            <a:r>
              <a:rPr lang="en-US" sz="6600" dirty="0" err="1">
                <a:solidFill>
                  <a:schemeClr val="bg1"/>
                </a:solidFill>
                <a:ea typeface="Calibri" panose="020F0502020204030204" pitchFamily="34" charset="0"/>
                <a:cs typeface="Calibri" panose="020F0502020204030204" pitchFamily="34" charset="0"/>
              </a:rPr>
              <a:t>Shelem</a:t>
            </a:r>
            <a:endParaRPr lang="en-US" sz="6600" dirty="0">
              <a:solidFill>
                <a:schemeClr val="bg1"/>
              </a:solidFill>
              <a:ea typeface="Calibri" panose="020F0502020204030204" pitchFamily="34" charset="0"/>
              <a:cs typeface="Calibri" panose="020F0502020204030204" pitchFamily="34" charset="0"/>
            </a:endParaRPr>
          </a:p>
        </p:txBody>
      </p:sp>
      <p:sp>
        <p:nvSpPr>
          <p:cNvPr id="7" name="TextBox 6"/>
          <p:cNvSpPr txBox="1"/>
          <p:nvPr/>
        </p:nvSpPr>
        <p:spPr>
          <a:xfrm>
            <a:off x="2133600" y="1524001"/>
            <a:ext cx="3733800" cy="1384995"/>
          </a:xfrm>
          <a:prstGeom prst="rect">
            <a:avLst/>
          </a:prstGeom>
          <a:noFill/>
        </p:spPr>
        <p:txBody>
          <a:bodyPr wrap="square" rtlCol="0">
            <a:spAutoFit/>
          </a:bodyPr>
          <a:lstStyle/>
          <a:p>
            <a:r>
              <a:rPr lang="en-US" sz="2800" dirty="0">
                <a:solidFill>
                  <a:schemeClr val="bg1"/>
                </a:solidFill>
              </a:rPr>
              <a:t>The brother of Jared went to great effort to prepare the stones.</a:t>
            </a:r>
          </a:p>
        </p:txBody>
      </p:sp>
      <p:pic>
        <p:nvPicPr>
          <p:cNvPr id="8" name="Picture 7">
            <a:extLst>
              <a:ext uri="{FF2B5EF4-FFF2-40B4-BE49-F238E27FC236}">
                <a16:creationId xmlns:a16="http://schemas.microsoft.com/office/drawing/2014/main" id="{643CF60D-1E5E-4256-A820-951D99D6C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6926" y="1036960"/>
            <a:ext cx="2286000" cy="2905489"/>
          </a:xfrm>
          <a:prstGeom prst="rect">
            <a:avLst/>
          </a:prstGeom>
        </p:spPr>
      </p:pic>
      <p:pic>
        <p:nvPicPr>
          <p:cNvPr id="11" name="Picture 10">
            <a:extLst>
              <a:ext uri="{FF2B5EF4-FFF2-40B4-BE49-F238E27FC236}">
                <a16:creationId xmlns:a16="http://schemas.microsoft.com/office/drawing/2014/main" id="{8A9E7DB9-8D8D-4DBF-B7A4-467026114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714" y="3913889"/>
            <a:ext cx="3538538" cy="2360877"/>
          </a:xfrm>
          <a:prstGeom prst="rect">
            <a:avLst/>
          </a:prstGeom>
        </p:spPr>
      </p:pic>
      <p:pic>
        <p:nvPicPr>
          <p:cNvPr id="13" name="Picture 12">
            <a:extLst>
              <a:ext uri="{FF2B5EF4-FFF2-40B4-BE49-F238E27FC236}">
                <a16:creationId xmlns:a16="http://schemas.microsoft.com/office/drawing/2014/main" id="{14A5F58C-69F9-4A56-ACB0-3459BA772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3258" y="4451390"/>
            <a:ext cx="2619375" cy="1743075"/>
          </a:xfrm>
          <a:prstGeom prst="rect">
            <a:avLst/>
          </a:prstGeom>
        </p:spPr>
      </p:pic>
      <p:sp>
        <p:nvSpPr>
          <p:cNvPr id="10" name="Rectangle 9"/>
          <p:cNvSpPr/>
          <p:nvPr/>
        </p:nvSpPr>
        <p:spPr>
          <a:xfrm>
            <a:off x="4680348" y="4320250"/>
            <a:ext cx="3962400" cy="1754326"/>
          </a:xfrm>
          <a:prstGeom prst="rect">
            <a:avLst/>
          </a:prstGeom>
        </p:spPr>
        <p:txBody>
          <a:bodyPr wrap="square">
            <a:spAutoFit/>
          </a:bodyPr>
          <a:lstStyle/>
          <a:p>
            <a:r>
              <a:rPr lang="en-US" dirty="0">
                <a:solidFill>
                  <a:schemeClr val="bg1"/>
                </a:solidFill>
              </a:rPr>
              <a:t>“… and did molten out of a rock sixteen small stones; and they were white and clear, even as transparent glass; and he did carry them in his hands upon the top of the mount, and cried again unto the Lord, saying:”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CBE9BF1-5E23-4C1F-BD74-F3A8FAFAF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3534" y="6488668"/>
            <a:ext cx="1905000" cy="369332"/>
          </a:xfrm>
          <a:prstGeom prst="rect">
            <a:avLst/>
          </a:prstGeom>
          <a:noFill/>
        </p:spPr>
        <p:txBody>
          <a:bodyPr wrap="square" rtlCol="0">
            <a:spAutoFit/>
          </a:bodyPr>
          <a:lstStyle/>
          <a:p>
            <a:r>
              <a:rPr lang="en-US" dirty="0">
                <a:solidFill>
                  <a:schemeClr val="bg1"/>
                </a:solidFill>
              </a:rPr>
              <a:t>Ether 3:1</a:t>
            </a:r>
          </a:p>
        </p:txBody>
      </p:sp>
      <p:sp>
        <p:nvSpPr>
          <p:cNvPr id="6" name="TextBox 5"/>
          <p:cNvSpPr txBox="1"/>
          <p:nvPr/>
        </p:nvSpPr>
        <p:spPr>
          <a:xfrm>
            <a:off x="2362200" y="0"/>
            <a:ext cx="7543800" cy="1107996"/>
          </a:xfrm>
          <a:prstGeom prst="rect">
            <a:avLst/>
          </a:prstGeom>
          <a:noFill/>
        </p:spPr>
        <p:txBody>
          <a:bodyPr wrap="square" rtlCol="0">
            <a:spAutoFit/>
          </a:bodyPr>
          <a:lstStyle/>
          <a:p>
            <a:pPr algn="ctr"/>
            <a:r>
              <a:rPr lang="en-US" sz="6600" dirty="0">
                <a:solidFill>
                  <a:schemeClr val="bg1"/>
                </a:solidFill>
                <a:ea typeface="Calibri" panose="020F0502020204030204" pitchFamily="34" charset="0"/>
                <a:cs typeface="Calibri" panose="020F0502020204030204" pitchFamily="34" charset="0"/>
              </a:rPr>
              <a:t>8 Vessels</a:t>
            </a:r>
          </a:p>
        </p:txBody>
      </p:sp>
      <p:sp>
        <p:nvSpPr>
          <p:cNvPr id="8" name="TextBox 7"/>
          <p:cNvSpPr txBox="1"/>
          <p:nvPr/>
        </p:nvSpPr>
        <p:spPr>
          <a:xfrm>
            <a:off x="492733" y="900029"/>
            <a:ext cx="5652479" cy="3877985"/>
          </a:xfrm>
          <a:prstGeom prst="rect">
            <a:avLst/>
          </a:prstGeom>
          <a:noFill/>
        </p:spPr>
        <p:txBody>
          <a:bodyPr wrap="square" rtlCol="0">
            <a:spAutoFit/>
          </a:bodyPr>
          <a:lstStyle/>
          <a:p>
            <a:r>
              <a:rPr lang="en-US" dirty="0">
                <a:solidFill>
                  <a:schemeClr val="bg1"/>
                </a:solidFill>
              </a:rPr>
              <a:t>“This first recorded ocean crossing was about forty centuries ago, of seaworthy, ocean-going vessels without known sails, engines, oars, or rudders—eight barges like and near contemporary with Noah’s ark, long as a tree, tight as a dish, peaked at the end like a gravy boat, corked at top ad bottom, illuminated by molten stones, perhaps with radium or some other substance not yet rediscovered by our scientists. </a:t>
            </a:r>
          </a:p>
          <a:p>
            <a:endParaRPr lang="en-US" dirty="0">
              <a:solidFill>
                <a:schemeClr val="bg1"/>
              </a:solidFill>
            </a:endParaRPr>
          </a:p>
          <a:p>
            <a:r>
              <a:rPr lang="en-US" dirty="0">
                <a:solidFill>
                  <a:schemeClr val="bg1"/>
                </a:solidFill>
              </a:rPr>
              <a:t>Light and like a fowl upon the water, this fleet of barges was driven by winds and ocean currents, landing at a common point in North America probably on the west shores.” </a:t>
            </a:r>
          </a:p>
          <a:p>
            <a:r>
              <a:rPr lang="en-US" sz="1200" dirty="0">
                <a:solidFill>
                  <a:schemeClr val="bg1"/>
                </a:solidFill>
              </a:rPr>
              <a:t>Spencer W. Kimball</a:t>
            </a:r>
          </a:p>
        </p:txBody>
      </p:sp>
      <p:sp>
        <p:nvSpPr>
          <p:cNvPr id="11270" name="AutoShape 6" descr="data:image/jpeg;base64,/9j/4AAQSkZJRgABAQAAAQABAAD/2wBDAAkGBwgHBgkIBwgKCgkLDRYPDQwMDRsUFRAWIB0iIiAdHx8kKDQsJCYxJx8fLT0tMTU3Ojo6Iys/RD84QzQ5Ojf/2wBDAQoKCg0MDRoPDxo3JR8lNzc3Nzc3Nzc3Nzc3Nzc3Nzc3Nzc3Nzc3Nzc3Nzc3Nzc3Nzc3Nzc3Nzc3Nzc3Nzc3Nzf/wAARCACYAOwDASIAAhEBAxEB/8QAGwAAAgMBAQEAAAAAAAAAAAAABAUAAwYCAQf/xAA9EAACAQMDAQcDAQUHBAIDAAABAgMABBEFEiExBhMiQVFhcRQygUIVI5GhsQckM1JywdEWQ2LhU/A0RPH/xAAZAQADAQEBAAAAAAAAAAAAAAABAgMABAX/xAAnEQACAgICAgICAQUAAAAAAAAAAQIRITEDEgRBE1EiYTIjUnGBkf/aAAwDAQACEQMRAD8ARQSkH1APUcZFMrO52+JSWHoaXSRBVJUDGRXMMh73wdeldko2c8ZVs1EdwrjJby6VY0+1dpPUUojBZAcqj+WOhojc20g4I/zCpNFLOp4y3IOTjqaVS2/iPUGmXe5GB09a5njU+NRnjmirRmkzPXavAxBDD3AqtZGXxHIz5nyp1LGkqkPgH1pTPavCx4JUc561VSIONHqXLKvTjrx5VJLoN5jAHSqdwQYyM1xJEHAJI60kkmPF0GW+oLuEZOB7UwjZJU64HvSFYSMswx7Z60XZSMJChc4pdDJh5gKsSTlevIxVQYOMYHpijXKtHtJJJ4xih4bSVLSe9VAxjI2oOpNPHIGqKo4JJNRS1jBMr4OBztFOLmEWD/TWoE12vL8ZAorslaj6KXVJFZrqfKqTxtQeQpmLuytEMUMKvIepOCfkmta0CjL29rdQRia8kVNwyU6tRMuwjwK3PrTs2kV5GHfCtjoK4fTozt7uNRxzz1oWNQgaJiRyAcdTQtxazSx71UkD7sDpWlSxjicvJgDPGelD39x30ZhjGFx1AwKaLwK1ZnEjeNtr5DN0xRKr5uvt80SbSXb3hXcB1I8qEd9shzyvlRtgqge4MinAPXyNKr0SPuwQpPWncrK+DHGzHHOfWhnsXdQxGOeAaZSoVxEYmMbqrZ3L5g4prY3RCeEkx+YoW608oQx4NCtIYCFlVtvIwOjUzdi9WjQd9DJwMnPQVfEVEecnI6Uk0+4QnIGCvkTTNHzyRgHnn1pWaxlE+G8PXzridYjKS3XzqmESS4249M0fHpysuWIJPUlqSh0LcA7sjOPWqniCsrITk9RTG5tCDwOPMGgJo2UZHTyUeVMmFotglwcMc/PrRa3JI25GOrHFI3WcnPeKFx68ivO8ePrNu452gnFJJI0ZM0EU6EDxLtrm7uVjYqOcjrSO2vRyjNjaevrV4lEsZfPPuaRbKJh0kiSKC2MCvMZTaTyelDMCqqzEDI45zXnfIABuBK+eaNmopurEj7MEknoelBzwyqVAB+KOecZIByfUVzE25sgEn0xWuxaKI7OWTwnnafOjbexKjpzn1oiF8kg4U4ogZCk5x+awaB5PCcY6e9aPSbaO2047mJFzypxg46Ut0jTo9RRrm6Zu4V8JGg5k+T6VrYLeNpRJdSJEijgeQHpRiCTFEun3j2q2VrG0VsmNhzgkeeTVx0/T4bdUkdGkYHB65q+/1K+vont9OhENvyvfP1Ye1IXsZraMNcPxGOPF5U9VHs8Cdm3SVjizSO2gTu17xzwGbj+VU3d5cQpKQEbZyQD0FL9D1pdRu57e4jKS2327GyhH/NNYYIRBPLIEUN/iF/MVOPJGeikoSj/IRPcXmpXUcItXWPzOePnNOIbKC2XxkSsOSc+EUHJrFo2IIpS69NkSYz+aMaLLLJPNtUcdyPOn6taFUkwYRi8dyJF2A4wBgUr1I/Rr3dqoC5P3DJJptf3IjdbewidTnBAQ9PXNCS28pZUmUkZIzihG9sOGL7WNic4zxz7mjBGuQCoGfWqXgkhYnJCZ/NWW8wHAbcR60LNVHk2nxupyvOeD5Um1HSDs8HOK0XeNtGFzVUg3NtIINGzNWYKa2ms5t5DAeePKm1i5YIznAI6U01HTzNHnj+pNLobdbc429KpeCVNDmyKLwGHHNNYh4fu6nzpHAURQ4OTgsadWYSeAOzhSfImptjoDuryKXHdliw68cUpmmKyJySHyFRRuZj7CnOrynSLYyEQyyzZWNmTbtPuaU6XqGm2aF7mdmvW5dwNxHsD6VyeTzPjfWKtnVwcSmuzJb2aPMEnCQPjLd543/I+1aPudLtLeylllmm2qM5LbensKHa9N3KTp2mzztjdvdCE+fc17+x9Y1CbZf7o1cbhJMwWNB648zXA4eRyO3o6r4orAht7dp++upiYXkcuinoQelWWcD3M+y2ilmY9VQdDWwa3sbSBEkuo5e5UBdsec1baRxzHdDcmNDyY5B3Y/lXtQhUcnly5F2wI7bTEikP1twqsMZjQ9Pk0Brt5plkO5RPEfNW3YHv70+vNFtmvXk+teKMg/uY0LDnnrS82PZqKDbLa3cuDzLnB+anFcssKKKuXElmQnsO5uYhJaEkZwT70e95Bbq0TOvehcnnBpnbDTHt2h0mwtlVRkNLKQx9zQTWUd9MsM9jbZGAdr5yfxVfi5HHGGR+WCf6Fb6jDbMTd7QxOAo5H5NP8AQtGv9aiWRAYrVx4ZWP3fAp3ovZawif6u9022Z1P7qPaST7nNbK3hcxbYoY4UVcAAYUVOKlH+WSjqWhVpen2WmQLbNHI/drxI+ACfiqW1i1mm7mCAS4/yjAoqbT7UXLPMZbyY9EZzsAoWLTZppmaeNI4icLHD4cUVQrspm1FVba0agkkKFbJrLa5JNPqVzpUfhl+lYxEnrJ15/FaOWaxhn7qHu2mXjAGSMVgbyWe5uJdSidnuFlMh9cZ6fwrm8uVQOnxEnK2K7bTNWsFF3BKQGX9HJZ/TFN7DtVcd29rrds7x9GZMh19yKbadqEMi/UAAQS4J6eB/9v8AmmFzbWV9Gyzxo5I4kDgEV5a8jrL8sHozgpLIqtUglIutHmjutvPcsdpq+ye6vtWBvn7mNOSvQUrvOy0ltD9RYTlrgeJxEdrfj1+KotteuIXEOrr3sQ4MwGGX/UOor0uLzW1nJwcnhK/wwbGXWljkWGFGlJODtHlVa3ZknmMsohjQYVWU8n1zShXY4lsZzJGx3K6EZPt704sbe+vo1uzcgoRgRFRxj1rt+SPIrizkcZQdSQludW06LKy3JYnljtNcW7xzIJ7VmaOToyqeaeG2hbcJLEsRwSeN34omO1h7kILNkiUfp4ArRT9hc16EfeSD7YpCB5gVyL8qSkq7T/5DFNY7Xe7C3JbBHhWUEj8V5NYylQssKyMDyrOAcVTpFifIwFWUgHOP9VA3sNvOrss4QgfaPM0xkSOJdktrPER0J5yKHlGnx+EwzAH9WOD/AArdPoV8ioWW7IiEmRFA6kmr0vYUBBuI+vka7kmsFG1VL5PhjSDdgfmuREwA26fPg+sIo/ExPlRqb+zgkiCOplGc7ZelI9ShWxnUxQod/wClKOvNY7O92HfVprl/8yJnNLbntN2etypit7ney+GXOAT6e1NGWbaDJWqTLV/awi3W8NyikeWTj8UbY2qqnfahLJCfuL3JwKzj6/DfYab6y2C8Aq5P5zTSzXs9eyq11czSyAA+JiQfwao2v8EY7+wy57QaNACkMRvSOvdoQB+TSKftdeSymO0srdI1OArgs1O9T0fs7O2601h4pUHCBNwPtQOm6bphuGe7vt0inKxiAjOPLNKnx1l2P/Ub+iWna+YLtubJH2cbg5HHxRVu9trFz3Nvpju7+I7CenyeKunuy8Ihs7ZI1VuXkClj/wCqL0uLVJiHinlKqeMEBcenFDWY4DV4lki9lraDx3scZQLkYfJJ9OKljo0ttI09rb/TxL1Oev8AGn9tp11IN98Y1CcjnAB96CvNd0sX72N3eBZE59FHtU/lldXY644r1Qx0N7eCMvP4rk5DSkZGKNuL6LuiwLs36VYcY+BWLue02nwyKLGN7uJsh3gPKke1Ut2luWXFqbePBwpkUg/kUj43LI/yJYNrqMczWEZjmjgbGQgwNx+az9xd3NspURzzu48RU8Ae1ZXWdU1K8kX6+yinCrhXWQjb8VNOtbidFjEd46EcgynH8qaHF/cLKdvA+0m0R5ppFjw7KzFc5IOPOsnpgkaFJYVYlQeg4bnkGvpWjwvZ2cW6CG0DEKCxwDn+ZNVW+j6PphuYoTI7XL7jGT9p9vauPzeJ8tKPo7PFmuO7PnSiWzd7q3j32j57+Iryvqcf1ppDcrHEXhcPbMAcAZK59/SutdnW11naB3bY4XHDHzxS0q1oZLnT03RnxSwLyMebKP6ivFkr/FnqKWE/RoLO5O4N4iPUjFc6po0WpgyFxC5GGdFHjx0zQlncxyoLqyfen6owM4Ht/wAUQ2sd14eO7H6iCalGM4OkM6Znr3TLrSSZIN8QZvvi5jc+6+VFaJ2tZJjaXMhhmHhOcEZ9VP8AzTibVbWaFoJXf974fApBpLedlkmSSWwYTK45ikPX/SfWuqHPn8sMnKCayNo51tTPPdrcXju2UYNgY/8AvlSca7HJePKLi8sJd2RubfH+RSm31S/0WSO1kDTqwybeT7kXyHzTmW6stUt+9gtEyThwPvU/Fe143kxb68n/AE8nyvFnFduPRe2kR3p+sinjmkc7naCTbz8UFdxyI3dXMzqw5UM5BoRLF4x31o7sCesZxj5FEx3VxIojuQJlXhRIPF/GvV64/R5Lmm6dplsM2qxxbra8kmx0QvvGK6i1fVzxMiZ8t0Z4r22soJwXiea0lHOV6Gupzc2wJl1RXTHVSpNI1FPQal9nsuparKBtmVSePBHiuDFrDHLSy5/1GgP2tcK+yJppG8jtAFG28HaO5j71LdgpPG7ANBpBS/YXP/Z/CsrGHV4Yz5rj/wB1XJ2Is7YAz30MikcpG/OfXmtSumRrEbiOGLux90hbOPmlrTac8m1CrH/NEpI/pXMuSb0dLjFLIDp/Zy2jAW2uZZAeRHLtZavuNMsbRs3a20ef0oSG/FdskM06lYHZui5bFGpZ21t+/ktot4OcySg7T+azcwLq9IHgMXd/3LT5pBnoIuRVkveKoEmmshPUuQuKMWfW79kNlAwt1OGbIGf+RVtzZzqm67+ntx+qRmzj8mgpVsbrejPSWjyNu2EL0OTnj2rQ6MGtbVITuVQcoDy3PoKSX2oWdvGPoZZbvBy2xMDj3riDtDpTw+P6qaXHMa9R7VRytCJU9jDtndT/AEaQWiyLNceDazZGM8sxHQ1k5NFikOx7oLqKnJWXJSX4NPG7QQd4Po7BkKnJW4zn+FW/t6xmgZb3ToY5jkq+ODRguvoE/wAvYtsdQstPBju7Nrd8YZlTgn2NXz3VjdRmNAk6suSCw3CjbfVI57RooIbEAjldpb+tSOxeYf8A49mEPTCYP8aZtWLUqozoLWsm06hJCnlC7Z/rT631W+iVO41NABgg5UD813caRFcZM0Fv0yWx5D3pC+j27Rt9Ebe4hDZ5ba6+3uKDakBJx2P31ffcKb+/giwc7wc5+BTfS9W06R9sVxmUnO6U8sPYVjLfRyVI7j7z0U5xWg0bRGtWUrCN+fE0mAT8c1NpMtCUrHHai1sr42paFppwuIyFxz60ju7GJIl+nIWWIZJQ9ceYrVXheTTSZ2MUaDaWjOWPtWM1C5s4IwkRHfOftV892o6fn2rw/J4YqTZ7PBNyikCGxFxMLzS3SC+P3IDiKf2/8WryHUra6la1uY2tL5eHjlGAff8A91bbNFc3aorIJn52jhZPf2NEXWjS6qTHLayNInCXKrh4/k+YrihJyxJHQ8Zs8/aJslEV8mY2ICu2M/g+YqfXW9rc97a3EZx9yk5H8q5tOzut20TJq72x09RuEpO7IHnj1pnaS2zpHb6VbGZ5BneyeLHqB/zTy4lHZlNPQJJp+ma5a9+kJhnLE97gh1P+4rMaho9/p96r2xUtglrhfscDnxCvor24s4DJqLqgXzxyfal80tjeRGGQb42P27MfxoR5ZQdM1Xkx2lalDqJ2K4s7zI5A8Lj19/602/ZM7tm4vT6qVTnFBaz2eRizaZbuYSdxQfdG3qv/ABVek61JYk2ersdvGybHK+x9K9Tx/McFV2ji8nw48itLIxi07TlXbLPeTKp8SkYFSG60G1LyLpkjBegbpQt1Pq4ZYoXjEcmSsijIaommyyJnU7x38woAVQK9eEu6u8Hj8icHVZGun9pNNaXdc6fawRc7VQbpDW1sRptxbLL3DkNyCDwRXyWedFvFg0y17+fOF2rnH/NbTRdJ7bnT4yl/DbqeREyglaHJxpezcfJKtGLOv6vq6SyvHOUU7dtudqD8CmnZ+3v0RHi1SBomX/CkwGQ+hzQWniW1kzEoEznEjJJtB98UfDhZpZHhgZzwWlf+mKGlSQW+2zTxCGbcr20VzIMACOTGD7kVJbfS7OYy3cAecc/TQrvP5PlSGC/+ibdEu49MKvdxD89TQqXOs69etHpjtJ5ExLtjX5PnUqbZRSSQd2h7SXmoxiC3S5sMHK90MgD8Vi9Qg1a5Ia6nuLyMHjcSR/CvpWjdjJNPVptT1UyO4xsyNoPzTMadawcxRBCP1A5DU8eqM1KR8zte6mt0iWR7SVONrAhTXcmnJ4TdQkkc9/Dwa1GtdnbnUZVeJ44CF5B5BPxSi47P69bR4t5oJB/49f4VarVog4tMDi1qfTpVjWWO5iOAFul8Q+GprLqgmjDyWES7T4tzAqfg0jjkktpBHfoHYnDPLH09qbGws2hMv0gMfn3b8Urils3dsI73RzGr3lq1mD/3FyB/KiIr3s/bpmHWJjxjCqWpPdv3C9zCjsjL/hucihbeaa3bd3UaZ5AMWRTfG2sMX5Uno11prGnOhghaac9cy8Bh/tVhl0abDfRLEVP2pHnn1zmkUGuXcSDbDand0KwjP5o2TV9RaFY0ubGJjyQYRmkXHIp8iYa09nD/AINuXBJ5KkAfwNX2WroiARW1ujjP6cn+dAaZdahFcf36+tUjbqAFyfetBHeaOFAle3kPVmYZI+MUk1W0VjK9MN0/VYby1kW4gQgnHd4AFcf9P6OQ0k4gELuDEO7C7D7H1oVrnTRKstkY2IOSNvSrDcC+AMk4kK9ABnH4rnlxRk7ovDlcQxNP0mBi1rHEkpAG9ANxHzQt/wBoILWFoIFZ3X9O3Jq7SrCVrhi5fu9uQzJjNXw6TDFLLPqVwtwCSUjVdqqPT1NcvNxzf4xwdHHNbkJbWC71eMFy0Mecs7HcMe3kKJmvLLQ43aFUiX9TkZeQ03u7tY7aPuQqxsOExjP4rH6vpyXV1Dd3OpLBGqkdzs3Fm8+Kk/HfHDstlI8ynKnozs3aGW+v3/bEM0KBi0WwcKPX/wDtazS7SOGw+quJV7phvVpF2nHqaMsdCsCnfHebZQCyv9znyHsPasn2+vL67URWhVYgcyZPkOg+K5nxxv8AbOhTbwht+1Yp8/TsZIBkZBwDWf1vTIJoneyhUP1dNxbvR7k+dKrTtHZrAlve27xsOrx8Ef8ANOrO4W5VXtLiOdeuCQj/AMD1qLhy8eS6cWI9M1GbSJFt7vvDZuPAjffH7/Fae20vTrpVmEs08bnIHe4BFItasC06GFZEuZ3VMyJkEHjHPlXmmKLWPUdNtpndLZO8MjDGxwcYFd/i+Q41Xs4/L4IzTb2a+Kf6X9zplrbWiKPFIPFIaEf6lmJW8nAPq2KH07chKm77wuM5AxzRHcwgDvZlL+ZzXq72eMpP0J7mz7QXLFLKyjjh8u8IBauV7LaxcEGS/ht5APFF3oOyqm1bUtfczRxjT7eHnvgSTn/UaJ0js4utXY+hhuLk5zc3kshCH2HrVKe3gP462L5tO03SryGTUtVN4m4hoEbIB9a+kaDBqF7ZI89vDpun5DRRxDxyL7+maCsezWg6HfKv04u70cspXKr/ABpxrHaW20u1X9pvFCWYKoU5x6Z9KjOX0XhHBXq82lQrGt9GEiQ58T8H3PrXh17ShAgtZrUxHwqwfgn2rPapYJ2sk3rcqunpkb4h4yR/LFBiy0LQrXMypIqjlimWNMopq7N2rBsJEY7OPDjPFcXNsohMSugkYZXvBwKwcXb+WbURBDGyWaOAZH6Y9DTTUO00Qv1gXhGGd+M4HzQpgtDO+0KFxm5eF16vGqct+axfaKyvkPc6XpL26I2e87wnePithbzR3Fqskc4kXJyd2QDVixMylTN16HPWrQn6kTlFej5gk+uadu72RmbzSRcjFNtJ7Wvb3MX7QtO7HTvYRuI/BrXSlElELrbTEjq6+VC3fZu2k2ypp1uwzlxE5Dfii0vQmi6DtBp9wPDqWmybuiXUXdNn0pp9Nps1uD3OnmUj7e9GPwazkXZfTLm72/QMox900wyvvjzqo6Tq9l+4t9XhSEdFMYOB/CptP0xu0faH8mjLDIrNoELLn7xLkUZBbQwoVWyt4mP6jGScVn4/+pktjBNqQkjx4dkeP5gV3bXmvJGFKtlB+tS2azU/ZrjeEaBFuCxWC1GBxnuwAaNt4b2IB5Xgt4z1G0A1nG1zXYlAEO4Dkjjn4zXkOvX0zFJo7qN8+Srj+NCpfQVOJrTqVzG3cIYWVj4WYk7R6nyqtZtPa6jWa6aect+geGs/36uMziWQnnDNxXsd1EZFitLXMxyVCqeam4j/ACM1z3Vo7gAI+3y9DVSWAupXMndGI85VOVz6Ut07TbxpC+oLHbR9cA+I/NNLj9yWMDMYsYVVPAqco9sMpGTWQLVXgsYGO9lSEYUZ6n/c18s1vXLiSd4MqkRPIK4Hxmtr2xvLq3i7yC4SHwHcsy8Zx618he6kYmWSYCU5LK/Rvg1zz4UpHZwSclYRepDKwZeHzyB0pc6shyheMjzQ9K3PYrso+rWU99fo6xyeGFF8v/KmGudnLXS9ONvpttvnkfwl+Wz80OyhUdlXJNmEsLrU54p3mvJBBbrkkknJ9B7007EWdzqmqtbvK0VqP3szMpy/pXuv2wsorXSlGZFPeXBPmx8q3fZXQbaz0mPv5f73KN0rbsY9B+BW4oxcroXm5GoUEHsrbOAY74oPcYNcp2Y0vBF1q4WQHGParbrRrrObK8lRW6DORXlr2ekeMmaznd9xyzHGa9BNv2eQ4L6E90mg6O6rqFxJqc5IHcxnEaEe1UaT2k1bUNfSzs5xa2zkqIoYwCq+WPek+idltR1q2ItIkBRwzM5wQDWt0u/PZtO5vNMtbf6dCGvpZAWkb2ppvGcmhbeMI0d3drpOnytLKHmAz3jDxHHma+F9pNbF3rkskmLi03ZMW44Oep+a02o/2jQ3V7OlzaG5tXyrMvhyD6VkLCLTp9XASYraM3KSDnHpSQXtlm6yWWmrTafIW0O+njjJyYmBwvt71fd9rdXeRxPJhXHI2cH8VsoNM0JlUW3coyjOFYDHzWN1nVLK8na1+kB2EhZ0OD/7FVqP+yfZt6wSTtBPPpbW81nblWOTJGm1qVz6pdKiKHyijjPXHoaM061hT/EvIlVjgqzeVDavBp6TlbWVmwOcDIB9qLSrZo1ZruwuqSyQukyp9ND4pFH3Y9ceYr6XFp1vJbq57qSNvEpPofIGvh9hBe6b3d5CXQjlJIxn8EVq+yvb+fSn+l1Da1ux3A4BCH2Hl8VKSaG/F+z6EuiCScRwtDEpOQMZNd3mnW1opMpkLj0yopHF2wvLufvbY2RhbhWQEkfI8qsj1/U3lCTR2048gy4BHz5VkpsW4IuMjMdkdgZVPQ7xmq9sHIZGib/LvFFRqbo5m02W2YfrRwQ3xXkmkmNi4lLAjjf5e1VT+ybj7R5pzo0zwfUSqCOocDFOInuIFELLEbcDO4sSTSFIp4ZCpJ49IAcj5ol753UQTLdsg6BFCg1OVt4Hi62MGaYCSUxWzw+hXcTVIZop+/t7TdYsPH4Muh9QPMV08629n/eolt//AIgrkk/IFX2DMzK9rdRPhfFG+ePcGk1sdIltf6ecNDcRN5DdAR/WiPqFaUeMhAMkxx7cD2oS4tY5Y5V4iaQZJhfaW/jSlfqLR1j33bowPEkG/n1yDTJXoN0amS/srO1aeSRcbN2W5Yj4oKTWY3Cz2zd4rDBijTlqRfspo7j9o6hqDuzfbF3OMD0200iu/qchbdrJAd0bIwV/yKXqlsLkzq7tLrWEEd/p9t3RGXEz848h80sb+znRrzUEu2YCNcZt42G3j/amF5ILmcbpQn+cdC1Wt3cIVVaOEL0xkUryGM3HQykjjtUS0so1SIJglf04oEWkAhaYSCaQHwP1VT7e9CTfWXVvJDa38Wxv1L1H5qaRZnTLTuZ5hJI7fcx60j4ovL2FcsrEP/TVk2tLc3Re4uWPeLDI2N3oacC25wbB1TqxZulW3mkTzxh1MSujblmBIb458qT67rOo2ANlcd3JFJHxMqkE/FUhxqqiJPlbdsOn1Cyj7ovcgbmKr3L8g0VaMskZYy3DgtwS/lXzrStKtLlnla8e3lBPDDK/Nau0utQt4REtnBMq9HCkZFX+KiXy2KNX7euUMGlNFaRkZchQC3xWM1GSe9mE95mVeqmRjgV1rMGn6bcpHYXP1hUeJtoABpei3N7KFck+56KPit0S0ByZSWt4J2Xu90bdcHyorT+zkurN3unho4geXk4C/miEXTrHD3KfVSn/ALZP9a4udfubvbDIfp7Ef/rweHI9DTtJbGi29DeGw0iwsZP2jqcchI2loW8Qx5CkkepaZZTs+mWjTuRhfqP+KX3ojuZE7i3FvGo+0tuz71dbRKJBFbRlnI+7HWsrsNJIsisLm9uS8uxC53FUGAPYCncOgW1mgub91SJedrHBPwPOqxrmn6JHttkNxd4wzH7Qfmkd3c6jrEpu5s7M9SMItK90gKMpZeDU6Jqkn7VkkjTNiTsZHHRfLj1qdpbTSbu6jjCGzvXGZAoyg9M+hpJDqv7Jt1isplkmZtzybc7T7UZBfxy25hZgXlOZJJDzk+ZNagU0L4rG/wBLulMVwFI6OjZBFaGDtPqNoO7vdPinGMh1OC3/ALpJNZ3+mjvdm+Bhx5o49jR2n3sF+yQRqu9iP3W/kEf5a1JbDbZruzvaW11ZtsNwbSZBlopgenqKe2upxwA77+K6d2wu5CAtYG7RxIFaIBo+VJGyZPz0NNbLWLkqEnnimAAGXURyY/PBrOH0BzSZvoppZgrB7cAjrEck/ivLhVXAWDvmxyQSKyzzQqBNpt2sMyclncfkGu4Na1WIoZrCSeAgs0scgYt8H0qdMbsvZow67gBYLuz+tulGyS3KESYVE27e5x4fnIrKXXaQd1kWLRuQMG5kAorS+0Z1GRU/c25j68b93pjPSlaklZlNXRoLl2ii3zQxxSMBiQDcKEjvnUElRJGp5eFyD+RVmpTXF0qAyqqqACFGAfzQ0N0hfuu5GM/pX+tKrYzlkveeKQM5jDFBkM3Jocyh517u4MeR0lHBq5LWRpZF+pihVjxjmu5LS2LA3V4rgDk7P6GimDLBLuGOZv77C0n+V424q1A9zH9NayzIy9N2GOKZ6baaNa949sWdiOdzE8fFVXd7YRwfUW0tugXO51YdPSsqYer2LoOzF1PLl9QiBx41jXB/lRdt2djtZu9u7zvkBwUP/wB61ldW7R/TiS701gwMeTKJQofH6cVipe2eqySmdGCl+qHJAqqhJsW4o+5WEtgxle1MpSLwFZM7fwKukOnzwKktujx5yNy5Ga+admO2Et7m2vgIYVBPee9LJ+2OqJNLZjaFZyEc/p9Pmp/DKw/LE+qtbWqjvFs4u7Y7O7KjlaIt4YAhxbHG7jAr4ke2msh0YTt3SMu5ivAI8jW+se2txLbq8drIwPmGGM03xzQveLPlkOkswLzDap6E8Cgr/UgF7my8uGlHp7VKldEl6F4oqWWLrW+mtJGe2fErgqXIB4qgbpZCoyW6salSkZ0PQbCiBA0soRFH3Hqfgeddtez3f900yHukJ8TD73+T6VKlZu8CpVHsXQaZb24LXkqvKOkUfJ/NEG3uL1l3+CEcInkoqVKdEZSYFcNaWu9EXvpM9c+EUPbwzXblVRnzyQPKpUpVsduo2g0a5d6dH9ED3tp+qCXkD49KViZXLPGixndkbTytSpSPdFY/xsbWnavUolVJ5I7lF4xOoJx80+s9R0jU4xDHMtvM45hn5Rj6A+VSpSybjo3SMnkeWek21mwd9KvV3DxGMCVGHsasmv8AQATE9vMDn7Wcx4/FSpRt1ZHqrqga41/s/ZkGDTUmkHq+8D5rqT+04wWvc2+lwLPkAPsAAHxUqUOtq2FOnQwh/tMgvNMMb20Md+m0qrL4X9aqk/tBsihNxbTQ3H/xY4P5qVKEVWhpO8CaHt8wuX723KqWwjK3Cj1NaKa/e8td0cyAuPA6nj+IqVKrFInLQp/Z31EkaX+qXNvIB5t4Xz6GlFzoYtblvqZ5rm1OcLDJjFSpWT/QqboqTR45Zw1rMJEHWF8qwHuKvZbK3VoruykhJOA45FSpVYu8kpbAVH0jvNYTq2PujxkMPcVfFC+oj6q1UCSM/vIj5e4qVKrHKFegyDU7WOSa11OzVFlIV2jPBPrTCPQtK2A2mvmCI8iMt0qVK5uSTQ8F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72" name="AutoShape 8" descr="data:image/jpeg;base64,/9j/4AAQSkZJRgABAQAAAQABAAD/2wBDAAkGBwgHBgkIBwgKCgkLDRYPDQwMDRsUFRAWIB0iIiAdHx8kKDQsJCYxJx8fLT0tMTU3Ojo6Iys/RD84QzQ5Ojf/2wBDAQoKCg0MDRoPDxo3JR8lNzc3Nzc3Nzc3Nzc3Nzc3Nzc3Nzc3Nzc3Nzc3Nzc3Nzc3Nzc3Nzc3Nzc3Nzc3Nzc3Nzf/wAARCACYAOwDASIAAhEBAxEB/8QAGwAAAgMBAQEAAAAAAAAAAAAABAUAAwYCAQf/xAA9EAACAQMDAQcDAQUHBAIDAAABAgMABBEFEiExBhMiQVFhcRQygUIVI5GhsQckM1JywdEWQ2LhU/A0RPH/xAAZAQADAQEBAAAAAAAAAAAAAAABAgMABAX/xAAnEQACAgICAgICAQUAAAAAAAAAAQIRITEDEgRBE1EiYTIjUnGBkf/aAAwDAQACEQMRAD8ARQSkH1APUcZFMrO52+JSWHoaXSRBVJUDGRXMMh73wdeldko2c8ZVs1EdwrjJby6VY0+1dpPUUojBZAcqj+WOhojc20g4I/zCpNFLOp4y3IOTjqaVS2/iPUGmXe5GB09a5njU+NRnjmirRmkzPXavAxBDD3AqtZGXxHIz5nyp1LGkqkPgH1pTPavCx4JUc561VSIONHqXLKvTjrx5VJLoN5jAHSqdwQYyM1xJEHAJI60kkmPF0GW+oLuEZOB7UwjZJU64HvSFYSMswx7Z60XZSMJChc4pdDJh5gKsSTlevIxVQYOMYHpijXKtHtJJJ4xih4bSVLSe9VAxjI2oOpNPHIGqKo4JJNRS1jBMr4OBztFOLmEWD/TWoE12vL8ZAorslaj6KXVJFZrqfKqTxtQeQpmLuytEMUMKvIepOCfkmta0CjL29rdQRia8kVNwyU6tRMuwjwK3PrTs2kV5GHfCtjoK4fTozt7uNRxzz1oWNQgaJiRyAcdTQtxazSx71UkD7sDpWlSxjicvJgDPGelD39x30ZhjGFx1AwKaLwK1ZnEjeNtr5DN0xRKr5uvt80SbSXb3hXcB1I8qEd9shzyvlRtgqge4MinAPXyNKr0SPuwQpPWncrK+DHGzHHOfWhnsXdQxGOeAaZSoVxEYmMbqrZ3L5g4prY3RCeEkx+YoW608oQx4NCtIYCFlVtvIwOjUzdi9WjQd9DJwMnPQVfEVEecnI6Uk0+4QnIGCvkTTNHzyRgHnn1pWaxlE+G8PXzridYjKS3XzqmESS4249M0fHpysuWIJPUlqSh0LcA7sjOPWqniCsrITk9RTG5tCDwOPMGgJo2UZHTyUeVMmFotglwcMc/PrRa3JI25GOrHFI3WcnPeKFx68ivO8ePrNu452gnFJJI0ZM0EU6EDxLtrm7uVjYqOcjrSO2vRyjNjaevrV4lEsZfPPuaRbKJh0kiSKC2MCvMZTaTyelDMCqqzEDI45zXnfIABuBK+eaNmopurEj7MEknoelBzwyqVAB+KOecZIByfUVzE25sgEn0xWuxaKI7OWTwnnafOjbexKjpzn1oiF8kg4U4ogZCk5x+awaB5PCcY6e9aPSbaO2047mJFzypxg46Ut0jTo9RRrm6Zu4V8JGg5k+T6VrYLeNpRJdSJEijgeQHpRiCTFEun3j2q2VrG0VsmNhzgkeeTVx0/T4bdUkdGkYHB65q+/1K+vont9OhENvyvfP1Ye1IXsZraMNcPxGOPF5U9VHs8Cdm3SVjizSO2gTu17xzwGbj+VU3d5cQpKQEbZyQD0FL9D1pdRu57e4jKS2327GyhH/NNYYIRBPLIEUN/iF/MVOPJGeikoSj/IRPcXmpXUcItXWPzOePnNOIbKC2XxkSsOSc+EUHJrFo2IIpS69NkSYz+aMaLLLJPNtUcdyPOn6taFUkwYRi8dyJF2A4wBgUr1I/Rr3dqoC5P3DJJptf3IjdbewidTnBAQ9PXNCS28pZUmUkZIzihG9sOGL7WNic4zxz7mjBGuQCoGfWqXgkhYnJCZ/NWW8wHAbcR60LNVHk2nxupyvOeD5Um1HSDs8HOK0XeNtGFzVUg3NtIINGzNWYKa2ms5t5DAeePKm1i5YIznAI6U01HTzNHnj+pNLobdbc429KpeCVNDmyKLwGHHNNYh4fu6nzpHAURQ4OTgsadWYSeAOzhSfImptjoDuryKXHdliw68cUpmmKyJySHyFRRuZj7CnOrynSLYyEQyyzZWNmTbtPuaU6XqGm2aF7mdmvW5dwNxHsD6VyeTzPjfWKtnVwcSmuzJb2aPMEnCQPjLd543/I+1aPudLtLeylllmm2qM5LbensKHa9N3KTp2mzztjdvdCE+fc17+x9Y1CbZf7o1cbhJMwWNB648zXA4eRyO3o6r4orAht7dp++upiYXkcuinoQelWWcD3M+y2ilmY9VQdDWwa3sbSBEkuo5e5UBdsec1baRxzHdDcmNDyY5B3Y/lXtQhUcnly5F2wI7bTEikP1twqsMZjQ9Pk0Brt5plkO5RPEfNW3YHv70+vNFtmvXk+teKMg/uY0LDnnrS82PZqKDbLa3cuDzLnB+anFcssKKKuXElmQnsO5uYhJaEkZwT70e95Bbq0TOvehcnnBpnbDTHt2h0mwtlVRkNLKQx9zQTWUd9MsM9jbZGAdr5yfxVfi5HHGGR+WCf6Fb6jDbMTd7QxOAo5H5NP8AQtGv9aiWRAYrVx4ZWP3fAp3ovZawif6u9022Z1P7qPaST7nNbK3hcxbYoY4UVcAAYUVOKlH+WSjqWhVpen2WmQLbNHI/drxI+ACfiqW1i1mm7mCAS4/yjAoqbT7UXLPMZbyY9EZzsAoWLTZppmaeNI4icLHD4cUVQrspm1FVba0agkkKFbJrLa5JNPqVzpUfhl+lYxEnrJ15/FaOWaxhn7qHu2mXjAGSMVgbyWe5uJdSidnuFlMh9cZ6fwrm8uVQOnxEnK2K7bTNWsFF3BKQGX9HJZ/TFN7DtVcd29rrds7x9GZMh19yKbadqEMi/UAAQS4J6eB/9v8AmmFzbWV9Gyzxo5I4kDgEV5a8jrL8sHozgpLIqtUglIutHmjutvPcsdpq+ye6vtWBvn7mNOSvQUrvOy0ltD9RYTlrgeJxEdrfj1+KotteuIXEOrr3sQ4MwGGX/UOor0uLzW1nJwcnhK/wwbGXWljkWGFGlJODtHlVa3ZknmMsohjQYVWU8n1zShXY4lsZzJGx3K6EZPt704sbe+vo1uzcgoRgRFRxj1rt+SPIrizkcZQdSQludW06LKy3JYnljtNcW7xzIJ7VmaOToyqeaeG2hbcJLEsRwSeN34omO1h7kILNkiUfp4ArRT9hc16EfeSD7YpCB5gVyL8qSkq7T/5DFNY7Xe7C3JbBHhWUEj8V5NYylQssKyMDyrOAcVTpFifIwFWUgHOP9VA3sNvOrss4QgfaPM0xkSOJdktrPER0J5yKHlGnx+EwzAH9WOD/AArdPoV8ioWW7IiEmRFA6kmr0vYUBBuI+vka7kmsFG1VL5PhjSDdgfmuREwA26fPg+sIo/ExPlRqb+zgkiCOplGc7ZelI9ShWxnUxQod/wClKOvNY7O92HfVprl/8yJnNLbntN2etypit7ney+GXOAT6e1NGWbaDJWqTLV/awi3W8NyikeWTj8UbY2qqnfahLJCfuL3JwKzj6/DfYab6y2C8Aq5P5zTSzXs9eyq11czSyAA+JiQfwao2v8EY7+wy57QaNACkMRvSOvdoQB+TSKftdeSymO0srdI1OArgs1O9T0fs7O2601h4pUHCBNwPtQOm6bphuGe7vt0inKxiAjOPLNKnx1l2P/Ub+iWna+YLtubJH2cbg5HHxRVu9trFz3Nvpju7+I7CenyeKunuy8Ihs7ZI1VuXkClj/wCqL0uLVJiHinlKqeMEBcenFDWY4DV4lki9lraDx3scZQLkYfJJ9OKljo0ttI09rb/TxL1Oev8AGn9tp11IN98Y1CcjnAB96CvNd0sX72N3eBZE59FHtU/lldXY644r1Qx0N7eCMvP4rk5DSkZGKNuL6LuiwLs36VYcY+BWLue02nwyKLGN7uJsh3gPKke1Ut2luWXFqbePBwpkUg/kUj43LI/yJYNrqMczWEZjmjgbGQgwNx+az9xd3NspURzzu48RU8Ae1ZXWdU1K8kX6+yinCrhXWQjb8VNOtbidFjEd46EcgynH8qaHF/cLKdvA+0m0R5ppFjw7KzFc5IOPOsnpgkaFJYVYlQeg4bnkGvpWjwvZ2cW6CG0DEKCxwDn+ZNVW+j6PphuYoTI7XL7jGT9p9vauPzeJ8tKPo7PFmuO7PnSiWzd7q3j32j57+Iryvqcf1ppDcrHEXhcPbMAcAZK59/SutdnW11naB3bY4XHDHzxS0q1oZLnT03RnxSwLyMebKP6ivFkr/FnqKWE/RoLO5O4N4iPUjFc6po0WpgyFxC5GGdFHjx0zQlncxyoLqyfen6owM4Ht/wAUQ2sd14eO7H6iCalGM4OkM6Znr3TLrSSZIN8QZvvi5jc+6+VFaJ2tZJjaXMhhmHhOcEZ9VP8AzTibVbWaFoJXf974fApBpLedlkmSSWwYTK45ikPX/SfWuqHPn8sMnKCayNo51tTPPdrcXju2UYNgY/8AvlSca7HJePKLi8sJd2RubfH+RSm31S/0WSO1kDTqwybeT7kXyHzTmW6stUt+9gtEyThwPvU/Fe143kxb68n/AE8nyvFnFduPRe2kR3p+sinjmkc7naCTbz8UFdxyI3dXMzqw5UM5BoRLF4x31o7sCesZxj5FEx3VxIojuQJlXhRIPF/GvV64/R5Lmm6dplsM2qxxbra8kmx0QvvGK6i1fVzxMiZ8t0Z4r22soJwXiea0lHOV6Gupzc2wJl1RXTHVSpNI1FPQal9nsuparKBtmVSePBHiuDFrDHLSy5/1GgP2tcK+yJppG8jtAFG28HaO5j71LdgpPG7ANBpBS/YXP/Z/CsrGHV4Yz5rj/wB1XJ2Is7YAz30MikcpG/OfXmtSumRrEbiOGLux90hbOPmlrTac8m1CrH/NEpI/pXMuSb0dLjFLIDp/Zy2jAW2uZZAeRHLtZavuNMsbRs3a20ef0oSG/FdskM06lYHZui5bFGpZ21t+/ktot4OcySg7T+azcwLq9IHgMXd/3LT5pBnoIuRVkveKoEmmshPUuQuKMWfW79kNlAwt1OGbIGf+RVtzZzqm67+ntx+qRmzj8mgpVsbrejPSWjyNu2EL0OTnj2rQ6MGtbVITuVQcoDy3PoKSX2oWdvGPoZZbvBy2xMDj3riDtDpTw+P6qaXHMa9R7VRytCJU9jDtndT/AEaQWiyLNceDazZGM8sxHQ1k5NFikOx7oLqKnJWXJSX4NPG7QQd4Po7BkKnJW4zn+FW/t6xmgZb3ToY5jkq+ODRguvoE/wAvYtsdQstPBju7Nrd8YZlTgn2NXz3VjdRmNAk6suSCw3CjbfVI57RooIbEAjldpb+tSOxeYf8A49mEPTCYP8aZtWLUqozoLWsm06hJCnlC7Z/rT631W+iVO41NABgg5UD813caRFcZM0Fv0yWx5D3pC+j27Rt9Ebe4hDZ5ba6+3uKDakBJx2P31ffcKb+/giwc7wc5+BTfS9W06R9sVxmUnO6U8sPYVjLfRyVI7j7z0U5xWg0bRGtWUrCN+fE0mAT8c1NpMtCUrHHai1sr42paFppwuIyFxz60ju7GJIl+nIWWIZJQ9ceYrVXheTTSZ2MUaDaWjOWPtWM1C5s4IwkRHfOftV892o6fn2rw/J4YqTZ7PBNyikCGxFxMLzS3SC+P3IDiKf2/8WryHUra6la1uY2tL5eHjlGAff8A91bbNFc3aorIJn52jhZPf2NEXWjS6qTHLayNInCXKrh4/k+YrihJyxJHQ8Zs8/aJslEV8mY2ICu2M/g+YqfXW9rc97a3EZx9yk5H8q5tOzut20TJq72x09RuEpO7IHnj1pnaS2zpHb6VbGZ5BneyeLHqB/zTy4lHZlNPQJJp+ma5a9+kJhnLE97gh1P+4rMaho9/p96r2xUtglrhfscDnxCvor24s4DJqLqgXzxyfal80tjeRGGQb42P27MfxoR5ZQdM1Xkx2lalDqJ2K4s7zI5A8Lj19/602/ZM7tm4vT6qVTnFBaz2eRizaZbuYSdxQfdG3qv/ABVek61JYk2ersdvGybHK+x9K9Tx/McFV2ji8nw48itLIxi07TlXbLPeTKp8SkYFSG60G1LyLpkjBegbpQt1Pq4ZYoXjEcmSsijIaommyyJnU7x38woAVQK9eEu6u8Hj8icHVZGun9pNNaXdc6fawRc7VQbpDW1sRptxbLL3DkNyCDwRXyWedFvFg0y17+fOF2rnH/NbTRdJ7bnT4yl/DbqeREyglaHJxpezcfJKtGLOv6vq6SyvHOUU7dtudqD8CmnZ+3v0RHi1SBomX/CkwGQ+hzQWniW1kzEoEznEjJJtB98UfDhZpZHhgZzwWlf+mKGlSQW+2zTxCGbcr20VzIMACOTGD7kVJbfS7OYy3cAecc/TQrvP5PlSGC/+ibdEu49MKvdxD89TQqXOs69etHpjtJ5ExLtjX5PnUqbZRSSQd2h7SXmoxiC3S5sMHK90MgD8Vi9Qg1a5Ia6nuLyMHjcSR/CvpWjdjJNPVptT1UyO4xsyNoPzTMadawcxRBCP1A5DU8eqM1KR8zte6mt0iWR7SVONrAhTXcmnJ4TdQkkc9/Dwa1GtdnbnUZVeJ44CF5B5BPxSi47P69bR4t5oJB/49f4VarVog4tMDi1qfTpVjWWO5iOAFul8Q+GprLqgmjDyWES7T4tzAqfg0jjkktpBHfoHYnDPLH09qbGws2hMv0gMfn3b8Urils3dsI73RzGr3lq1mD/3FyB/KiIr3s/bpmHWJjxjCqWpPdv3C9zCjsjL/hucihbeaa3bd3UaZ5AMWRTfG2sMX5Uno11prGnOhghaac9cy8Bh/tVhl0abDfRLEVP2pHnn1zmkUGuXcSDbDand0KwjP5o2TV9RaFY0ubGJjyQYRmkXHIp8iYa09nD/AINuXBJ5KkAfwNX2WroiARW1ujjP6cn+dAaZdahFcf36+tUjbqAFyfetBHeaOFAle3kPVmYZI+MUk1W0VjK9MN0/VYby1kW4gQgnHd4AFcf9P6OQ0k4gELuDEO7C7D7H1oVrnTRKstkY2IOSNvSrDcC+AMk4kK9ABnH4rnlxRk7ovDlcQxNP0mBi1rHEkpAG9ANxHzQt/wBoILWFoIFZ3X9O3Jq7SrCVrhi5fu9uQzJjNXw6TDFLLPqVwtwCSUjVdqqPT1NcvNxzf4xwdHHNbkJbWC71eMFy0Mecs7HcMe3kKJmvLLQ43aFUiX9TkZeQ03u7tY7aPuQqxsOExjP4rH6vpyXV1Dd3OpLBGqkdzs3Fm8+Kk/HfHDstlI8ynKnozs3aGW+v3/bEM0KBi0WwcKPX/wDtazS7SOGw+quJV7phvVpF2nHqaMsdCsCnfHebZQCyv9znyHsPasn2+vL67URWhVYgcyZPkOg+K5nxxv8AbOhTbwht+1Yp8/TsZIBkZBwDWf1vTIJoneyhUP1dNxbvR7k+dKrTtHZrAlve27xsOrx8Ef8ANOrO4W5VXtLiOdeuCQj/AMD1qLhy8eS6cWI9M1GbSJFt7vvDZuPAjffH7/Fae20vTrpVmEs08bnIHe4BFItasC06GFZEuZ3VMyJkEHjHPlXmmKLWPUdNtpndLZO8MjDGxwcYFd/i+Q41Xs4/L4IzTb2a+Kf6X9zplrbWiKPFIPFIaEf6lmJW8nAPq2KH07chKm77wuM5AxzRHcwgDvZlL+ZzXq72eMpP0J7mz7QXLFLKyjjh8u8IBauV7LaxcEGS/ht5APFF3oOyqm1bUtfczRxjT7eHnvgSTn/UaJ0js4utXY+hhuLk5zc3kshCH2HrVKe3gP462L5tO03SryGTUtVN4m4hoEbIB9a+kaDBqF7ZI89vDpun5DRRxDxyL7+maCsezWg6HfKv04u70cspXKr/ABpxrHaW20u1X9pvFCWYKoU5x6Z9KjOX0XhHBXq82lQrGt9GEiQ58T8H3PrXh17ShAgtZrUxHwqwfgn2rPapYJ2sk3rcqunpkb4h4yR/LFBiy0LQrXMypIqjlimWNMopq7N2rBsJEY7OPDjPFcXNsohMSugkYZXvBwKwcXb+WbURBDGyWaOAZH6Y9DTTUO00Qv1gXhGGd+M4HzQpgtDO+0KFxm5eF16vGqct+axfaKyvkPc6XpL26I2e87wnePithbzR3Fqskc4kXJyd2QDVixMylTN16HPWrQn6kTlFej5gk+uadu72RmbzSRcjFNtJ7Wvb3MX7QtO7HTvYRuI/BrXSlElELrbTEjq6+VC3fZu2k2ypp1uwzlxE5Dfii0vQmi6DtBp9wPDqWmybuiXUXdNn0pp9Nps1uD3OnmUj7e9GPwazkXZfTLm72/QMox900wyvvjzqo6Tq9l+4t9XhSEdFMYOB/CptP0xu0faH8mjLDIrNoELLn7xLkUZBbQwoVWyt4mP6jGScVn4/+pktjBNqQkjx4dkeP5gV3bXmvJGFKtlB+tS2azU/ZrjeEaBFuCxWC1GBxnuwAaNt4b2IB5Xgt4z1G0A1nG1zXYlAEO4Dkjjn4zXkOvX0zFJo7qN8+Srj+NCpfQVOJrTqVzG3cIYWVj4WYk7R6nyqtZtPa6jWa6aect+geGs/36uMziWQnnDNxXsd1EZFitLXMxyVCqeam4j/ACM1z3Vo7gAI+3y9DVSWAupXMndGI85VOVz6Ut07TbxpC+oLHbR9cA+I/NNLj9yWMDMYsYVVPAqco9sMpGTWQLVXgsYGO9lSEYUZ6n/c18s1vXLiSd4MqkRPIK4Hxmtr2xvLq3i7yC4SHwHcsy8Zx618he6kYmWSYCU5LK/Rvg1zz4UpHZwSclYRepDKwZeHzyB0pc6shyheMjzQ9K3PYrso+rWU99fo6xyeGFF8v/KmGudnLXS9ONvpttvnkfwl+Wz80OyhUdlXJNmEsLrU54p3mvJBBbrkkknJ9B7007EWdzqmqtbvK0VqP3szMpy/pXuv2wsorXSlGZFPeXBPmx8q3fZXQbaz0mPv5f73KN0rbsY9B+BW4oxcroXm5GoUEHsrbOAY74oPcYNcp2Y0vBF1q4WQHGParbrRrrObK8lRW6DORXlr2ekeMmaznd9xyzHGa9BNv2eQ4L6E90mg6O6rqFxJqc5IHcxnEaEe1UaT2k1bUNfSzs5xa2zkqIoYwCq+WPek+idltR1q2ItIkBRwzM5wQDWt0u/PZtO5vNMtbf6dCGvpZAWkb2ppvGcmhbeMI0d3drpOnytLKHmAz3jDxHHma+F9pNbF3rkskmLi03ZMW44Oep+a02o/2jQ3V7OlzaG5tXyrMvhyD6VkLCLTp9XASYraM3KSDnHpSQXtlm6yWWmrTafIW0O+njjJyYmBwvt71fd9rdXeRxPJhXHI2cH8VsoNM0JlUW3coyjOFYDHzWN1nVLK8na1+kB2EhZ0OD/7FVqP+yfZt6wSTtBPPpbW81nblWOTJGm1qVz6pdKiKHyijjPXHoaM061hT/EvIlVjgqzeVDavBp6TlbWVmwOcDIB9qLSrZo1ZruwuqSyQukyp9ND4pFH3Y9ceYr6XFp1vJbq57qSNvEpPofIGvh9hBe6b3d5CXQjlJIxn8EVq+yvb+fSn+l1Da1ux3A4BCH2Hl8VKSaG/F+z6EuiCScRwtDEpOQMZNd3mnW1opMpkLj0yopHF2wvLufvbY2RhbhWQEkfI8qsj1/U3lCTR2048gy4BHz5VkpsW4IuMjMdkdgZVPQ7xmq9sHIZGib/LvFFRqbo5m02W2YfrRwQ3xXkmkmNi4lLAjjf5e1VT+ybj7R5pzo0zwfUSqCOocDFOInuIFELLEbcDO4sSTSFIp4ZCpJ49IAcj5ol753UQTLdsg6BFCg1OVt4Hi62MGaYCSUxWzw+hXcTVIZop+/t7TdYsPH4Muh9QPMV08629n/eolt//AIgrkk/IFX2DMzK9rdRPhfFG+ePcGk1sdIltf6ecNDcRN5DdAR/WiPqFaUeMhAMkxx7cD2oS4tY5Y5V4iaQZJhfaW/jSlfqLR1j33bowPEkG/n1yDTJXoN0amS/srO1aeSRcbN2W5Yj4oKTWY3Cz2zd4rDBijTlqRfspo7j9o6hqDuzfbF3OMD0200iu/qchbdrJAd0bIwV/yKXqlsLkzq7tLrWEEd/p9t3RGXEz848h80sb+znRrzUEu2YCNcZt42G3j/amF5ILmcbpQn+cdC1Wt3cIVVaOEL0xkUryGM3HQykjjtUS0so1SIJglf04oEWkAhaYSCaQHwP1VT7e9CTfWXVvJDa38Wxv1L1H5qaRZnTLTuZ5hJI7fcx60j4ovL2FcsrEP/TVk2tLc3Re4uWPeLDI2N3oacC25wbB1TqxZulW3mkTzxh1MSujblmBIb458qT67rOo2ANlcd3JFJHxMqkE/FUhxqqiJPlbdsOn1Cyj7ovcgbmKr3L8g0VaMskZYy3DgtwS/lXzrStKtLlnla8e3lBPDDK/Nau0utQt4REtnBMq9HCkZFX+KiXy2KNX7euUMGlNFaRkZchQC3xWM1GSe9mE95mVeqmRjgV1rMGn6bcpHYXP1hUeJtoABpei3N7KFck+56KPit0S0ByZSWt4J2Xu90bdcHyorT+zkurN3unho4geXk4C/miEXTrHD3KfVSn/ALZP9a4udfubvbDIfp7Ef/rweHI9DTtJbGi29DeGw0iwsZP2jqcchI2loW8Qx5CkkepaZZTs+mWjTuRhfqP+KX3ojuZE7i3FvGo+0tuz71dbRKJBFbRlnI+7HWsrsNJIsisLm9uS8uxC53FUGAPYCncOgW1mgub91SJedrHBPwPOqxrmn6JHttkNxd4wzH7Qfmkd3c6jrEpu5s7M9SMItK90gKMpZeDU6Jqkn7VkkjTNiTsZHHRfLj1qdpbTSbu6jjCGzvXGZAoyg9M+hpJDqv7Jt1isplkmZtzybc7T7UZBfxy25hZgXlOZJJDzk+ZNagU0L4rG/wBLulMVwFI6OjZBFaGDtPqNoO7vdPinGMh1OC3/ALpJNZ3+mjvdm+Bhx5o49jR2n3sF+yQRqu9iP3W/kEf5a1JbDbZruzvaW11ZtsNwbSZBlopgenqKe2upxwA77+K6d2wu5CAtYG7RxIFaIBo+VJGyZPz0NNbLWLkqEnnimAAGXURyY/PBrOH0BzSZvoppZgrB7cAjrEck/ivLhVXAWDvmxyQSKyzzQqBNpt2sMyclncfkGu4Na1WIoZrCSeAgs0scgYt8H0qdMbsvZow67gBYLuz+tulGyS3KESYVE27e5x4fnIrKXXaQd1kWLRuQMG5kAorS+0Z1GRU/c25j68b93pjPSlaklZlNXRoLl2ii3zQxxSMBiQDcKEjvnUElRJGp5eFyD+RVmpTXF0qAyqqqACFGAfzQ0N0hfuu5GM/pX+tKrYzlkveeKQM5jDFBkM3Jocyh517u4MeR0lHBq5LWRpZF+pihVjxjmu5LS2LA3V4rgDk7P6GimDLBLuGOZv77C0n+V424q1A9zH9NayzIy9N2GOKZ6baaNa949sWdiOdzE8fFVXd7YRwfUW0tugXO51YdPSsqYer2LoOzF1PLl9QiBx41jXB/lRdt2djtZu9u7zvkBwUP/wB61ldW7R/TiS701gwMeTKJQofH6cVipe2eqySmdGCl+qHJAqqhJsW4o+5WEtgxle1MpSLwFZM7fwKukOnzwKktujx5yNy5Ga+admO2Et7m2vgIYVBPee9LJ+2OqJNLZjaFZyEc/p9Pmp/DKw/LE+qtbWqjvFs4u7Y7O7KjlaIt4YAhxbHG7jAr4ke2msh0YTt3SMu5ivAI8jW+se2txLbq8drIwPmGGM03xzQveLPlkOkswLzDap6E8Cgr/UgF7my8uGlHp7VKldEl6F4oqWWLrW+mtJGe2fErgqXIB4qgbpZCoyW6salSkZ0PQbCiBA0soRFH3Hqfgeddtez3f900yHukJ8TD73+T6VKlZu8CpVHsXQaZb24LXkqvKOkUfJ/NEG3uL1l3+CEcInkoqVKdEZSYFcNaWu9EXvpM9c+EUPbwzXblVRnzyQPKpUpVsduo2g0a5d6dH9ED3tp+qCXkD49KViZXLPGixndkbTytSpSPdFY/xsbWnavUolVJ5I7lF4xOoJx80+s9R0jU4xDHMtvM45hn5Rj6A+VSpSybjo3SMnkeWek21mwd9KvV3DxGMCVGHsasmv8AQATE9vMDn7Wcx4/FSpRt1ZHqrqga41/s/ZkGDTUmkHq+8D5rqT+04wWvc2+lwLPkAPsAAHxUqUOtq2FOnQwh/tMgvNMMb20Md+m0qrL4X9aqk/tBsihNxbTQ3H/xY4P5qVKEVWhpO8CaHt8wuX723KqWwjK3Cj1NaKa/e8td0cyAuPA6nj+IqVKrFInLQp/Z31EkaX+qXNvIB5t4Xz6GlFzoYtblvqZ5rm1OcLDJjFSpWT/QqboqTR45Zw1rMJEHWF8qwHuKvZbK3VoruykhJOA45FSpVYu8kpbAVH0jvNYTq2PujxkMPcVfFC+oj6q1UCSM/vIj5e4qVKrHKFegyDU7WOSa11OzVFlIV2jPBPrTCPQtK2A2mvmCI8iMt0qVK5uSTQ8Fa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58B6AFF3-F340-4E00-BBF1-2241642AC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541" y="3732126"/>
            <a:ext cx="3525854" cy="2820683"/>
          </a:xfrm>
          <a:prstGeom prst="rect">
            <a:avLst/>
          </a:prstGeom>
        </p:spPr>
      </p:pic>
      <p:pic>
        <p:nvPicPr>
          <p:cNvPr id="10" name="Picture 9">
            <a:extLst>
              <a:ext uri="{FF2B5EF4-FFF2-40B4-BE49-F238E27FC236}">
                <a16:creationId xmlns:a16="http://schemas.microsoft.com/office/drawing/2014/main" id="{9C564D85-4C32-47E5-A20C-BDBBC3F95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4125" y="1019695"/>
            <a:ext cx="3810000" cy="2447925"/>
          </a:xfrm>
          <a:prstGeom prst="rect">
            <a:avLst/>
          </a:prstGeom>
        </p:spPr>
      </p:pic>
      <p:pic>
        <p:nvPicPr>
          <p:cNvPr id="12" name="Picture 11">
            <a:extLst>
              <a:ext uri="{FF2B5EF4-FFF2-40B4-BE49-F238E27FC236}">
                <a16:creationId xmlns:a16="http://schemas.microsoft.com/office/drawing/2014/main" id="{5BE7B0D9-8B6D-49E0-ACCD-1C6E70EC35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9300" y="5097250"/>
            <a:ext cx="3324503" cy="1665751"/>
          </a:xfrm>
          <a:prstGeom prst="rect">
            <a:avLst/>
          </a:prstGeom>
        </p:spPr>
      </p:pic>
      <p:pic>
        <p:nvPicPr>
          <p:cNvPr id="3" name="Picture 2" descr="A person wearing glasses and a suit&#10;&#10;Description automatically generated">
            <a:extLst>
              <a:ext uri="{FF2B5EF4-FFF2-40B4-BE49-F238E27FC236}">
                <a16:creationId xmlns:a16="http://schemas.microsoft.com/office/drawing/2014/main" id="{ECAA98E0-C9B6-9CF1-475F-D048D526F3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315" y="4778014"/>
            <a:ext cx="705719" cy="9377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53C9CE-7484-4BA5-BDF1-55E101ABB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09870" y="6488668"/>
            <a:ext cx="1905000" cy="369332"/>
          </a:xfrm>
          <a:prstGeom prst="rect">
            <a:avLst/>
          </a:prstGeom>
          <a:noFill/>
        </p:spPr>
        <p:txBody>
          <a:bodyPr wrap="square" rtlCol="0">
            <a:spAutoFit/>
          </a:bodyPr>
          <a:lstStyle/>
          <a:p>
            <a:r>
              <a:rPr lang="en-US" dirty="0">
                <a:solidFill>
                  <a:schemeClr val="bg1"/>
                </a:solidFill>
              </a:rPr>
              <a:t>Ether 3:2-5</a:t>
            </a:r>
          </a:p>
        </p:txBody>
      </p:sp>
      <p:sp>
        <p:nvSpPr>
          <p:cNvPr id="6" name="TextBox 5"/>
          <p:cNvSpPr txBox="1"/>
          <p:nvPr/>
        </p:nvSpPr>
        <p:spPr>
          <a:xfrm>
            <a:off x="1752600" y="0"/>
            <a:ext cx="8763000" cy="1107996"/>
          </a:xfrm>
          <a:prstGeom prst="rect">
            <a:avLst/>
          </a:prstGeom>
          <a:noFill/>
        </p:spPr>
        <p:txBody>
          <a:bodyPr wrap="square" rtlCol="0">
            <a:spAutoFit/>
          </a:bodyPr>
          <a:lstStyle/>
          <a:p>
            <a:pPr algn="ctr"/>
            <a:r>
              <a:rPr lang="en-US" sz="6600" dirty="0">
                <a:solidFill>
                  <a:schemeClr val="bg1"/>
                </a:solidFill>
                <a:ea typeface="Calibri" panose="020F0502020204030204" pitchFamily="34" charset="0"/>
                <a:cs typeface="Calibri" panose="020F0502020204030204" pitchFamily="34" charset="0"/>
              </a:rPr>
              <a:t>Understanding God</a:t>
            </a:r>
          </a:p>
        </p:txBody>
      </p:sp>
      <p:sp>
        <p:nvSpPr>
          <p:cNvPr id="7" name="TextBox 6"/>
          <p:cNvSpPr txBox="1"/>
          <p:nvPr/>
        </p:nvSpPr>
        <p:spPr>
          <a:xfrm>
            <a:off x="1446028" y="1295400"/>
            <a:ext cx="3354572" cy="646331"/>
          </a:xfrm>
          <a:prstGeom prst="rect">
            <a:avLst/>
          </a:prstGeom>
          <a:noFill/>
        </p:spPr>
        <p:txBody>
          <a:bodyPr wrap="square" rtlCol="0">
            <a:spAutoFit/>
          </a:bodyPr>
          <a:lstStyle/>
          <a:p>
            <a:r>
              <a:rPr lang="en-US" dirty="0">
                <a:solidFill>
                  <a:schemeClr val="bg1"/>
                </a:solidFill>
              </a:rPr>
              <a:t>The brother of Jared understood the Doctrine of the Fall</a:t>
            </a:r>
          </a:p>
        </p:txBody>
      </p:sp>
      <p:sp>
        <p:nvSpPr>
          <p:cNvPr id="8" name="Rectangle 7"/>
          <p:cNvSpPr/>
          <p:nvPr/>
        </p:nvSpPr>
        <p:spPr>
          <a:xfrm>
            <a:off x="5486400" y="3733800"/>
            <a:ext cx="4572000" cy="1938992"/>
          </a:xfrm>
          <a:prstGeom prst="rect">
            <a:avLst/>
          </a:prstGeom>
        </p:spPr>
        <p:txBody>
          <a:bodyPr>
            <a:spAutoFit/>
          </a:bodyPr>
          <a:lstStyle/>
          <a:p>
            <a:r>
              <a:rPr lang="en-US" sz="2000" dirty="0">
                <a:solidFill>
                  <a:schemeClr val="bg1"/>
                </a:solidFill>
              </a:rPr>
              <a:t>“…because of the fall our natures have become evil continually; nevertheless, O Lord, thou hast given us a commandment that we must call upon thee, that from thee we may receive according to our desires.”</a:t>
            </a:r>
          </a:p>
        </p:txBody>
      </p:sp>
      <p:sp>
        <p:nvSpPr>
          <p:cNvPr id="9" name="TextBox 8"/>
          <p:cNvSpPr txBox="1"/>
          <p:nvPr/>
        </p:nvSpPr>
        <p:spPr>
          <a:xfrm>
            <a:off x="6134100" y="2128596"/>
            <a:ext cx="3200400" cy="923330"/>
          </a:xfrm>
          <a:prstGeom prst="rect">
            <a:avLst/>
          </a:prstGeom>
          <a:noFill/>
        </p:spPr>
        <p:txBody>
          <a:bodyPr wrap="square" rtlCol="0">
            <a:spAutoFit/>
          </a:bodyPr>
          <a:lstStyle/>
          <a:p>
            <a:r>
              <a:rPr lang="en-US" dirty="0">
                <a:solidFill>
                  <a:schemeClr val="bg1"/>
                </a:solidFill>
              </a:rPr>
              <a:t>He also understood the character and attributes of God:</a:t>
            </a:r>
          </a:p>
          <a:p>
            <a:r>
              <a:rPr lang="en-US" dirty="0">
                <a:solidFill>
                  <a:schemeClr val="bg1"/>
                </a:solidFill>
              </a:rPr>
              <a:t>All-powerful</a:t>
            </a:r>
          </a:p>
        </p:txBody>
      </p:sp>
      <p:pic>
        <p:nvPicPr>
          <p:cNvPr id="3" name="Picture 2">
            <a:extLst>
              <a:ext uri="{FF2B5EF4-FFF2-40B4-BE49-F238E27FC236}">
                <a16:creationId xmlns:a16="http://schemas.microsoft.com/office/drawing/2014/main" id="{9DE9CF36-459A-49BC-877A-58F3A320F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870" y="2128596"/>
            <a:ext cx="2821173" cy="41732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AEA6E4-4CC8-40B5-BED9-81D02808B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839972" y="838201"/>
            <a:ext cx="5789428" cy="4893647"/>
          </a:xfrm>
          <a:prstGeom prst="rect">
            <a:avLst/>
          </a:prstGeom>
        </p:spPr>
        <p:txBody>
          <a:bodyPr wrap="square">
            <a:spAutoFit/>
          </a:bodyPr>
          <a:lstStyle/>
          <a:p>
            <a:pPr fontAlgn="base"/>
            <a:r>
              <a:rPr lang="en-US" sz="2400" dirty="0">
                <a:solidFill>
                  <a:schemeClr val="bg1"/>
                </a:solidFill>
              </a:rPr>
              <a:t>“It is a basic premise of Latter-day Saint theology that God ‘</a:t>
            </a:r>
            <a:r>
              <a:rPr lang="en-US" sz="2400" dirty="0" err="1">
                <a:solidFill>
                  <a:schemeClr val="bg1"/>
                </a:solidFill>
              </a:rPr>
              <a:t>knoweth</a:t>
            </a:r>
            <a:r>
              <a:rPr lang="en-US" sz="2400" dirty="0">
                <a:solidFill>
                  <a:schemeClr val="bg1"/>
                </a:solidFill>
              </a:rPr>
              <a:t> all things, and there is not anything save he knows it.’ [2 Nephi 9:20.] </a:t>
            </a:r>
          </a:p>
          <a:p>
            <a:pPr fontAlgn="base"/>
            <a:endParaRPr lang="en-US" sz="2400" dirty="0">
              <a:solidFill>
                <a:schemeClr val="bg1"/>
              </a:solidFill>
            </a:endParaRPr>
          </a:p>
          <a:p>
            <a:pPr fontAlgn="base"/>
            <a:r>
              <a:rPr lang="en-US" sz="2400" dirty="0">
                <a:solidFill>
                  <a:schemeClr val="bg1"/>
                </a:solidFill>
              </a:rPr>
              <a:t>The scriptures, both ancient and modern, are replete with this assertion of omniscience. Nevertheless, God has frequently asked questions of mortals, usually as a way to test their faith, measure their honesty, or develop their knowledge” </a:t>
            </a:r>
          </a:p>
          <a:p>
            <a:pPr fontAlgn="base"/>
            <a:endParaRPr lang="en-US" sz="2400" dirty="0">
              <a:solidFill>
                <a:schemeClr val="bg1"/>
              </a:solidFill>
            </a:endParaRPr>
          </a:p>
          <a:p>
            <a:pPr fontAlgn="base"/>
            <a:r>
              <a:rPr lang="en-US" sz="2400" dirty="0">
                <a:solidFill>
                  <a:schemeClr val="bg1"/>
                </a:solidFill>
              </a:rPr>
              <a:t>Elder Jeffrey R. Holland</a:t>
            </a:r>
          </a:p>
        </p:txBody>
      </p:sp>
      <p:pic>
        <p:nvPicPr>
          <p:cNvPr id="4" name="Picture 3" descr="Jeffrey R. Holland.jpg"/>
          <p:cNvPicPr>
            <a:picLocks noChangeAspect="1"/>
          </p:cNvPicPr>
          <p:nvPr/>
        </p:nvPicPr>
        <p:blipFill>
          <a:blip r:embed="rId3" cstate="print"/>
          <a:stretch>
            <a:fillRect/>
          </a:stretch>
        </p:blipFill>
        <p:spPr>
          <a:xfrm>
            <a:off x="10727169" y="183654"/>
            <a:ext cx="1249717" cy="1560985"/>
          </a:xfrm>
          <a:prstGeom prst="rect">
            <a:avLst/>
          </a:prstGeom>
        </p:spPr>
      </p:pic>
      <p:grpSp>
        <p:nvGrpSpPr>
          <p:cNvPr id="7" name="Group 6">
            <a:extLst>
              <a:ext uri="{FF2B5EF4-FFF2-40B4-BE49-F238E27FC236}">
                <a16:creationId xmlns:a16="http://schemas.microsoft.com/office/drawing/2014/main" id="{5B2BCB56-5ABE-4647-A69B-10E8C3A492D8}"/>
              </a:ext>
            </a:extLst>
          </p:cNvPr>
          <p:cNvGrpSpPr/>
          <p:nvPr/>
        </p:nvGrpSpPr>
        <p:grpSpPr>
          <a:xfrm>
            <a:off x="7770381" y="1692765"/>
            <a:ext cx="2164760" cy="2669344"/>
            <a:chOff x="6246381" y="1692765"/>
            <a:chExt cx="2164760" cy="2669344"/>
          </a:xfrm>
        </p:grpSpPr>
        <p:sp>
          <p:nvSpPr>
            <p:cNvPr id="5" name="Freeform 7">
              <a:extLst>
                <a:ext uri="{FF2B5EF4-FFF2-40B4-BE49-F238E27FC236}">
                  <a16:creationId xmlns:a16="http://schemas.microsoft.com/office/drawing/2014/main" id="{99BBC5A3-21B3-41D1-BC4D-E951AC5213FF}"/>
                </a:ext>
              </a:extLst>
            </p:cNvPr>
            <p:cNvSpPr/>
            <p:nvPr/>
          </p:nvSpPr>
          <p:spPr>
            <a:xfrm rot="11422546">
              <a:off x="6287528" y="1692765"/>
              <a:ext cx="2123613" cy="2669344"/>
            </a:xfrm>
            <a:custGeom>
              <a:avLst/>
              <a:gdLst>
                <a:gd name="connsiteX0" fmla="*/ 44824 w 542345"/>
                <a:gd name="connsiteY0" fmla="*/ 430306 h 430306"/>
                <a:gd name="connsiteX1" fmla="*/ 44824 w 542345"/>
                <a:gd name="connsiteY1" fmla="*/ 430306 h 430306"/>
                <a:gd name="connsiteX2" fmla="*/ 17929 w 542345"/>
                <a:gd name="connsiteY2" fmla="*/ 358588 h 430306"/>
                <a:gd name="connsiteX3" fmla="*/ 8965 w 542345"/>
                <a:gd name="connsiteY3" fmla="*/ 331694 h 430306"/>
                <a:gd name="connsiteX4" fmla="*/ 0 w 542345"/>
                <a:gd name="connsiteY4" fmla="*/ 259976 h 430306"/>
                <a:gd name="connsiteX5" fmla="*/ 8965 w 542345"/>
                <a:gd name="connsiteY5" fmla="*/ 134470 h 430306"/>
                <a:gd name="connsiteX6" fmla="*/ 17929 w 542345"/>
                <a:gd name="connsiteY6" fmla="*/ 107576 h 430306"/>
                <a:gd name="connsiteX7" fmla="*/ 71718 w 542345"/>
                <a:gd name="connsiteY7" fmla="*/ 62753 h 430306"/>
                <a:gd name="connsiteX8" fmla="*/ 125506 w 542345"/>
                <a:gd name="connsiteY8" fmla="*/ 44823 h 430306"/>
                <a:gd name="connsiteX9" fmla="*/ 152400 w 542345"/>
                <a:gd name="connsiteY9" fmla="*/ 35859 h 430306"/>
                <a:gd name="connsiteX10" fmla="*/ 179294 w 542345"/>
                <a:gd name="connsiteY10" fmla="*/ 26894 h 430306"/>
                <a:gd name="connsiteX11" fmla="*/ 224118 w 542345"/>
                <a:gd name="connsiteY11" fmla="*/ 17929 h 430306"/>
                <a:gd name="connsiteX12" fmla="*/ 251012 w 542345"/>
                <a:gd name="connsiteY12" fmla="*/ 8964 h 430306"/>
                <a:gd name="connsiteX13" fmla="*/ 340659 w 542345"/>
                <a:gd name="connsiteY13" fmla="*/ 0 h 430306"/>
                <a:gd name="connsiteX14" fmla="*/ 448235 w 542345"/>
                <a:gd name="connsiteY14" fmla="*/ 8964 h 430306"/>
                <a:gd name="connsiteX15" fmla="*/ 502024 w 542345"/>
                <a:gd name="connsiteY15" fmla="*/ 26894 h 430306"/>
                <a:gd name="connsiteX16" fmla="*/ 510988 w 542345"/>
                <a:gd name="connsiteY16" fmla="*/ 53788 h 430306"/>
                <a:gd name="connsiteX17" fmla="*/ 528918 w 542345"/>
                <a:gd name="connsiteY17" fmla="*/ 71717 h 430306"/>
                <a:gd name="connsiteX18" fmla="*/ 537882 w 542345"/>
                <a:gd name="connsiteY18" fmla="*/ 134470 h 430306"/>
                <a:gd name="connsiteX19" fmla="*/ 519953 w 542345"/>
                <a:gd name="connsiteY19" fmla="*/ 304800 h 430306"/>
                <a:gd name="connsiteX20" fmla="*/ 502024 w 542345"/>
                <a:gd name="connsiteY20" fmla="*/ 331694 h 430306"/>
                <a:gd name="connsiteX21" fmla="*/ 439271 w 542345"/>
                <a:gd name="connsiteY21" fmla="*/ 349623 h 430306"/>
                <a:gd name="connsiteX22" fmla="*/ 421341 w 542345"/>
                <a:gd name="connsiteY22" fmla="*/ 367553 h 430306"/>
                <a:gd name="connsiteX23" fmla="*/ 358588 w 542345"/>
                <a:gd name="connsiteY23" fmla="*/ 385482 h 430306"/>
                <a:gd name="connsiteX24" fmla="*/ 268941 w 542345"/>
                <a:gd name="connsiteY24" fmla="*/ 403412 h 430306"/>
                <a:gd name="connsiteX25" fmla="*/ 242047 w 542345"/>
                <a:gd name="connsiteY25" fmla="*/ 412376 h 430306"/>
                <a:gd name="connsiteX26" fmla="*/ 44824 w 542345"/>
                <a:gd name="connsiteY26" fmla="*/ 430306 h 43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2345" h="430306">
                  <a:moveTo>
                    <a:pt x="44824" y="430306"/>
                  </a:moveTo>
                  <a:lnTo>
                    <a:pt x="44824" y="430306"/>
                  </a:lnTo>
                  <a:cubicBezTo>
                    <a:pt x="35859" y="406400"/>
                    <a:pt x="26654" y="382583"/>
                    <a:pt x="17929" y="358588"/>
                  </a:cubicBezTo>
                  <a:cubicBezTo>
                    <a:pt x="14700" y="349707"/>
                    <a:pt x="10655" y="340991"/>
                    <a:pt x="8965" y="331694"/>
                  </a:cubicBezTo>
                  <a:cubicBezTo>
                    <a:pt x="4655" y="307991"/>
                    <a:pt x="2988" y="283882"/>
                    <a:pt x="0" y="259976"/>
                  </a:cubicBezTo>
                  <a:cubicBezTo>
                    <a:pt x="2988" y="218141"/>
                    <a:pt x="4065" y="176125"/>
                    <a:pt x="8965" y="134470"/>
                  </a:cubicBezTo>
                  <a:cubicBezTo>
                    <a:pt x="10069" y="125085"/>
                    <a:pt x="12687" y="115438"/>
                    <a:pt x="17929" y="107576"/>
                  </a:cubicBezTo>
                  <a:cubicBezTo>
                    <a:pt x="26818" y="94243"/>
                    <a:pt x="56051" y="69716"/>
                    <a:pt x="71718" y="62753"/>
                  </a:cubicBezTo>
                  <a:cubicBezTo>
                    <a:pt x="88988" y="55077"/>
                    <a:pt x="107577" y="50799"/>
                    <a:pt x="125506" y="44823"/>
                  </a:cubicBezTo>
                  <a:lnTo>
                    <a:pt x="152400" y="35859"/>
                  </a:lnTo>
                  <a:cubicBezTo>
                    <a:pt x="161365" y="32871"/>
                    <a:pt x="170028" y="28747"/>
                    <a:pt x="179294" y="26894"/>
                  </a:cubicBezTo>
                  <a:cubicBezTo>
                    <a:pt x="194235" y="23906"/>
                    <a:pt x="209336" y="21625"/>
                    <a:pt x="224118" y="17929"/>
                  </a:cubicBezTo>
                  <a:cubicBezTo>
                    <a:pt x="233285" y="15637"/>
                    <a:pt x="241672" y="10401"/>
                    <a:pt x="251012" y="8964"/>
                  </a:cubicBezTo>
                  <a:cubicBezTo>
                    <a:pt x="280694" y="4398"/>
                    <a:pt x="310777" y="2988"/>
                    <a:pt x="340659" y="0"/>
                  </a:cubicBezTo>
                  <a:cubicBezTo>
                    <a:pt x="376518" y="2988"/>
                    <a:pt x="412742" y="3048"/>
                    <a:pt x="448235" y="8964"/>
                  </a:cubicBezTo>
                  <a:cubicBezTo>
                    <a:pt x="466877" y="12071"/>
                    <a:pt x="502024" y="26894"/>
                    <a:pt x="502024" y="26894"/>
                  </a:cubicBezTo>
                  <a:cubicBezTo>
                    <a:pt x="505012" y="35859"/>
                    <a:pt x="506126" y="45685"/>
                    <a:pt x="510988" y="53788"/>
                  </a:cubicBezTo>
                  <a:cubicBezTo>
                    <a:pt x="515337" y="61036"/>
                    <a:pt x="526245" y="63699"/>
                    <a:pt x="528918" y="71717"/>
                  </a:cubicBezTo>
                  <a:cubicBezTo>
                    <a:pt x="535600" y="91763"/>
                    <a:pt x="534894" y="113552"/>
                    <a:pt x="537882" y="134470"/>
                  </a:cubicBezTo>
                  <a:cubicBezTo>
                    <a:pt x="537059" y="147641"/>
                    <a:pt x="542345" y="260015"/>
                    <a:pt x="519953" y="304800"/>
                  </a:cubicBezTo>
                  <a:cubicBezTo>
                    <a:pt x="515135" y="314437"/>
                    <a:pt x="510437" y="324963"/>
                    <a:pt x="502024" y="331694"/>
                  </a:cubicBezTo>
                  <a:cubicBezTo>
                    <a:pt x="496177" y="336371"/>
                    <a:pt x="441616" y="349037"/>
                    <a:pt x="439271" y="349623"/>
                  </a:cubicBezTo>
                  <a:cubicBezTo>
                    <a:pt x="433294" y="355600"/>
                    <a:pt x="428589" y="363204"/>
                    <a:pt x="421341" y="367553"/>
                  </a:cubicBezTo>
                  <a:cubicBezTo>
                    <a:pt x="411574" y="373413"/>
                    <a:pt x="366042" y="383352"/>
                    <a:pt x="358588" y="385482"/>
                  </a:cubicBezTo>
                  <a:cubicBezTo>
                    <a:pt x="296001" y="403365"/>
                    <a:pt x="376037" y="388112"/>
                    <a:pt x="268941" y="403412"/>
                  </a:cubicBezTo>
                  <a:cubicBezTo>
                    <a:pt x="259976" y="406400"/>
                    <a:pt x="251402" y="411040"/>
                    <a:pt x="242047" y="412376"/>
                  </a:cubicBezTo>
                  <a:cubicBezTo>
                    <a:pt x="158458" y="424317"/>
                    <a:pt x="77694" y="427318"/>
                    <a:pt x="44824" y="430306"/>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74B07AA-24BE-484B-9161-8AA61AE1BD5E}"/>
                </a:ext>
              </a:extLst>
            </p:cNvPr>
            <p:cNvSpPr/>
            <p:nvPr/>
          </p:nvSpPr>
          <p:spPr>
            <a:xfrm>
              <a:off x="6246381" y="2150274"/>
              <a:ext cx="2091534" cy="1631216"/>
            </a:xfrm>
            <a:prstGeom prst="rect">
              <a:avLst/>
            </a:prstGeom>
          </p:spPr>
          <p:txBody>
            <a:bodyPr wrap="square">
              <a:spAutoFit/>
            </a:bodyPr>
            <a:lstStyle/>
            <a:p>
              <a:pPr algn="ctr"/>
              <a:r>
                <a:rPr lang="en-US" sz="2000" dirty="0"/>
                <a:t> </a:t>
              </a:r>
              <a:r>
                <a:rPr lang="en-US" sz="2000" b="1" dirty="0">
                  <a:solidFill>
                    <a:srgbClr val="000000"/>
                  </a:solidFill>
                </a:rPr>
                <a:t>A</a:t>
              </a:r>
              <a:r>
                <a:rPr lang="en-US" sz="2000" b="1" i="0" dirty="0">
                  <a:solidFill>
                    <a:srgbClr val="000000"/>
                  </a:solidFill>
                  <a:effectLst/>
                </a:rPr>
                <a:t>s we humbly exercise faith in the Lord, we will come closer to Him</a:t>
              </a:r>
              <a:endParaRPr lang="en-US" sz="2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CE81C5-AB40-4940-9589-B3933915E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88604" y="6398448"/>
            <a:ext cx="4343400" cy="646331"/>
          </a:xfrm>
          <a:prstGeom prst="rect">
            <a:avLst/>
          </a:prstGeom>
          <a:noFill/>
        </p:spPr>
        <p:txBody>
          <a:bodyPr wrap="square" rtlCol="0">
            <a:spAutoFit/>
          </a:bodyPr>
          <a:lstStyle/>
          <a:p>
            <a:r>
              <a:rPr lang="en-US" dirty="0">
                <a:solidFill>
                  <a:schemeClr val="bg1"/>
                </a:solidFill>
              </a:rPr>
              <a:t>Ether 3:6-20	Joseph Fielding Smith	</a:t>
            </a:r>
          </a:p>
        </p:txBody>
      </p:sp>
      <p:sp>
        <p:nvSpPr>
          <p:cNvPr id="6" name="TextBox 5"/>
          <p:cNvSpPr txBox="1"/>
          <p:nvPr/>
        </p:nvSpPr>
        <p:spPr>
          <a:xfrm>
            <a:off x="1752600" y="1"/>
            <a:ext cx="8763000" cy="769441"/>
          </a:xfrm>
          <a:prstGeom prst="rect">
            <a:avLst/>
          </a:prstGeom>
          <a:noFill/>
        </p:spPr>
        <p:txBody>
          <a:bodyPr wrap="square" rtlCol="0">
            <a:spAutoFit/>
          </a:bodyPr>
          <a:lstStyle/>
          <a:p>
            <a:pPr algn="ctr"/>
            <a:r>
              <a:rPr lang="en-US" sz="4400" dirty="0">
                <a:solidFill>
                  <a:schemeClr val="bg1"/>
                </a:solidFill>
                <a:ea typeface="Calibri" panose="020F0502020204030204" pitchFamily="34" charset="0"/>
                <a:cs typeface="Calibri" panose="020F0502020204030204" pitchFamily="34" charset="0"/>
              </a:rPr>
              <a:t>Conversation With The Lord</a:t>
            </a:r>
          </a:p>
        </p:txBody>
      </p:sp>
      <p:sp>
        <p:nvSpPr>
          <p:cNvPr id="7" name="TextBox 6"/>
          <p:cNvSpPr txBox="1"/>
          <p:nvPr/>
        </p:nvSpPr>
        <p:spPr>
          <a:xfrm>
            <a:off x="2057400" y="1143000"/>
            <a:ext cx="3733800" cy="1477328"/>
          </a:xfrm>
          <a:prstGeom prst="rect">
            <a:avLst/>
          </a:prstGeom>
          <a:noFill/>
        </p:spPr>
        <p:txBody>
          <a:bodyPr wrap="square" rtlCol="0">
            <a:spAutoFit/>
          </a:bodyPr>
          <a:lstStyle/>
          <a:p>
            <a:r>
              <a:rPr lang="en-US" dirty="0">
                <a:solidFill>
                  <a:schemeClr val="bg1"/>
                </a:solidFill>
              </a:rPr>
              <a:t>“It is true that the Savior appeared to the Prophets before the flood, but it is evident that he did not reveal himself in the fulness as he did to the Brother of Jared.”</a:t>
            </a:r>
          </a:p>
        </p:txBody>
      </p:sp>
      <p:sp>
        <p:nvSpPr>
          <p:cNvPr id="8" name="Rectangle 7"/>
          <p:cNvSpPr/>
          <p:nvPr/>
        </p:nvSpPr>
        <p:spPr>
          <a:xfrm>
            <a:off x="5562600" y="4724400"/>
            <a:ext cx="4572000" cy="1754326"/>
          </a:xfrm>
          <a:prstGeom prst="rect">
            <a:avLst/>
          </a:prstGeom>
        </p:spPr>
        <p:txBody>
          <a:bodyPr>
            <a:spAutoFit/>
          </a:bodyPr>
          <a:lstStyle/>
          <a:p>
            <a:r>
              <a:rPr lang="en-US" dirty="0">
                <a:solidFill>
                  <a:schemeClr val="bg1"/>
                </a:solidFill>
              </a:rPr>
              <a:t>“…The Brother of Jared knew that the Lord was there, but evidently he did not understand that the Lord had a body apparently of flesh and bones. Through his great faith he was able to see the finger of the Lord when the Lord touched the stones.”</a:t>
            </a:r>
          </a:p>
        </p:txBody>
      </p:sp>
      <p:sp>
        <p:nvSpPr>
          <p:cNvPr id="9" name="TextBox 8"/>
          <p:cNvSpPr txBox="1"/>
          <p:nvPr/>
        </p:nvSpPr>
        <p:spPr>
          <a:xfrm>
            <a:off x="1828800" y="3276600"/>
            <a:ext cx="3810000" cy="1477328"/>
          </a:xfrm>
          <a:prstGeom prst="rect">
            <a:avLst/>
          </a:prstGeom>
          <a:noFill/>
        </p:spPr>
        <p:txBody>
          <a:bodyPr wrap="square" rtlCol="0">
            <a:spAutoFit/>
          </a:bodyPr>
          <a:lstStyle/>
          <a:p>
            <a:r>
              <a:rPr lang="en-US" dirty="0">
                <a:solidFill>
                  <a:schemeClr val="bg1"/>
                </a:solidFill>
              </a:rPr>
              <a:t>“Talking ‘face to face,’ as stated in this revelation, does not mean that the Lord did not appear in a cloud; or, that his body was partially hidden from the view of the prophet.” </a:t>
            </a:r>
          </a:p>
        </p:txBody>
      </p:sp>
      <p:pic>
        <p:nvPicPr>
          <p:cNvPr id="3" name="Picture 2">
            <a:extLst>
              <a:ext uri="{FF2B5EF4-FFF2-40B4-BE49-F238E27FC236}">
                <a16:creationId xmlns:a16="http://schemas.microsoft.com/office/drawing/2014/main" id="{00238DC5-004E-401D-BBD3-3E07FE422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733" y="810839"/>
            <a:ext cx="2807426" cy="3636562"/>
          </a:xfrm>
          <a:prstGeom prst="rect">
            <a:avLst/>
          </a:prstGeom>
        </p:spPr>
      </p:pic>
      <p:pic>
        <p:nvPicPr>
          <p:cNvPr id="12" name="Picture 11" descr="A person in a suit and tie&#10;&#10;Description automatically generated">
            <a:extLst>
              <a:ext uri="{FF2B5EF4-FFF2-40B4-BE49-F238E27FC236}">
                <a16:creationId xmlns:a16="http://schemas.microsoft.com/office/drawing/2014/main" id="{2AE60980-6BDA-4196-1A90-F2FCFB0D68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917" y="303315"/>
            <a:ext cx="1250767" cy="1578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CE81C5-AB40-4940-9589-B3933915E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752600" y="0"/>
            <a:ext cx="8763000" cy="1446550"/>
          </a:xfrm>
          <a:prstGeom prst="rect">
            <a:avLst/>
          </a:prstGeom>
          <a:noFill/>
        </p:spPr>
        <p:txBody>
          <a:bodyPr wrap="square" rtlCol="0">
            <a:spAutoFit/>
          </a:bodyPr>
          <a:lstStyle/>
          <a:p>
            <a:pPr algn="ctr"/>
            <a:r>
              <a:rPr lang="en-US" sz="4400" dirty="0">
                <a:solidFill>
                  <a:schemeClr val="bg1"/>
                </a:solidFill>
                <a:ea typeface="Calibri" panose="020F0502020204030204" pitchFamily="34" charset="0"/>
                <a:cs typeface="Calibri" panose="020F0502020204030204" pitchFamily="34" charset="0"/>
              </a:rPr>
              <a:t>What Did The Brother of Jared Learn About Christ?</a:t>
            </a:r>
          </a:p>
        </p:txBody>
      </p:sp>
      <p:grpSp>
        <p:nvGrpSpPr>
          <p:cNvPr id="29" name="Group 28">
            <a:extLst>
              <a:ext uri="{FF2B5EF4-FFF2-40B4-BE49-F238E27FC236}">
                <a16:creationId xmlns:a16="http://schemas.microsoft.com/office/drawing/2014/main" id="{E7AEDF34-BD6D-40E4-8C33-BABD125FC610}"/>
              </a:ext>
            </a:extLst>
          </p:cNvPr>
          <p:cNvGrpSpPr/>
          <p:nvPr/>
        </p:nvGrpSpPr>
        <p:grpSpPr>
          <a:xfrm>
            <a:off x="7190557" y="1332409"/>
            <a:ext cx="1524000" cy="3858716"/>
            <a:chOff x="5666557" y="1332409"/>
            <a:chExt cx="1524000" cy="3858716"/>
          </a:xfrm>
        </p:grpSpPr>
        <p:sp>
          <p:nvSpPr>
            <p:cNvPr id="13" name="TextBox 12">
              <a:extLst>
                <a:ext uri="{FF2B5EF4-FFF2-40B4-BE49-F238E27FC236}">
                  <a16:creationId xmlns:a16="http://schemas.microsoft.com/office/drawing/2014/main" id="{AF91A810-61E3-4884-8184-8279A6F690EE}"/>
                </a:ext>
              </a:extLst>
            </p:cNvPr>
            <p:cNvSpPr txBox="1"/>
            <p:nvPr/>
          </p:nvSpPr>
          <p:spPr>
            <a:xfrm>
              <a:off x="5666557" y="1332409"/>
              <a:ext cx="1524000" cy="2308324"/>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Ether 3:17</a:t>
              </a:r>
            </a:p>
            <a:p>
              <a:pPr algn="ctr"/>
              <a:endParaRPr lang="en-US" dirty="0"/>
            </a:p>
            <a:p>
              <a:pPr algn="ctr"/>
              <a:r>
                <a:rPr lang="en-US" b="1" dirty="0"/>
                <a:t>Jesus Christ’s physical body is in the likeness of His spirit body</a:t>
              </a:r>
              <a:r>
                <a:rPr lang="en-US" dirty="0"/>
                <a:t> 	</a:t>
              </a:r>
            </a:p>
          </p:txBody>
        </p:sp>
        <p:pic>
          <p:nvPicPr>
            <p:cNvPr id="16" name="Picture 15">
              <a:extLst>
                <a:ext uri="{FF2B5EF4-FFF2-40B4-BE49-F238E27FC236}">
                  <a16:creationId xmlns:a16="http://schemas.microsoft.com/office/drawing/2014/main" id="{DDFE0C3A-1354-442D-879B-4FA0AAFBEE8B}"/>
                </a:ext>
              </a:extLst>
            </p:cNvPr>
            <p:cNvPicPr>
              <a:picLocks noChangeAspect="1"/>
            </p:cNvPicPr>
            <p:nvPr/>
          </p:nvPicPr>
          <p:blipFill rotWithShape="1">
            <a:blip r:embed="rId3">
              <a:extLst>
                <a:ext uri="{28A0092B-C50C-407E-A947-70E740481C1C}">
                  <a14:useLocalDpi xmlns:a14="http://schemas.microsoft.com/office/drawing/2010/main" val="0"/>
                </a:ext>
              </a:extLst>
            </a:blip>
            <a:srcRect l="20787" t="8520"/>
            <a:stretch/>
          </p:blipFill>
          <p:spPr>
            <a:xfrm>
              <a:off x="5666742" y="3812629"/>
              <a:ext cx="1523815" cy="1378496"/>
            </a:xfrm>
            <a:prstGeom prst="rect">
              <a:avLst/>
            </a:prstGeom>
          </p:spPr>
        </p:pic>
      </p:grpSp>
      <p:grpSp>
        <p:nvGrpSpPr>
          <p:cNvPr id="28" name="Group 27">
            <a:extLst>
              <a:ext uri="{FF2B5EF4-FFF2-40B4-BE49-F238E27FC236}">
                <a16:creationId xmlns:a16="http://schemas.microsoft.com/office/drawing/2014/main" id="{D32938D9-A87D-47E5-96D6-8EE32B52CF92}"/>
              </a:ext>
            </a:extLst>
          </p:cNvPr>
          <p:cNvGrpSpPr/>
          <p:nvPr/>
        </p:nvGrpSpPr>
        <p:grpSpPr>
          <a:xfrm>
            <a:off x="5323112" y="1332410"/>
            <a:ext cx="1748570" cy="5134843"/>
            <a:chOff x="3799112" y="1332409"/>
            <a:chExt cx="1748570" cy="5134843"/>
          </a:xfrm>
        </p:grpSpPr>
        <p:sp>
          <p:nvSpPr>
            <p:cNvPr id="12" name="TextBox 11">
              <a:extLst>
                <a:ext uri="{FF2B5EF4-FFF2-40B4-BE49-F238E27FC236}">
                  <a16:creationId xmlns:a16="http://schemas.microsoft.com/office/drawing/2014/main" id="{EAF6C01A-44FE-4F30-A4A9-64150B284B2F}"/>
                </a:ext>
              </a:extLst>
            </p:cNvPr>
            <p:cNvSpPr txBox="1"/>
            <p:nvPr/>
          </p:nvSpPr>
          <p:spPr>
            <a:xfrm>
              <a:off x="3865516" y="1332409"/>
              <a:ext cx="1524000" cy="2585323"/>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Ether 3:16</a:t>
              </a:r>
            </a:p>
            <a:p>
              <a:pPr algn="ctr"/>
              <a:endParaRPr lang="en-US" dirty="0"/>
            </a:p>
            <a:p>
              <a:pPr algn="ctr"/>
              <a:r>
                <a:rPr lang="en-US" b="1" dirty="0"/>
                <a:t>Jesus Christ showed Himself in the spirit before He was born in the flesh</a:t>
              </a:r>
              <a:r>
                <a:rPr lang="en-US" dirty="0"/>
                <a:t>	</a:t>
              </a:r>
            </a:p>
          </p:txBody>
        </p:sp>
        <p:pic>
          <p:nvPicPr>
            <p:cNvPr id="20" name="Picture 19">
              <a:extLst>
                <a:ext uri="{FF2B5EF4-FFF2-40B4-BE49-F238E27FC236}">
                  <a16:creationId xmlns:a16="http://schemas.microsoft.com/office/drawing/2014/main" id="{2E0EA634-DB0C-403B-8109-E9A5D5A13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9112" y="4120671"/>
              <a:ext cx="1748570" cy="2346581"/>
            </a:xfrm>
            <a:prstGeom prst="rect">
              <a:avLst/>
            </a:prstGeom>
          </p:spPr>
        </p:pic>
      </p:grpSp>
      <p:grpSp>
        <p:nvGrpSpPr>
          <p:cNvPr id="30" name="Group 29">
            <a:extLst>
              <a:ext uri="{FF2B5EF4-FFF2-40B4-BE49-F238E27FC236}">
                <a16:creationId xmlns:a16="http://schemas.microsoft.com/office/drawing/2014/main" id="{62A0B0D7-DA11-4654-8808-8A93A7877E8D}"/>
              </a:ext>
            </a:extLst>
          </p:cNvPr>
          <p:cNvGrpSpPr/>
          <p:nvPr/>
        </p:nvGrpSpPr>
        <p:grpSpPr>
          <a:xfrm>
            <a:off x="8991600" y="1304107"/>
            <a:ext cx="1524000" cy="3732609"/>
            <a:chOff x="7467600" y="1304106"/>
            <a:chExt cx="1524000" cy="3732609"/>
          </a:xfrm>
        </p:grpSpPr>
        <p:sp>
          <p:nvSpPr>
            <p:cNvPr id="14" name="TextBox 13">
              <a:extLst>
                <a:ext uri="{FF2B5EF4-FFF2-40B4-BE49-F238E27FC236}">
                  <a16:creationId xmlns:a16="http://schemas.microsoft.com/office/drawing/2014/main" id="{E6104F96-6965-4B2A-9E17-3BF62CFF8DCD}"/>
                </a:ext>
              </a:extLst>
            </p:cNvPr>
            <p:cNvSpPr txBox="1"/>
            <p:nvPr/>
          </p:nvSpPr>
          <p:spPr>
            <a:xfrm>
              <a:off x="7467600" y="1304106"/>
              <a:ext cx="1524000" cy="2308324"/>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Ether 3:18</a:t>
              </a:r>
            </a:p>
            <a:p>
              <a:pPr algn="ctr"/>
              <a:endParaRPr lang="en-US" dirty="0"/>
            </a:p>
            <a:p>
              <a:pPr algn="ctr"/>
              <a:r>
                <a:rPr lang="en-US" b="1" dirty="0"/>
                <a:t>Jesus Christ ministers to people to help them know that He is God</a:t>
              </a:r>
              <a:r>
                <a:rPr lang="en-US" dirty="0"/>
                <a:t>	</a:t>
              </a:r>
            </a:p>
          </p:txBody>
        </p:sp>
        <p:pic>
          <p:nvPicPr>
            <p:cNvPr id="22" name="Picture 21">
              <a:extLst>
                <a:ext uri="{FF2B5EF4-FFF2-40B4-BE49-F238E27FC236}">
                  <a16:creationId xmlns:a16="http://schemas.microsoft.com/office/drawing/2014/main" id="{2530422C-4A93-46B9-8F3B-2F7F8B1535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1267" y="3849640"/>
              <a:ext cx="1436665" cy="1187075"/>
            </a:xfrm>
            <a:prstGeom prst="rect">
              <a:avLst/>
            </a:prstGeom>
          </p:spPr>
        </p:pic>
      </p:grpSp>
      <p:grpSp>
        <p:nvGrpSpPr>
          <p:cNvPr id="27" name="Group 26">
            <a:extLst>
              <a:ext uri="{FF2B5EF4-FFF2-40B4-BE49-F238E27FC236}">
                <a16:creationId xmlns:a16="http://schemas.microsoft.com/office/drawing/2014/main" id="{0F6135AE-85C1-4A1B-A47A-D03C4EB97D20}"/>
              </a:ext>
            </a:extLst>
          </p:cNvPr>
          <p:cNvGrpSpPr/>
          <p:nvPr/>
        </p:nvGrpSpPr>
        <p:grpSpPr>
          <a:xfrm>
            <a:off x="3483490" y="1332410"/>
            <a:ext cx="1711180" cy="2849067"/>
            <a:chOff x="1959490" y="1332409"/>
            <a:chExt cx="1711180" cy="2849067"/>
          </a:xfrm>
        </p:grpSpPr>
        <p:sp>
          <p:nvSpPr>
            <p:cNvPr id="11" name="TextBox 10">
              <a:extLst>
                <a:ext uri="{FF2B5EF4-FFF2-40B4-BE49-F238E27FC236}">
                  <a16:creationId xmlns:a16="http://schemas.microsoft.com/office/drawing/2014/main" id="{00AEA0E4-DF7C-484D-98FA-2E22A1535545}"/>
                </a:ext>
              </a:extLst>
            </p:cNvPr>
            <p:cNvSpPr txBox="1"/>
            <p:nvPr/>
          </p:nvSpPr>
          <p:spPr>
            <a:xfrm>
              <a:off x="2064475" y="1332409"/>
              <a:ext cx="1524000" cy="1477328"/>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Ether 3:15</a:t>
              </a:r>
            </a:p>
            <a:p>
              <a:pPr algn="ctr"/>
              <a:endParaRPr lang="en-US" dirty="0"/>
            </a:p>
            <a:p>
              <a:pPr algn="ctr"/>
              <a:r>
                <a:rPr lang="en-US" b="1" dirty="0"/>
                <a:t>God created us in His own image</a:t>
              </a:r>
              <a:r>
                <a:rPr lang="en-US" dirty="0"/>
                <a:t> 	</a:t>
              </a:r>
            </a:p>
          </p:txBody>
        </p:sp>
        <p:pic>
          <p:nvPicPr>
            <p:cNvPr id="24" name="Picture 23">
              <a:extLst>
                <a:ext uri="{FF2B5EF4-FFF2-40B4-BE49-F238E27FC236}">
                  <a16:creationId xmlns:a16="http://schemas.microsoft.com/office/drawing/2014/main" id="{69E1F910-B29F-4BEA-B7B7-80B1E2A306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9490" y="2887824"/>
              <a:ext cx="1711180" cy="1293652"/>
            </a:xfrm>
            <a:prstGeom prst="rect">
              <a:avLst/>
            </a:prstGeom>
          </p:spPr>
        </p:pic>
      </p:grpSp>
      <p:grpSp>
        <p:nvGrpSpPr>
          <p:cNvPr id="32" name="Group 31">
            <a:extLst>
              <a:ext uri="{FF2B5EF4-FFF2-40B4-BE49-F238E27FC236}">
                <a16:creationId xmlns:a16="http://schemas.microsoft.com/office/drawing/2014/main" id="{F4968FE8-691C-421F-B81B-3DC62BFAD178}"/>
              </a:ext>
            </a:extLst>
          </p:cNvPr>
          <p:cNvGrpSpPr/>
          <p:nvPr/>
        </p:nvGrpSpPr>
        <p:grpSpPr>
          <a:xfrm>
            <a:off x="1552304" y="1336764"/>
            <a:ext cx="1925140" cy="4031786"/>
            <a:chOff x="28304" y="1336764"/>
            <a:chExt cx="1925140" cy="4031786"/>
          </a:xfrm>
        </p:grpSpPr>
        <p:sp>
          <p:nvSpPr>
            <p:cNvPr id="5" name="TextBox 4"/>
            <p:cNvSpPr txBox="1"/>
            <p:nvPr/>
          </p:nvSpPr>
          <p:spPr>
            <a:xfrm>
              <a:off x="263434" y="1336764"/>
              <a:ext cx="1524000" cy="2585323"/>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dirty="0"/>
                <a:t>Ether 3:14	</a:t>
              </a:r>
            </a:p>
            <a:p>
              <a:pPr algn="ctr"/>
              <a:endParaRPr lang="en-US" dirty="0"/>
            </a:p>
            <a:p>
              <a:pPr algn="ctr"/>
              <a:r>
                <a:rPr lang="en-US" b="1" dirty="0"/>
                <a:t>Jesus Christ was prepared from the foundation of the world to redeem us</a:t>
              </a:r>
              <a:endParaRPr lang="en-US" dirty="0"/>
            </a:p>
          </p:txBody>
        </p:sp>
        <p:pic>
          <p:nvPicPr>
            <p:cNvPr id="26" name="Picture 25">
              <a:extLst>
                <a:ext uri="{FF2B5EF4-FFF2-40B4-BE49-F238E27FC236}">
                  <a16:creationId xmlns:a16="http://schemas.microsoft.com/office/drawing/2014/main" id="{08E060A5-6F0D-4363-8647-72054A1868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04" y="4144620"/>
              <a:ext cx="1925140" cy="1223930"/>
            </a:xfrm>
            <a:prstGeom prst="rect">
              <a:avLst/>
            </a:prstGeom>
          </p:spPr>
        </p:pic>
      </p:grpSp>
      <p:sp>
        <p:nvSpPr>
          <p:cNvPr id="31" name="Rectangle 30">
            <a:extLst>
              <a:ext uri="{FF2B5EF4-FFF2-40B4-BE49-F238E27FC236}">
                <a16:creationId xmlns:a16="http://schemas.microsoft.com/office/drawing/2014/main" id="{57B8038F-45CC-4FF3-9814-3306B807E74F}"/>
              </a:ext>
            </a:extLst>
          </p:cNvPr>
          <p:cNvSpPr/>
          <p:nvPr/>
        </p:nvSpPr>
        <p:spPr>
          <a:xfrm>
            <a:off x="3865516" y="5969472"/>
            <a:ext cx="4572000" cy="646331"/>
          </a:xfrm>
          <a:prstGeom prst="rect">
            <a:avLst/>
          </a:prstGeom>
        </p:spPr>
        <p:txBody>
          <a:bodyPr>
            <a:spAutoFit/>
          </a:bodyPr>
          <a:lstStyle/>
          <a:p>
            <a:pPr algn="ctr"/>
            <a:r>
              <a:rPr lang="en-US" dirty="0">
                <a:solidFill>
                  <a:srgbClr val="FFFF00"/>
                </a:solidFill>
                <a:latin typeface="Abadi" panose="020B0604020104020204" pitchFamily="34" charset="0"/>
              </a:rPr>
              <a:t> </a:t>
            </a:r>
            <a:r>
              <a:rPr lang="en-US" b="1" dirty="0">
                <a:solidFill>
                  <a:srgbClr val="FFFF00"/>
                </a:solidFill>
                <a:latin typeface="Abadi" panose="020B0604020104020204" pitchFamily="34" charset="0"/>
              </a:rPr>
              <a:t>As we exercise faith in Jesus Christ, we will come to know Him better.</a:t>
            </a:r>
            <a:endParaRPr lang="en-US" dirty="0">
              <a:solidFill>
                <a:srgbClr val="FFFF00"/>
              </a:solidFill>
            </a:endParaRPr>
          </a:p>
        </p:txBody>
      </p:sp>
    </p:spTree>
    <p:extLst>
      <p:ext uri="{BB962C8B-B14F-4D97-AF65-F5344CB8AC3E}">
        <p14:creationId xmlns:p14="http://schemas.microsoft.com/office/powerpoint/2010/main" val="254921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86547452-9A2A-43BC-AC6A-72618020F82C}"/>
              </a:ext>
            </a:extLst>
          </p:cNvPr>
          <p:cNvSpPr/>
          <p:nvPr/>
        </p:nvSpPr>
        <p:spPr>
          <a:xfrm>
            <a:off x="0" y="0"/>
            <a:ext cx="12192000" cy="6858000"/>
          </a:xfrm>
          <a:prstGeom prst="rect">
            <a:avLst/>
          </a:prstGeom>
          <a:gradFill flip="none" rotWithShape="1">
            <a:gsLst>
              <a:gs pos="0">
                <a:schemeClr val="bg1">
                  <a:lumMod val="75000"/>
                </a:schemeClr>
              </a:gs>
              <a:gs pos="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02336" y="1295400"/>
            <a:ext cx="5846064" cy="5262979"/>
          </a:xfrm>
          <a:prstGeom prst="rect">
            <a:avLst/>
          </a:prstGeom>
        </p:spPr>
        <p:txBody>
          <a:bodyPr wrap="square">
            <a:spAutoFit/>
          </a:bodyPr>
          <a:lstStyle/>
          <a:p>
            <a:pPr fontAlgn="base"/>
            <a:r>
              <a:rPr lang="en-US" sz="2400" dirty="0">
                <a:solidFill>
                  <a:schemeClr val="bg1"/>
                </a:solidFill>
              </a:rPr>
              <a:t>Because Moroni abridged the plates of Ether after the Jaredites and his own people had been destroyed, he intended this book for the people of our day. </a:t>
            </a:r>
          </a:p>
          <a:p>
            <a:pPr fontAlgn="base"/>
            <a:endParaRPr lang="en-US" sz="2400" dirty="0">
              <a:solidFill>
                <a:schemeClr val="bg1"/>
              </a:solidFill>
            </a:endParaRPr>
          </a:p>
          <a:p>
            <a:pPr fontAlgn="base"/>
            <a:r>
              <a:rPr lang="en-US" sz="2400" dirty="0">
                <a:solidFill>
                  <a:schemeClr val="bg1"/>
                </a:solidFill>
              </a:rPr>
              <a:t>Moroni admonished latter-day Gentiles to repent, serve God, and do away with secret combinations (see Ether 2:11–12; 8:23). </a:t>
            </a:r>
          </a:p>
          <a:p>
            <a:pPr fontAlgn="base"/>
            <a:endParaRPr lang="en-US" sz="2400" dirty="0">
              <a:solidFill>
                <a:schemeClr val="bg1"/>
              </a:solidFill>
            </a:endParaRPr>
          </a:p>
          <a:p>
            <a:pPr fontAlgn="base"/>
            <a:r>
              <a:rPr lang="en-US" sz="2400" dirty="0">
                <a:solidFill>
                  <a:schemeClr val="bg1"/>
                </a:solidFill>
              </a:rPr>
              <a:t>He also recorded the words of Jesus Christ, inviting “all ye ends of the earth” to repent, come unto Him, be baptized, and receive the knowledge that is withheld from the world because of unbelief (see Ether 4:13–18).</a:t>
            </a:r>
          </a:p>
        </p:txBody>
      </p:sp>
      <p:sp>
        <p:nvSpPr>
          <p:cNvPr id="6" name="TextBox 5"/>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AngsanaUPC" pitchFamily="18" charset="-34"/>
                <a:cs typeface="AngsanaUPC" pitchFamily="18" charset="-34"/>
              </a:rPr>
              <a:t>To Whom Was This Book Written?</a:t>
            </a:r>
          </a:p>
        </p:txBody>
      </p:sp>
      <p:pic>
        <p:nvPicPr>
          <p:cNvPr id="2" name="Picture 2" descr="reload">
            <a:extLst>
              <a:ext uri="{FF2B5EF4-FFF2-40B4-BE49-F238E27FC236}">
                <a16:creationId xmlns:a16="http://schemas.microsoft.com/office/drawing/2014/main" id="{59B34ABE-41BE-74B7-D953-55B4F7D8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1654" y="1493107"/>
            <a:ext cx="4867564" cy="486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89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2B5B36-585A-45CC-9D46-780F09407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410200" y="304800"/>
            <a:ext cx="4648200" cy="6463308"/>
          </a:xfrm>
          <a:prstGeom prst="rect">
            <a:avLst/>
          </a:prstGeom>
        </p:spPr>
        <p:txBody>
          <a:bodyPr wrap="square">
            <a:spAutoFit/>
          </a:bodyPr>
          <a:lstStyle/>
          <a:p>
            <a:pPr fontAlgn="base"/>
            <a:r>
              <a:rPr lang="en-US" dirty="0">
                <a:solidFill>
                  <a:schemeClr val="bg1"/>
                </a:solidFill>
              </a:rPr>
              <a:t>“Christ was saying to the brother of Jared, ‘Never have I showed myself unto man </a:t>
            </a:r>
            <a:r>
              <a:rPr lang="en-US" i="1" dirty="0">
                <a:solidFill>
                  <a:schemeClr val="bg1"/>
                </a:solidFill>
              </a:rPr>
              <a:t>in this manner, without my volition, driven solely by the faith of the beholder.’</a:t>
            </a:r>
            <a:r>
              <a:rPr lang="en-US" dirty="0">
                <a:solidFill>
                  <a:schemeClr val="bg1"/>
                </a:solidFill>
              </a:rPr>
              <a:t> As a rule, prophets are </a:t>
            </a:r>
            <a:r>
              <a:rPr lang="en-US" i="1" dirty="0">
                <a:solidFill>
                  <a:schemeClr val="bg1"/>
                </a:solidFill>
              </a:rPr>
              <a:t>invited</a:t>
            </a:r>
            <a:r>
              <a:rPr lang="en-US" dirty="0">
                <a:solidFill>
                  <a:schemeClr val="bg1"/>
                </a:solidFill>
              </a:rPr>
              <a:t> into the presence of the Lord, are bidden to enter his presence by him and only with his sanction. </a:t>
            </a:r>
          </a:p>
          <a:p>
            <a:pPr fontAlgn="base"/>
            <a:endParaRPr lang="en-US" dirty="0">
              <a:solidFill>
                <a:schemeClr val="bg1"/>
              </a:solidFill>
            </a:endParaRPr>
          </a:p>
          <a:p>
            <a:pPr fontAlgn="base"/>
            <a:r>
              <a:rPr lang="en-US" dirty="0">
                <a:solidFill>
                  <a:schemeClr val="bg1"/>
                </a:solidFill>
              </a:rPr>
              <a:t>The brother of Jared, on the other hand, seems to have thrust himself through the veil, not as an unwelcome guest but perhaps technically as an uninvited one. … </a:t>
            </a:r>
          </a:p>
          <a:p>
            <a:pPr fontAlgn="base"/>
            <a:endParaRPr lang="en-US" dirty="0">
              <a:solidFill>
                <a:schemeClr val="bg1"/>
              </a:solidFill>
            </a:endParaRPr>
          </a:p>
          <a:p>
            <a:pPr fontAlgn="base"/>
            <a:r>
              <a:rPr lang="en-US" dirty="0">
                <a:solidFill>
                  <a:schemeClr val="bg1"/>
                </a:solidFill>
              </a:rPr>
              <a:t>Obviously the Lord himself was linking unprecedented faith with this unprecedented vision. If the vision itself was not unique, then it had to be the faith and how the vision was obtained that was so unparalleled. The only way that faith could be so remarkable was its ability to take the prophet, uninvited, where others had been able to go only with God’s bidding” </a:t>
            </a:r>
          </a:p>
          <a:p>
            <a:pPr fontAlgn="base"/>
            <a:r>
              <a:rPr lang="en-US" sz="1200" dirty="0">
                <a:solidFill>
                  <a:schemeClr val="bg1"/>
                </a:solidFill>
              </a:rPr>
              <a:t>Jeffrey R. Holland</a:t>
            </a:r>
          </a:p>
        </p:txBody>
      </p:sp>
      <p:sp>
        <p:nvSpPr>
          <p:cNvPr id="4" name="TextBox 3"/>
          <p:cNvSpPr txBox="1"/>
          <p:nvPr/>
        </p:nvSpPr>
        <p:spPr>
          <a:xfrm>
            <a:off x="120503" y="6394134"/>
            <a:ext cx="4343400" cy="369332"/>
          </a:xfrm>
          <a:prstGeom prst="rect">
            <a:avLst/>
          </a:prstGeom>
          <a:noFill/>
        </p:spPr>
        <p:txBody>
          <a:bodyPr wrap="square" rtlCol="0">
            <a:spAutoFit/>
          </a:bodyPr>
          <a:lstStyle/>
          <a:p>
            <a:r>
              <a:rPr lang="en-US" dirty="0">
                <a:solidFill>
                  <a:schemeClr val="bg1"/>
                </a:solidFill>
              </a:rPr>
              <a:t>Ether 3:15	</a:t>
            </a:r>
          </a:p>
        </p:txBody>
      </p:sp>
      <p:grpSp>
        <p:nvGrpSpPr>
          <p:cNvPr id="11" name="Group 10">
            <a:extLst>
              <a:ext uri="{FF2B5EF4-FFF2-40B4-BE49-F238E27FC236}">
                <a16:creationId xmlns:a16="http://schemas.microsoft.com/office/drawing/2014/main" id="{57173304-CC7E-4FC2-8298-1108ED8EDB6E}"/>
              </a:ext>
            </a:extLst>
          </p:cNvPr>
          <p:cNvGrpSpPr/>
          <p:nvPr/>
        </p:nvGrpSpPr>
        <p:grpSpPr>
          <a:xfrm>
            <a:off x="452622" y="1560179"/>
            <a:ext cx="4539364" cy="3490363"/>
            <a:chOff x="200758" y="1905000"/>
            <a:chExt cx="3463192" cy="2776210"/>
          </a:xfrm>
        </p:grpSpPr>
        <p:grpSp>
          <p:nvGrpSpPr>
            <p:cNvPr id="8" name="Group 7">
              <a:extLst>
                <a:ext uri="{FF2B5EF4-FFF2-40B4-BE49-F238E27FC236}">
                  <a16:creationId xmlns:a16="http://schemas.microsoft.com/office/drawing/2014/main" id="{3612657E-817E-4484-B6A5-F4F95B048DD9}"/>
                </a:ext>
              </a:extLst>
            </p:cNvPr>
            <p:cNvGrpSpPr/>
            <p:nvPr/>
          </p:nvGrpSpPr>
          <p:grpSpPr>
            <a:xfrm>
              <a:off x="381000" y="1905000"/>
              <a:ext cx="3282950" cy="2514600"/>
              <a:chOff x="381000" y="1905000"/>
              <a:chExt cx="3282950" cy="2514600"/>
            </a:xfrm>
          </p:grpSpPr>
          <p:pic>
            <p:nvPicPr>
              <p:cNvPr id="7" name="Picture 6">
                <a:extLst>
                  <a:ext uri="{FF2B5EF4-FFF2-40B4-BE49-F238E27FC236}">
                    <a16:creationId xmlns:a16="http://schemas.microsoft.com/office/drawing/2014/main" id="{721B97AB-3F14-4083-933E-661B28B11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905000"/>
                <a:ext cx="3282950" cy="2514600"/>
              </a:xfrm>
              <a:prstGeom prst="rect">
                <a:avLst/>
              </a:prstGeom>
            </p:spPr>
          </p:pic>
          <p:pic>
            <p:nvPicPr>
              <p:cNvPr id="9" name="Picture 8">
                <a:extLst>
                  <a:ext uri="{FF2B5EF4-FFF2-40B4-BE49-F238E27FC236}">
                    <a16:creationId xmlns:a16="http://schemas.microsoft.com/office/drawing/2014/main" id="{FC7CBB45-3AC4-487C-BEC4-22362283DCF1}"/>
                  </a:ext>
                </a:extLst>
              </p:cNvPr>
              <p:cNvPicPr>
                <a:picLocks noChangeAspect="1"/>
              </p:cNvPicPr>
              <p:nvPr/>
            </p:nvPicPr>
            <p:blipFill rotWithShape="1">
              <a:blip r:embed="rId3">
                <a:extLst>
                  <a:ext uri="{28A0092B-C50C-407E-A947-70E740481C1C}">
                    <a14:useLocalDpi xmlns:a14="http://schemas.microsoft.com/office/drawing/2010/main" val="0"/>
                  </a:ext>
                </a:extLst>
              </a:blip>
              <a:srcRect l="97" t="6333" r="58124" b="84576"/>
              <a:stretch/>
            </p:blipFill>
            <p:spPr>
              <a:xfrm>
                <a:off x="420189" y="1981200"/>
                <a:ext cx="960120" cy="160020"/>
              </a:xfrm>
              <a:prstGeom prst="rect">
                <a:avLst/>
              </a:prstGeom>
            </p:spPr>
          </p:pic>
        </p:grpSp>
        <p:sp>
          <p:nvSpPr>
            <p:cNvPr id="10" name="Rectangle 9">
              <a:extLst>
                <a:ext uri="{FF2B5EF4-FFF2-40B4-BE49-F238E27FC236}">
                  <a16:creationId xmlns:a16="http://schemas.microsoft.com/office/drawing/2014/main" id="{27C522B2-2A34-438C-9B54-F32E82051486}"/>
                </a:ext>
              </a:extLst>
            </p:cNvPr>
            <p:cNvSpPr/>
            <p:nvPr/>
          </p:nvSpPr>
          <p:spPr>
            <a:xfrm>
              <a:off x="200758" y="4419600"/>
              <a:ext cx="1156086" cy="261610"/>
            </a:xfrm>
            <a:prstGeom prst="rect">
              <a:avLst/>
            </a:prstGeom>
          </p:spPr>
          <p:txBody>
            <a:bodyPr wrap="none">
              <a:spAutoFit/>
            </a:bodyPr>
            <a:lstStyle/>
            <a:p>
              <a:pPr fontAlgn="base"/>
              <a:r>
                <a:rPr lang="en-US" sz="1100" dirty="0">
                  <a:solidFill>
                    <a:schemeClr val="bg1"/>
                  </a:solidFill>
                </a:rPr>
                <a:t>James H. </a:t>
              </a:r>
              <a:r>
                <a:rPr lang="en-US" sz="1100" dirty="0" err="1">
                  <a:solidFill>
                    <a:schemeClr val="bg1"/>
                  </a:solidFill>
                </a:rPr>
                <a:t>Fullmer</a:t>
              </a:r>
              <a:endParaRPr lang="en-US" sz="1100" dirty="0">
                <a:solidFill>
                  <a:schemeClr val="bg1"/>
                </a:solidFill>
              </a:endParaRPr>
            </a:p>
          </p:txBody>
        </p:sp>
      </p:grpSp>
      <p:pic>
        <p:nvPicPr>
          <p:cNvPr id="5" name="Picture 4" descr="A person in a suit and tie&#10;&#10;Description automatically generated">
            <a:extLst>
              <a:ext uri="{FF2B5EF4-FFF2-40B4-BE49-F238E27FC236}">
                <a16:creationId xmlns:a16="http://schemas.microsoft.com/office/drawing/2014/main" id="{4CBCF388-2D75-B0D4-CF44-ED28EEDB0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9387" y="192160"/>
            <a:ext cx="957262" cy="1195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DC76F2-0B8C-4330-82FD-DDE3A73DE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889760" y="1413064"/>
            <a:ext cx="5273040" cy="4431983"/>
          </a:xfrm>
          <a:prstGeom prst="rect">
            <a:avLst/>
          </a:prstGeom>
        </p:spPr>
        <p:txBody>
          <a:bodyPr wrap="square">
            <a:spAutoFit/>
          </a:bodyPr>
          <a:lstStyle/>
          <a:p>
            <a:pPr fontAlgn="base"/>
            <a:r>
              <a:rPr lang="en-US" dirty="0">
                <a:solidFill>
                  <a:schemeClr val="bg1"/>
                </a:solidFill>
              </a:rPr>
              <a:t>“Nowhere in the scriptures is a clearer account given of the nature of the spirit body of the Lord Jesus Christ and, indeed, of the characteristics of our own spirits. </a:t>
            </a:r>
          </a:p>
          <a:p>
            <a:pPr fontAlgn="base"/>
            <a:endParaRPr lang="en-US" dirty="0">
              <a:solidFill>
                <a:schemeClr val="bg1"/>
              </a:solidFill>
            </a:endParaRPr>
          </a:p>
          <a:p>
            <a:pPr fontAlgn="base"/>
            <a:r>
              <a:rPr lang="en-US" dirty="0">
                <a:solidFill>
                  <a:schemeClr val="bg1"/>
                </a:solidFill>
              </a:rPr>
              <a:t>The brother of Jared not only saw the finger of the </a:t>
            </a:r>
            <a:r>
              <a:rPr lang="en-US" dirty="0" err="1">
                <a:solidFill>
                  <a:schemeClr val="bg1"/>
                </a:solidFill>
              </a:rPr>
              <a:t>antemortal</a:t>
            </a:r>
            <a:r>
              <a:rPr lang="en-US" dirty="0">
                <a:solidFill>
                  <a:schemeClr val="bg1"/>
                </a:solidFill>
              </a:rPr>
              <a:t> Jesus Christ but indeed perceived His entire spirit body (see Ether 3:6, 13). </a:t>
            </a:r>
          </a:p>
          <a:p>
            <a:pPr fontAlgn="base"/>
            <a:endParaRPr lang="en-US" dirty="0">
              <a:solidFill>
                <a:schemeClr val="bg1"/>
              </a:solidFill>
            </a:endParaRPr>
          </a:p>
          <a:p>
            <a:pPr fontAlgn="base"/>
            <a:r>
              <a:rPr lang="en-US" dirty="0">
                <a:solidFill>
                  <a:schemeClr val="bg1"/>
                </a:solidFill>
              </a:rPr>
              <a:t>Understanding the premortal godhood of Jesus Christ together with our own spiritual identities prior to our births in the flesh is a great blessing and advantage. These insights breaching traditional boundaries were the direct result of the brother of Jared’s non-</a:t>
            </a:r>
            <a:r>
              <a:rPr lang="en-US" dirty="0" err="1">
                <a:solidFill>
                  <a:schemeClr val="bg1"/>
                </a:solidFill>
              </a:rPr>
              <a:t>boundaried</a:t>
            </a:r>
            <a:r>
              <a:rPr lang="en-US" dirty="0">
                <a:solidFill>
                  <a:schemeClr val="bg1"/>
                </a:solidFill>
              </a:rPr>
              <a:t> faith” </a:t>
            </a:r>
          </a:p>
          <a:p>
            <a:pPr fontAlgn="base"/>
            <a:r>
              <a:rPr lang="en-US" sz="1200" dirty="0">
                <a:solidFill>
                  <a:schemeClr val="bg1"/>
                </a:solidFill>
              </a:rPr>
              <a:t>Elder Cecil O. Samuelson</a:t>
            </a:r>
          </a:p>
        </p:txBody>
      </p:sp>
      <p:sp>
        <p:nvSpPr>
          <p:cNvPr id="4" name="TextBox 3"/>
          <p:cNvSpPr txBox="1"/>
          <p:nvPr/>
        </p:nvSpPr>
        <p:spPr>
          <a:xfrm>
            <a:off x="0" y="6423005"/>
            <a:ext cx="4343400" cy="369332"/>
          </a:xfrm>
          <a:prstGeom prst="rect">
            <a:avLst/>
          </a:prstGeom>
          <a:noFill/>
        </p:spPr>
        <p:txBody>
          <a:bodyPr wrap="square" rtlCol="0">
            <a:spAutoFit/>
          </a:bodyPr>
          <a:lstStyle/>
          <a:p>
            <a:r>
              <a:rPr lang="en-US" dirty="0">
                <a:solidFill>
                  <a:schemeClr val="bg1"/>
                </a:solidFill>
              </a:rPr>
              <a:t>Ether 3:16	</a:t>
            </a:r>
          </a:p>
        </p:txBody>
      </p:sp>
      <p:sp>
        <p:nvSpPr>
          <p:cNvPr id="7" name="TextBox 6"/>
          <p:cNvSpPr txBox="1"/>
          <p:nvPr/>
        </p:nvSpPr>
        <p:spPr>
          <a:xfrm>
            <a:off x="1752600" y="1"/>
            <a:ext cx="8763000" cy="769441"/>
          </a:xfrm>
          <a:prstGeom prst="rect">
            <a:avLst/>
          </a:prstGeom>
          <a:noFill/>
        </p:spPr>
        <p:txBody>
          <a:bodyPr wrap="square" rtlCol="0">
            <a:spAutoFit/>
          </a:bodyPr>
          <a:lstStyle/>
          <a:p>
            <a:pPr algn="ctr"/>
            <a:r>
              <a:rPr lang="en-US" sz="4400" dirty="0">
                <a:solidFill>
                  <a:schemeClr val="bg1"/>
                </a:solidFill>
                <a:ea typeface="Calibri" panose="020F0502020204030204" pitchFamily="34" charset="0"/>
                <a:cs typeface="Calibri" panose="020F0502020204030204" pitchFamily="34" charset="0"/>
              </a:rPr>
              <a:t>The Finger of the Lord</a:t>
            </a:r>
          </a:p>
        </p:txBody>
      </p:sp>
      <p:pic>
        <p:nvPicPr>
          <p:cNvPr id="6" name="Picture 5">
            <a:extLst>
              <a:ext uri="{FF2B5EF4-FFF2-40B4-BE49-F238E27FC236}">
                <a16:creationId xmlns:a16="http://schemas.microsoft.com/office/drawing/2014/main" id="{9CF9BC22-FD73-4FFC-BE58-0FEC35638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102" y="250329"/>
            <a:ext cx="781050" cy="1038225"/>
          </a:xfrm>
          <a:prstGeom prst="rect">
            <a:avLst/>
          </a:prstGeom>
        </p:spPr>
      </p:pic>
      <p:pic>
        <p:nvPicPr>
          <p:cNvPr id="9" name="Picture 8">
            <a:extLst>
              <a:ext uri="{FF2B5EF4-FFF2-40B4-BE49-F238E27FC236}">
                <a16:creationId xmlns:a16="http://schemas.microsoft.com/office/drawing/2014/main" id="{3B366C92-16DE-44AE-985D-E461CFCAD1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6877" y="962054"/>
            <a:ext cx="2352675" cy="2590800"/>
          </a:xfrm>
          <a:prstGeom prst="rect">
            <a:avLst/>
          </a:prstGeom>
        </p:spPr>
      </p:pic>
      <p:pic>
        <p:nvPicPr>
          <p:cNvPr id="12" name="Picture 11">
            <a:extLst>
              <a:ext uri="{FF2B5EF4-FFF2-40B4-BE49-F238E27FC236}">
                <a16:creationId xmlns:a16="http://schemas.microsoft.com/office/drawing/2014/main" id="{143A08A6-8300-4503-842B-9ECB59C2F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1614" y="3745468"/>
            <a:ext cx="2743200"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D6907B-0DEE-4408-9293-5E3683B6F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886200" y="769442"/>
            <a:ext cx="4572000" cy="1200329"/>
          </a:xfrm>
          <a:prstGeom prst="rect">
            <a:avLst/>
          </a:prstGeom>
        </p:spPr>
        <p:txBody>
          <a:bodyPr>
            <a:spAutoFit/>
          </a:bodyPr>
          <a:lstStyle/>
          <a:p>
            <a:pPr algn="ctr" fontAlgn="base"/>
            <a:r>
              <a:rPr lang="en-US" dirty="0">
                <a:solidFill>
                  <a:schemeClr val="bg1"/>
                </a:solidFill>
              </a:rPr>
              <a:t>“In a language that cannot be read”</a:t>
            </a:r>
          </a:p>
          <a:p>
            <a:pPr algn="ctr" fontAlgn="base"/>
            <a:endParaRPr lang="en-US" dirty="0">
              <a:solidFill>
                <a:schemeClr val="bg1"/>
              </a:solidFill>
            </a:endParaRPr>
          </a:p>
          <a:p>
            <a:pPr algn="ctr" fontAlgn="base"/>
            <a:r>
              <a:rPr lang="en-US" dirty="0">
                <a:solidFill>
                  <a:schemeClr val="bg1"/>
                </a:solidFill>
              </a:rPr>
              <a:t>Possibly </a:t>
            </a:r>
            <a:r>
              <a:rPr lang="en-US" dirty="0" err="1">
                <a:solidFill>
                  <a:schemeClr val="bg1"/>
                </a:solidFill>
              </a:rPr>
              <a:t>Adamic</a:t>
            </a:r>
            <a:r>
              <a:rPr lang="en-US" dirty="0">
                <a:solidFill>
                  <a:schemeClr val="bg1"/>
                </a:solidFill>
              </a:rPr>
              <a:t>—the language of Adam or the language of God</a:t>
            </a:r>
          </a:p>
        </p:txBody>
      </p:sp>
      <p:sp>
        <p:nvSpPr>
          <p:cNvPr id="4" name="TextBox 3"/>
          <p:cNvSpPr txBox="1"/>
          <p:nvPr/>
        </p:nvSpPr>
        <p:spPr>
          <a:xfrm>
            <a:off x="194930" y="6404967"/>
            <a:ext cx="4343400" cy="369332"/>
          </a:xfrm>
          <a:prstGeom prst="rect">
            <a:avLst/>
          </a:prstGeom>
          <a:noFill/>
        </p:spPr>
        <p:txBody>
          <a:bodyPr wrap="square" rtlCol="0">
            <a:spAutoFit/>
          </a:bodyPr>
          <a:lstStyle/>
          <a:p>
            <a:r>
              <a:rPr lang="en-US" dirty="0">
                <a:solidFill>
                  <a:schemeClr val="bg1"/>
                </a:solidFill>
              </a:rPr>
              <a:t>Ether 3:22	</a:t>
            </a:r>
          </a:p>
        </p:txBody>
      </p:sp>
      <p:sp>
        <p:nvSpPr>
          <p:cNvPr id="7" name="TextBox 6"/>
          <p:cNvSpPr txBox="1"/>
          <p:nvPr/>
        </p:nvSpPr>
        <p:spPr>
          <a:xfrm>
            <a:off x="1752600" y="1"/>
            <a:ext cx="8763000" cy="769441"/>
          </a:xfrm>
          <a:prstGeom prst="rect">
            <a:avLst/>
          </a:prstGeom>
          <a:noFill/>
        </p:spPr>
        <p:txBody>
          <a:bodyPr wrap="square" rtlCol="0">
            <a:spAutoFit/>
          </a:bodyPr>
          <a:lstStyle/>
          <a:p>
            <a:pPr algn="ctr"/>
            <a:r>
              <a:rPr lang="en-US" sz="4400" dirty="0">
                <a:solidFill>
                  <a:schemeClr val="bg1"/>
                </a:solidFill>
                <a:ea typeface="Calibri" panose="020F0502020204030204" pitchFamily="34" charset="0"/>
                <a:cs typeface="Calibri" panose="020F0502020204030204" pitchFamily="34" charset="0"/>
              </a:rPr>
              <a:t>Write These Things</a:t>
            </a:r>
          </a:p>
        </p:txBody>
      </p:sp>
      <p:pic>
        <p:nvPicPr>
          <p:cNvPr id="6" name="Picture 5">
            <a:extLst>
              <a:ext uri="{FF2B5EF4-FFF2-40B4-BE49-F238E27FC236}">
                <a16:creationId xmlns:a16="http://schemas.microsoft.com/office/drawing/2014/main" id="{E6B72905-5DDE-45CF-BDF9-6759674C5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475" y="2171700"/>
            <a:ext cx="4767687" cy="3032938"/>
          </a:xfrm>
          <a:prstGeom prst="rect">
            <a:avLst/>
          </a:prstGeom>
        </p:spPr>
      </p:pic>
      <p:pic>
        <p:nvPicPr>
          <p:cNvPr id="10" name="Picture 9">
            <a:extLst>
              <a:ext uri="{FF2B5EF4-FFF2-40B4-BE49-F238E27FC236}">
                <a16:creationId xmlns:a16="http://schemas.microsoft.com/office/drawing/2014/main" id="{724F8508-772E-4A87-A9D7-00A22CF56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8986" y="3011554"/>
            <a:ext cx="4115374" cy="307700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4590CB-242D-472A-816F-67AC22D45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676940" y="899718"/>
            <a:ext cx="4572000" cy="3970318"/>
          </a:xfrm>
          <a:prstGeom prst="rect">
            <a:avLst/>
          </a:prstGeom>
        </p:spPr>
        <p:txBody>
          <a:bodyPr>
            <a:spAutoFit/>
          </a:bodyPr>
          <a:lstStyle/>
          <a:p>
            <a:pPr fontAlgn="base"/>
            <a:r>
              <a:rPr lang="en-US" dirty="0">
                <a:solidFill>
                  <a:schemeClr val="bg1"/>
                </a:solidFill>
              </a:rPr>
              <a:t>The two stones that the Lord gave to the brother of Jared were part of what is called a </a:t>
            </a:r>
            <a:r>
              <a:rPr lang="en-US" dirty="0" err="1">
                <a:solidFill>
                  <a:schemeClr val="bg1"/>
                </a:solidFill>
              </a:rPr>
              <a:t>Urim</a:t>
            </a:r>
            <a:r>
              <a:rPr lang="en-US" dirty="0">
                <a:solidFill>
                  <a:schemeClr val="bg1"/>
                </a:solidFill>
              </a:rPr>
              <a:t> and </a:t>
            </a:r>
            <a:r>
              <a:rPr lang="en-US" dirty="0" err="1">
                <a:solidFill>
                  <a:schemeClr val="bg1"/>
                </a:solidFill>
              </a:rPr>
              <a:t>Thummim</a:t>
            </a:r>
            <a:r>
              <a:rPr lang="en-US" dirty="0">
                <a:solidFill>
                  <a:schemeClr val="bg1"/>
                </a:solidFill>
              </a:rPr>
              <a:t>. </a:t>
            </a:r>
          </a:p>
          <a:p>
            <a:pPr fontAlgn="base"/>
            <a:endParaRPr lang="en-US" dirty="0">
              <a:solidFill>
                <a:schemeClr val="bg1"/>
              </a:solidFill>
            </a:endParaRPr>
          </a:p>
          <a:p>
            <a:pPr fontAlgn="base"/>
            <a:r>
              <a:rPr lang="en-US" dirty="0">
                <a:solidFill>
                  <a:schemeClr val="bg1"/>
                </a:solidFill>
              </a:rPr>
              <a:t>The scriptures refer to more than one </a:t>
            </a:r>
            <a:r>
              <a:rPr lang="en-US" dirty="0" err="1">
                <a:solidFill>
                  <a:schemeClr val="bg1"/>
                </a:solidFill>
              </a:rPr>
              <a:t>Urim</a:t>
            </a:r>
            <a:r>
              <a:rPr lang="en-US" dirty="0">
                <a:solidFill>
                  <a:schemeClr val="bg1"/>
                </a:solidFill>
              </a:rPr>
              <a:t> and </a:t>
            </a:r>
            <a:r>
              <a:rPr lang="en-US" dirty="0" err="1">
                <a:solidFill>
                  <a:schemeClr val="bg1"/>
                </a:solidFill>
              </a:rPr>
              <a:t>Thummim</a:t>
            </a:r>
            <a:r>
              <a:rPr lang="en-US" dirty="0">
                <a:solidFill>
                  <a:schemeClr val="bg1"/>
                </a:solidFill>
              </a:rPr>
              <a:t>, but we are informed that Joseph Smith had the one used by the brother of Jared.</a:t>
            </a:r>
          </a:p>
          <a:p>
            <a:pPr fontAlgn="base"/>
            <a:endParaRPr lang="en-US" dirty="0">
              <a:solidFill>
                <a:schemeClr val="bg1"/>
              </a:solidFill>
            </a:endParaRPr>
          </a:p>
          <a:p>
            <a:pPr fontAlgn="base"/>
            <a:r>
              <a:rPr lang="en-US" dirty="0">
                <a:solidFill>
                  <a:schemeClr val="bg1"/>
                </a:solidFill>
              </a:rPr>
              <a:t> In Joseph Smith—History 1:35, the Prophet Joseph provides a partial description of this </a:t>
            </a:r>
            <a:r>
              <a:rPr lang="en-US" dirty="0" err="1">
                <a:solidFill>
                  <a:schemeClr val="bg1"/>
                </a:solidFill>
              </a:rPr>
              <a:t>Urim</a:t>
            </a:r>
            <a:r>
              <a:rPr lang="en-US" dirty="0">
                <a:solidFill>
                  <a:schemeClr val="bg1"/>
                </a:solidFill>
              </a:rPr>
              <a:t> and </a:t>
            </a:r>
            <a:r>
              <a:rPr lang="en-US" dirty="0" err="1">
                <a:solidFill>
                  <a:schemeClr val="bg1"/>
                </a:solidFill>
              </a:rPr>
              <a:t>Thummim</a:t>
            </a:r>
            <a:r>
              <a:rPr lang="en-US" dirty="0">
                <a:solidFill>
                  <a:schemeClr val="bg1"/>
                </a:solidFill>
              </a:rPr>
              <a:t>. He used it in translating the Book of Mormon and in obtaining other revelations.</a:t>
            </a:r>
          </a:p>
        </p:txBody>
      </p:sp>
      <p:sp>
        <p:nvSpPr>
          <p:cNvPr id="4" name="TextBox 3"/>
          <p:cNvSpPr txBox="1"/>
          <p:nvPr/>
        </p:nvSpPr>
        <p:spPr>
          <a:xfrm>
            <a:off x="76510" y="6413116"/>
            <a:ext cx="4343400" cy="369332"/>
          </a:xfrm>
          <a:prstGeom prst="rect">
            <a:avLst/>
          </a:prstGeom>
          <a:noFill/>
        </p:spPr>
        <p:txBody>
          <a:bodyPr wrap="square" rtlCol="0">
            <a:spAutoFit/>
          </a:bodyPr>
          <a:lstStyle/>
          <a:p>
            <a:r>
              <a:rPr lang="en-US" dirty="0">
                <a:solidFill>
                  <a:schemeClr val="bg1"/>
                </a:solidFill>
              </a:rPr>
              <a:t>Ether 3:23-24	</a:t>
            </a:r>
          </a:p>
        </p:txBody>
      </p:sp>
      <p:sp>
        <p:nvSpPr>
          <p:cNvPr id="5" name="TextBox 4"/>
          <p:cNvSpPr txBox="1"/>
          <p:nvPr/>
        </p:nvSpPr>
        <p:spPr>
          <a:xfrm>
            <a:off x="1752600" y="1"/>
            <a:ext cx="8763000" cy="769441"/>
          </a:xfrm>
          <a:prstGeom prst="rect">
            <a:avLst/>
          </a:prstGeom>
          <a:noFill/>
        </p:spPr>
        <p:txBody>
          <a:bodyPr wrap="square" rtlCol="0">
            <a:spAutoFit/>
          </a:bodyPr>
          <a:lstStyle/>
          <a:p>
            <a:pPr algn="ctr"/>
            <a:r>
              <a:rPr lang="en-US" sz="4400" dirty="0">
                <a:solidFill>
                  <a:schemeClr val="bg1"/>
                </a:solidFill>
                <a:ea typeface="Calibri" panose="020F0502020204030204" pitchFamily="34" charset="0"/>
                <a:cs typeface="Calibri" panose="020F0502020204030204" pitchFamily="34" charset="0"/>
              </a:rPr>
              <a:t>“These Two Stones”</a:t>
            </a:r>
          </a:p>
        </p:txBody>
      </p:sp>
      <p:pic>
        <p:nvPicPr>
          <p:cNvPr id="8" name="Picture 7">
            <a:extLst>
              <a:ext uri="{FF2B5EF4-FFF2-40B4-BE49-F238E27FC236}">
                <a16:creationId xmlns:a16="http://schemas.microsoft.com/office/drawing/2014/main" id="{045D32FA-7D3B-4F41-957F-53E97F045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020" y="4967936"/>
            <a:ext cx="3771900" cy="1209675"/>
          </a:xfrm>
          <a:prstGeom prst="rect">
            <a:avLst/>
          </a:prstGeom>
        </p:spPr>
      </p:pic>
      <p:sp>
        <p:nvSpPr>
          <p:cNvPr id="7" name="Rectangle 6"/>
          <p:cNvSpPr/>
          <p:nvPr/>
        </p:nvSpPr>
        <p:spPr>
          <a:xfrm>
            <a:off x="6477000" y="760513"/>
            <a:ext cx="4038600" cy="4031873"/>
          </a:xfrm>
          <a:prstGeom prst="rect">
            <a:avLst/>
          </a:prstGeom>
        </p:spPr>
        <p:txBody>
          <a:bodyPr wrap="square">
            <a:spAutoFit/>
          </a:bodyPr>
          <a:lstStyle/>
          <a:p>
            <a:r>
              <a:rPr lang="en-US" sz="1600" dirty="0">
                <a:solidFill>
                  <a:schemeClr val="bg1"/>
                </a:solidFill>
              </a:rPr>
              <a:t>“Now, behold, I say unto you, that because you delivered up those writings which you had power given unto you to translate by the means of the </a:t>
            </a:r>
            <a:r>
              <a:rPr lang="en-US" sz="1600" dirty="0" err="1">
                <a:solidFill>
                  <a:schemeClr val="bg1"/>
                </a:solidFill>
              </a:rPr>
              <a:t>Urim</a:t>
            </a:r>
            <a:r>
              <a:rPr lang="en-US" sz="1600" dirty="0">
                <a:solidFill>
                  <a:schemeClr val="bg1"/>
                </a:solidFill>
              </a:rPr>
              <a:t> and </a:t>
            </a:r>
            <a:r>
              <a:rPr lang="en-US" sz="1600" dirty="0" err="1">
                <a:solidFill>
                  <a:schemeClr val="bg1"/>
                </a:solidFill>
              </a:rPr>
              <a:t>Thummim</a:t>
            </a:r>
            <a:r>
              <a:rPr lang="en-US" sz="1600" dirty="0">
                <a:solidFill>
                  <a:schemeClr val="bg1"/>
                </a:solidFill>
              </a:rPr>
              <a:t>, into the hands of a wicked man, you have lost them.”</a:t>
            </a:r>
          </a:p>
          <a:p>
            <a:r>
              <a:rPr lang="en-US" sz="1600" dirty="0">
                <a:solidFill>
                  <a:schemeClr val="bg1"/>
                </a:solidFill>
              </a:rPr>
              <a:t>D&amp;C 10:1</a:t>
            </a:r>
          </a:p>
          <a:p>
            <a:endParaRPr lang="en-US" sz="1600" dirty="0">
              <a:solidFill>
                <a:schemeClr val="bg1"/>
              </a:solidFill>
            </a:endParaRPr>
          </a:p>
          <a:p>
            <a:r>
              <a:rPr lang="en-US" sz="1600" dirty="0">
                <a:solidFill>
                  <a:schemeClr val="bg1"/>
                </a:solidFill>
              </a:rPr>
              <a:t>“…you shall have a view of the plates, and also of the breastplate, the sword of Laban, the</a:t>
            </a:r>
            <a:r>
              <a:rPr lang="en-US" sz="1600" baseline="30000" dirty="0">
                <a:solidFill>
                  <a:schemeClr val="bg1"/>
                </a:solidFill>
              </a:rPr>
              <a:t> </a:t>
            </a:r>
            <a:r>
              <a:rPr lang="en-US" sz="1600" dirty="0" err="1">
                <a:solidFill>
                  <a:schemeClr val="bg1"/>
                </a:solidFill>
              </a:rPr>
              <a:t>Urim</a:t>
            </a:r>
            <a:r>
              <a:rPr lang="en-US" sz="1600" dirty="0">
                <a:solidFill>
                  <a:schemeClr val="bg1"/>
                </a:solidFill>
              </a:rPr>
              <a:t> and </a:t>
            </a:r>
            <a:r>
              <a:rPr lang="en-US" sz="1600" dirty="0" err="1">
                <a:solidFill>
                  <a:schemeClr val="bg1"/>
                </a:solidFill>
              </a:rPr>
              <a:t>Thummim</a:t>
            </a:r>
            <a:r>
              <a:rPr lang="en-US" sz="1600" dirty="0">
                <a:solidFill>
                  <a:schemeClr val="bg1"/>
                </a:solidFill>
              </a:rPr>
              <a:t>, which were given to the brother of Jared upon the mount, when he talked with the Lord face to face, and the miraculous directors which were given to Lehi while in the wilderness, on the borders of the Red Sea.”</a:t>
            </a:r>
          </a:p>
          <a:p>
            <a:r>
              <a:rPr lang="en-US" sz="1600" dirty="0">
                <a:solidFill>
                  <a:schemeClr val="bg1"/>
                </a:solidFill>
              </a:rPr>
              <a:t>D&amp;C 17:1</a:t>
            </a:r>
          </a:p>
        </p:txBody>
      </p:sp>
      <p:pic>
        <p:nvPicPr>
          <p:cNvPr id="13" name="Picture 12">
            <a:extLst>
              <a:ext uri="{FF2B5EF4-FFF2-40B4-BE49-F238E27FC236}">
                <a16:creationId xmlns:a16="http://schemas.microsoft.com/office/drawing/2014/main" id="{1541AC68-D256-44C1-8DA3-268EE3F97A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2573" y="4431388"/>
            <a:ext cx="3070860" cy="19817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3E0A22-A182-48C8-8FD7-537FC5B40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828800" y="914400"/>
            <a:ext cx="2819400" cy="1569660"/>
          </a:xfrm>
          <a:prstGeom prst="rect">
            <a:avLst/>
          </a:prstGeom>
        </p:spPr>
        <p:txBody>
          <a:bodyPr wrap="square">
            <a:spAutoFit/>
          </a:bodyPr>
          <a:lstStyle/>
          <a:p>
            <a:pPr fontAlgn="base"/>
            <a:r>
              <a:rPr lang="en-US" sz="1600" dirty="0">
                <a:solidFill>
                  <a:schemeClr val="bg1"/>
                </a:solidFill>
              </a:rPr>
              <a:t>“King Mosiah possessed ‘two stones which were fastened into the two rims of a bow,’ called by the Nephites </a:t>
            </a:r>
            <a:r>
              <a:rPr lang="en-US" sz="1600" i="1" dirty="0">
                <a:solidFill>
                  <a:schemeClr val="bg1"/>
                </a:solidFill>
              </a:rPr>
              <a:t>Interpreters, </a:t>
            </a:r>
            <a:r>
              <a:rPr lang="en-US" sz="1600" dirty="0">
                <a:solidFill>
                  <a:schemeClr val="bg1"/>
                </a:solidFill>
              </a:rPr>
              <a:t>with which he translated the Jaredite record. </a:t>
            </a:r>
          </a:p>
        </p:txBody>
      </p:sp>
      <p:sp>
        <p:nvSpPr>
          <p:cNvPr id="4" name="TextBox 3"/>
          <p:cNvSpPr txBox="1"/>
          <p:nvPr/>
        </p:nvSpPr>
        <p:spPr>
          <a:xfrm>
            <a:off x="99237" y="6443821"/>
            <a:ext cx="4343400" cy="369332"/>
          </a:xfrm>
          <a:prstGeom prst="rect">
            <a:avLst/>
          </a:prstGeom>
          <a:noFill/>
        </p:spPr>
        <p:txBody>
          <a:bodyPr wrap="square" rtlCol="0">
            <a:spAutoFit/>
          </a:bodyPr>
          <a:lstStyle/>
          <a:p>
            <a:r>
              <a:rPr lang="en-US" dirty="0">
                <a:solidFill>
                  <a:schemeClr val="bg1"/>
                </a:solidFill>
              </a:rPr>
              <a:t>Joseph Fielding Smith	</a:t>
            </a:r>
          </a:p>
        </p:txBody>
      </p:sp>
      <p:sp>
        <p:nvSpPr>
          <p:cNvPr id="7" name="TextBox 6"/>
          <p:cNvSpPr txBox="1"/>
          <p:nvPr/>
        </p:nvSpPr>
        <p:spPr>
          <a:xfrm>
            <a:off x="1752600" y="1"/>
            <a:ext cx="8763000" cy="769441"/>
          </a:xfrm>
          <a:prstGeom prst="rect">
            <a:avLst/>
          </a:prstGeom>
          <a:noFill/>
        </p:spPr>
        <p:txBody>
          <a:bodyPr wrap="square" rtlCol="0">
            <a:spAutoFit/>
          </a:bodyPr>
          <a:lstStyle/>
          <a:p>
            <a:pPr algn="ctr"/>
            <a:r>
              <a:rPr lang="en-US" sz="4400" dirty="0">
                <a:solidFill>
                  <a:schemeClr val="bg1"/>
                </a:solidFill>
                <a:ea typeface="Calibri" panose="020F0502020204030204" pitchFamily="34" charset="0"/>
                <a:cs typeface="Calibri" panose="020F0502020204030204" pitchFamily="34" charset="0"/>
              </a:rPr>
              <a:t>Interpreters</a:t>
            </a:r>
          </a:p>
        </p:txBody>
      </p:sp>
      <p:sp>
        <p:nvSpPr>
          <p:cNvPr id="8" name="Rectangle 7"/>
          <p:cNvSpPr/>
          <p:nvPr/>
        </p:nvSpPr>
        <p:spPr>
          <a:xfrm>
            <a:off x="7138780" y="927557"/>
            <a:ext cx="2991678" cy="2062103"/>
          </a:xfrm>
          <a:prstGeom prst="rect">
            <a:avLst/>
          </a:prstGeom>
        </p:spPr>
        <p:txBody>
          <a:bodyPr wrap="square">
            <a:spAutoFit/>
          </a:bodyPr>
          <a:lstStyle/>
          <a:p>
            <a:r>
              <a:rPr lang="en-US" sz="1600" dirty="0">
                <a:solidFill>
                  <a:schemeClr val="bg1"/>
                </a:solidFill>
              </a:rPr>
              <a:t>“And now Limhi was again filled with joy on learning from the mouth of Ammon that king Mosiah had a gift from God, whereby he could interpret such engravings; yea, and Ammon also did rejoice.”</a:t>
            </a:r>
            <a:br>
              <a:rPr lang="en-US" sz="1600" dirty="0">
                <a:solidFill>
                  <a:schemeClr val="bg1"/>
                </a:solidFill>
              </a:rPr>
            </a:br>
            <a:r>
              <a:rPr lang="en-US" sz="1600" dirty="0">
                <a:solidFill>
                  <a:schemeClr val="bg1"/>
                </a:solidFill>
              </a:rPr>
              <a:t>Mosiah 21:28</a:t>
            </a:r>
          </a:p>
        </p:txBody>
      </p:sp>
      <p:sp>
        <p:nvSpPr>
          <p:cNvPr id="9" name="Rectangle 8"/>
          <p:cNvSpPr/>
          <p:nvPr/>
        </p:nvSpPr>
        <p:spPr>
          <a:xfrm>
            <a:off x="2416789" y="3646551"/>
            <a:ext cx="2206487" cy="2308324"/>
          </a:xfrm>
          <a:prstGeom prst="rect">
            <a:avLst/>
          </a:prstGeom>
        </p:spPr>
        <p:txBody>
          <a:bodyPr wrap="square">
            <a:spAutoFit/>
          </a:bodyPr>
          <a:lstStyle/>
          <a:p>
            <a:r>
              <a:rPr lang="en-US" sz="1600" dirty="0">
                <a:solidFill>
                  <a:schemeClr val="bg1"/>
                </a:solidFill>
              </a:rPr>
              <a:t>Mosiah had this gift before the people of Limhi discovered the record of Ether. </a:t>
            </a:r>
          </a:p>
          <a:p>
            <a:r>
              <a:rPr lang="en-US" sz="1600" dirty="0">
                <a:solidFill>
                  <a:schemeClr val="bg1"/>
                </a:solidFill>
              </a:rPr>
              <a:t>They may have been received when the ‘large stone’ was brought to Mosiah with engravings upon it. </a:t>
            </a:r>
          </a:p>
        </p:txBody>
      </p:sp>
      <p:sp>
        <p:nvSpPr>
          <p:cNvPr id="10" name="Rectangle 9"/>
          <p:cNvSpPr/>
          <p:nvPr/>
        </p:nvSpPr>
        <p:spPr>
          <a:xfrm>
            <a:off x="7010401" y="3962401"/>
            <a:ext cx="3248439" cy="2554545"/>
          </a:xfrm>
          <a:prstGeom prst="rect">
            <a:avLst/>
          </a:prstGeom>
        </p:spPr>
        <p:txBody>
          <a:bodyPr wrap="square">
            <a:spAutoFit/>
          </a:bodyPr>
          <a:lstStyle/>
          <a:p>
            <a:r>
              <a:rPr lang="en-US" sz="1600" dirty="0">
                <a:solidFill>
                  <a:schemeClr val="bg1"/>
                </a:solidFill>
              </a:rPr>
              <a:t>“And it came to pass in the days of Mosiah, there was a large</a:t>
            </a:r>
            <a:r>
              <a:rPr lang="en-US" sz="1600" baseline="30000" dirty="0">
                <a:solidFill>
                  <a:schemeClr val="bg1"/>
                </a:solidFill>
              </a:rPr>
              <a:t> </a:t>
            </a:r>
            <a:r>
              <a:rPr lang="en-US" sz="1600" dirty="0">
                <a:solidFill>
                  <a:schemeClr val="bg1"/>
                </a:solidFill>
              </a:rPr>
              <a:t>stone brought unto him with engravings on it; and he did</a:t>
            </a:r>
            <a:r>
              <a:rPr lang="en-US" sz="1600" baseline="30000" dirty="0">
                <a:solidFill>
                  <a:schemeClr val="bg1"/>
                </a:solidFill>
              </a:rPr>
              <a:t> </a:t>
            </a:r>
            <a:r>
              <a:rPr lang="en-US" sz="1600" dirty="0">
                <a:solidFill>
                  <a:schemeClr val="bg1"/>
                </a:solidFill>
              </a:rPr>
              <a:t>interpret the engravings by the gift and power of God.”</a:t>
            </a:r>
          </a:p>
          <a:p>
            <a:r>
              <a:rPr lang="en-US" sz="1600" dirty="0">
                <a:solidFill>
                  <a:schemeClr val="bg1"/>
                </a:solidFill>
              </a:rPr>
              <a:t>Omni 1:20</a:t>
            </a:r>
          </a:p>
          <a:p>
            <a:endParaRPr lang="en-US" sz="1600" dirty="0">
              <a:solidFill>
                <a:schemeClr val="bg1"/>
              </a:solidFill>
            </a:endParaRPr>
          </a:p>
          <a:p>
            <a:r>
              <a:rPr lang="en-US" sz="1600" dirty="0" err="1">
                <a:solidFill>
                  <a:schemeClr val="bg1"/>
                </a:solidFill>
              </a:rPr>
              <a:t>Coriantumr</a:t>
            </a:r>
            <a:r>
              <a:rPr lang="en-US" sz="1600" dirty="0">
                <a:solidFill>
                  <a:schemeClr val="bg1"/>
                </a:solidFill>
              </a:rPr>
              <a:t> was discovered by the people of Zarahemla</a:t>
            </a:r>
          </a:p>
        </p:txBody>
      </p:sp>
      <p:pic>
        <p:nvPicPr>
          <p:cNvPr id="6" name="Picture 5">
            <a:extLst>
              <a:ext uri="{FF2B5EF4-FFF2-40B4-BE49-F238E27FC236}">
                <a16:creationId xmlns:a16="http://schemas.microsoft.com/office/drawing/2014/main" id="{851E9334-14D9-48C2-8EEF-FE4CADE5B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493" y="927557"/>
            <a:ext cx="2171700" cy="2790825"/>
          </a:xfrm>
          <a:prstGeom prst="rect">
            <a:avLst/>
          </a:prstGeom>
        </p:spPr>
      </p:pic>
      <p:pic>
        <p:nvPicPr>
          <p:cNvPr id="13" name="Picture 12">
            <a:extLst>
              <a:ext uri="{FF2B5EF4-FFF2-40B4-BE49-F238E27FC236}">
                <a16:creationId xmlns:a16="http://schemas.microsoft.com/office/drawing/2014/main" id="{2779FDBE-68F1-4691-93F2-0F5DF3653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494" y="3938451"/>
            <a:ext cx="2066925" cy="2495550"/>
          </a:xfrm>
          <a:prstGeom prst="rect">
            <a:avLst/>
          </a:prstGeom>
        </p:spPr>
      </p:pic>
      <p:pic>
        <p:nvPicPr>
          <p:cNvPr id="6146" name="Picture 2" descr="reload">
            <a:extLst>
              <a:ext uri="{FF2B5EF4-FFF2-40B4-BE49-F238E27FC236}">
                <a16:creationId xmlns:a16="http://schemas.microsoft.com/office/drawing/2014/main" id="{8594FE83-68EA-71A9-A01A-808782E5C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869" y="3679508"/>
            <a:ext cx="21717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62D7D92-390C-CD68-51B2-611F7BCCB8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796" y="188811"/>
            <a:ext cx="1176236" cy="16359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3401A6-1E26-4A16-AB00-06100BD76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828800" y="914401"/>
            <a:ext cx="2819400" cy="1323439"/>
          </a:xfrm>
          <a:prstGeom prst="rect">
            <a:avLst/>
          </a:prstGeom>
        </p:spPr>
        <p:txBody>
          <a:bodyPr wrap="square">
            <a:spAutoFit/>
          </a:bodyPr>
          <a:lstStyle/>
          <a:p>
            <a:pPr fontAlgn="base"/>
            <a:r>
              <a:rPr lang="en-US" sz="1600" dirty="0">
                <a:solidFill>
                  <a:schemeClr val="bg1"/>
                </a:solidFill>
              </a:rPr>
              <a:t>“…or two stones, given to the Brother of Jared were those in the possession of Mosiah appears evident from </a:t>
            </a:r>
            <a:r>
              <a:rPr lang="en-US" sz="1600" i="1" dirty="0">
                <a:solidFill>
                  <a:schemeClr val="bg1"/>
                </a:solidFill>
              </a:rPr>
              <a:t>Book of Mormon </a:t>
            </a:r>
            <a:r>
              <a:rPr lang="en-US" sz="1600" dirty="0">
                <a:solidFill>
                  <a:schemeClr val="bg1"/>
                </a:solidFill>
              </a:rPr>
              <a:t> teachings.”</a:t>
            </a:r>
          </a:p>
        </p:txBody>
      </p:sp>
      <p:sp>
        <p:nvSpPr>
          <p:cNvPr id="4" name="TextBox 3"/>
          <p:cNvSpPr txBox="1"/>
          <p:nvPr/>
        </p:nvSpPr>
        <p:spPr>
          <a:xfrm>
            <a:off x="38100" y="6414582"/>
            <a:ext cx="4343400" cy="369332"/>
          </a:xfrm>
          <a:prstGeom prst="rect">
            <a:avLst/>
          </a:prstGeom>
          <a:noFill/>
        </p:spPr>
        <p:txBody>
          <a:bodyPr wrap="square" rtlCol="0">
            <a:spAutoFit/>
          </a:bodyPr>
          <a:lstStyle/>
          <a:p>
            <a:r>
              <a:rPr lang="en-US" dirty="0">
                <a:solidFill>
                  <a:schemeClr val="bg1"/>
                </a:solidFill>
              </a:rPr>
              <a:t>Joseph Fielding Smith	</a:t>
            </a:r>
          </a:p>
        </p:txBody>
      </p:sp>
      <p:sp>
        <p:nvSpPr>
          <p:cNvPr id="7" name="TextBox 6"/>
          <p:cNvSpPr txBox="1"/>
          <p:nvPr/>
        </p:nvSpPr>
        <p:spPr>
          <a:xfrm>
            <a:off x="1752600" y="1"/>
            <a:ext cx="8763000" cy="769441"/>
          </a:xfrm>
          <a:prstGeom prst="rect">
            <a:avLst/>
          </a:prstGeom>
          <a:noFill/>
        </p:spPr>
        <p:txBody>
          <a:bodyPr wrap="square" rtlCol="0">
            <a:spAutoFit/>
          </a:bodyPr>
          <a:lstStyle/>
          <a:p>
            <a:pPr algn="ctr"/>
            <a:r>
              <a:rPr lang="en-US" sz="4400" dirty="0" err="1">
                <a:solidFill>
                  <a:schemeClr val="bg1"/>
                </a:solidFill>
                <a:ea typeface="Calibri" panose="020F0502020204030204" pitchFamily="34" charset="0"/>
                <a:cs typeface="Calibri" panose="020F0502020204030204" pitchFamily="34" charset="0"/>
              </a:rPr>
              <a:t>Urim</a:t>
            </a:r>
            <a:r>
              <a:rPr lang="en-US" sz="4400" dirty="0">
                <a:solidFill>
                  <a:schemeClr val="bg1"/>
                </a:solidFill>
                <a:ea typeface="Calibri" panose="020F0502020204030204" pitchFamily="34" charset="0"/>
                <a:cs typeface="Calibri" panose="020F0502020204030204" pitchFamily="34" charset="0"/>
              </a:rPr>
              <a:t> and </a:t>
            </a:r>
            <a:r>
              <a:rPr lang="en-US" sz="4400" dirty="0" err="1">
                <a:solidFill>
                  <a:schemeClr val="bg1"/>
                </a:solidFill>
                <a:ea typeface="Calibri" panose="020F0502020204030204" pitchFamily="34" charset="0"/>
                <a:cs typeface="Calibri" panose="020F0502020204030204" pitchFamily="34" charset="0"/>
              </a:rPr>
              <a:t>Thummin</a:t>
            </a:r>
            <a:endParaRPr lang="en-US" sz="4400" dirty="0">
              <a:solidFill>
                <a:schemeClr val="bg1"/>
              </a:solidFill>
              <a:ea typeface="Calibri" panose="020F0502020204030204" pitchFamily="34" charset="0"/>
              <a:cs typeface="Calibri" panose="020F0502020204030204" pitchFamily="34" charset="0"/>
            </a:endParaRPr>
          </a:p>
        </p:txBody>
      </p:sp>
      <p:sp>
        <p:nvSpPr>
          <p:cNvPr id="8" name="Rectangle 7"/>
          <p:cNvSpPr/>
          <p:nvPr/>
        </p:nvSpPr>
        <p:spPr>
          <a:xfrm>
            <a:off x="6781800" y="990601"/>
            <a:ext cx="2991678" cy="1323439"/>
          </a:xfrm>
          <a:prstGeom prst="rect">
            <a:avLst/>
          </a:prstGeom>
        </p:spPr>
        <p:txBody>
          <a:bodyPr wrap="square">
            <a:spAutoFit/>
          </a:bodyPr>
          <a:lstStyle/>
          <a:p>
            <a:r>
              <a:rPr lang="en-US" sz="1600" dirty="0">
                <a:solidFill>
                  <a:schemeClr val="bg1"/>
                </a:solidFill>
              </a:rPr>
              <a:t>“The Brother of Jared was commanded to seal up his writing of the vision he had when Christ appeared to him, so that they could not be read by his people.”</a:t>
            </a:r>
          </a:p>
        </p:txBody>
      </p:sp>
      <p:sp>
        <p:nvSpPr>
          <p:cNvPr id="9" name="Rectangle 8"/>
          <p:cNvSpPr/>
          <p:nvPr/>
        </p:nvSpPr>
        <p:spPr>
          <a:xfrm>
            <a:off x="2209800" y="4724401"/>
            <a:ext cx="2667000" cy="1323439"/>
          </a:xfrm>
          <a:prstGeom prst="rect">
            <a:avLst/>
          </a:prstGeom>
        </p:spPr>
        <p:txBody>
          <a:bodyPr wrap="square">
            <a:spAutoFit/>
          </a:bodyPr>
          <a:lstStyle/>
          <a:p>
            <a:r>
              <a:rPr lang="en-US" sz="1600" dirty="0">
                <a:solidFill>
                  <a:schemeClr val="bg1"/>
                </a:solidFill>
              </a:rPr>
              <a:t>“This vision was recorded in a language which was confounded, for it was not to go forth until after the resurrection of Christ.”</a:t>
            </a:r>
          </a:p>
        </p:txBody>
      </p:sp>
      <p:sp>
        <p:nvSpPr>
          <p:cNvPr id="10" name="Rectangle 9"/>
          <p:cNvSpPr/>
          <p:nvPr/>
        </p:nvSpPr>
        <p:spPr>
          <a:xfrm>
            <a:off x="6705601" y="4724400"/>
            <a:ext cx="3248439" cy="1569660"/>
          </a:xfrm>
          <a:prstGeom prst="rect">
            <a:avLst/>
          </a:prstGeom>
        </p:spPr>
        <p:txBody>
          <a:bodyPr wrap="square">
            <a:spAutoFit/>
          </a:bodyPr>
          <a:lstStyle/>
          <a:p>
            <a:r>
              <a:rPr lang="en-US" sz="1600" dirty="0">
                <a:solidFill>
                  <a:schemeClr val="bg1"/>
                </a:solidFill>
              </a:rPr>
              <a:t>“The </a:t>
            </a:r>
            <a:r>
              <a:rPr lang="en-US" sz="1600" dirty="0" err="1">
                <a:solidFill>
                  <a:schemeClr val="bg1"/>
                </a:solidFill>
              </a:rPr>
              <a:t>Urim</a:t>
            </a:r>
            <a:r>
              <a:rPr lang="en-US" sz="1600" dirty="0">
                <a:solidFill>
                  <a:schemeClr val="bg1"/>
                </a:solidFill>
              </a:rPr>
              <a:t> and </a:t>
            </a:r>
            <a:r>
              <a:rPr lang="en-US" sz="1600" dirty="0" err="1">
                <a:solidFill>
                  <a:schemeClr val="bg1"/>
                </a:solidFill>
              </a:rPr>
              <a:t>Thummim</a:t>
            </a:r>
            <a:r>
              <a:rPr lang="en-US" sz="1600" dirty="0">
                <a:solidFill>
                  <a:schemeClr val="bg1"/>
                </a:solidFill>
              </a:rPr>
              <a:t> were also sealed up so that they could not be used for the purpose of interpreting those sacred writings of this vision, until such time as the Lord should grant to man to interpret them.”</a:t>
            </a:r>
          </a:p>
        </p:txBody>
      </p:sp>
      <p:pic>
        <p:nvPicPr>
          <p:cNvPr id="6" name="Picture 5">
            <a:extLst>
              <a:ext uri="{FF2B5EF4-FFF2-40B4-BE49-F238E27FC236}">
                <a16:creationId xmlns:a16="http://schemas.microsoft.com/office/drawing/2014/main" id="{2387D3DC-6733-4C44-B472-6CCF4ACB6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873" y="2724465"/>
            <a:ext cx="2324100" cy="1552575"/>
          </a:xfrm>
          <a:prstGeom prst="rect">
            <a:avLst/>
          </a:prstGeom>
        </p:spPr>
      </p:pic>
      <p:pic>
        <p:nvPicPr>
          <p:cNvPr id="13" name="Picture 12">
            <a:extLst>
              <a:ext uri="{FF2B5EF4-FFF2-40B4-BE49-F238E27FC236}">
                <a16:creationId xmlns:a16="http://schemas.microsoft.com/office/drawing/2014/main" id="{19B9D1A2-E211-4C35-B606-B2E3D3160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3127" y="1859496"/>
            <a:ext cx="2097862" cy="2793012"/>
          </a:xfrm>
          <a:prstGeom prst="rect">
            <a:avLst/>
          </a:prstGeom>
        </p:spPr>
      </p:pic>
      <p:pic>
        <p:nvPicPr>
          <p:cNvPr id="15" name="Picture 14">
            <a:extLst>
              <a:ext uri="{FF2B5EF4-FFF2-40B4-BE49-F238E27FC236}">
                <a16:creationId xmlns:a16="http://schemas.microsoft.com/office/drawing/2014/main" id="{F3ACA4E7-5B37-4F31-9D79-79777F6985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6277" y="2745562"/>
            <a:ext cx="2609850" cy="1666875"/>
          </a:xfrm>
          <a:prstGeom prst="rect">
            <a:avLst/>
          </a:prstGeom>
        </p:spPr>
      </p:pic>
      <p:pic>
        <p:nvPicPr>
          <p:cNvPr id="5" name="Picture 4">
            <a:extLst>
              <a:ext uri="{FF2B5EF4-FFF2-40B4-BE49-F238E27FC236}">
                <a16:creationId xmlns:a16="http://schemas.microsoft.com/office/drawing/2014/main" id="{FD30287D-B8E2-1F41-43E0-9D016793B4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796" y="188811"/>
            <a:ext cx="1176236" cy="16359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4590CB-242D-472A-816F-67AC22D45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752600" y="1"/>
            <a:ext cx="8763000" cy="769441"/>
          </a:xfrm>
          <a:prstGeom prst="rect">
            <a:avLst/>
          </a:prstGeom>
          <a:noFill/>
        </p:spPr>
        <p:txBody>
          <a:bodyPr wrap="square" rtlCol="0">
            <a:spAutoFit/>
          </a:bodyPr>
          <a:lstStyle/>
          <a:p>
            <a:pPr algn="ctr"/>
            <a:r>
              <a:rPr lang="en-US" sz="4400" dirty="0">
                <a:solidFill>
                  <a:schemeClr val="bg1"/>
                </a:solidFill>
                <a:ea typeface="Calibri" panose="020F0502020204030204" pitchFamily="34" charset="0"/>
                <a:cs typeface="Calibri" panose="020F0502020204030204" pitchFamily="34" charset="0"/>
              </a:rPr>
              <a:t>How Many Stones?</a:t>
            </a:r>
          </a:p>
        </p:txBody>
      </p:sp>
      <p:pic>
        <p:nvPicPr>
          <p:cNvPr id="2050" name="Picture 2" descr="Related image">
            <a:extLst>
              <a:ext uri="{FF2B5EF4-FFF2-40B4-BE49-F238E27FC236}">
                <a16:creationId xmlns:a16="http://schemas.microsoft.com/office/drawing/2014/main" id="{E00EF1C7-CF82-4063-BC70-A6CC7FBED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738" y="1143000"/>
            <a:ext cx="7328525" cy="4876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1AAA046-EB1E-43DB-A917-D31107522E47}"/>
              </a:ext>
            </a:extLst>
          </p:cNvPr>
          <p:cNvSpPr txBox="1"/>
          <p:nvPr/>
        </p:nvSpPr>
        <p:spPr>
          <a:xfrm>
            <a:off x="1770017" y="5890619"/>
            <a:ext cx="8763000"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ea typeface="Calibri" panose="020F0502020204030204" pitchFamily="34" charset="0"/>
                <a:cs typeface="Calibri" panose="020F0502020204030204" pitchFamily="34" charset="0"/>
              </a:rPr>
              <a:t>18</a:t>
            </a:r>
          </a:p>
        </p:txBody>
      </p:sp>
      <p:sp>
        <p:nvSpPr>
          <p:cNvPr id="3" name="Rectangle 2">
            <a:extLst>
              <a:ext uri="{FF2B5EF4-FFF2-40B4-BE49-F238E27FC236}">
                <a16:creationId xmlns:a16="http://schemas.microsoft.com/office/drawing/2014/main" id="{150E5D2F-0C66-4419-95DB-375B9361A398}"/>
              </a:ext>
            </a:extLst>
          </p:cNvPr>
          <p:cNvSpPr/>
          <p:nvPr/>
        </p:nvSpPr>
        <p:spPr>
          <a:xfrm>
            <a:off x="7265126" y="5952173"/>
            <a:ext cx="3654268" cy="646331"/>
          </a:xfrm>
          <a:prstGeom prst="rect">
            <a:avLst/>
          </a:prstGeom>
        </p:spPr>
        <p:txBody>
          <a:bodyPr wrap="square">
            <a:spAutoFit/>
          </a:bodyPr>
          <a:lstStyle/>
          <a:p>
            <a:r>
              <a:rPr lang="en-US" i="1" dirty="0">
                <a:solidFill>
                  <a:srgbClr val="FFFF00"/>
                </a:solidFill>
                <a:latin typeface="Abadi" panose="020B0604020104020204" pitchFamily="34" charset="0"/>
              </a:rPr>
              <a:t>And behold, these two stones will I give unto thee, Ether 3 :23</a:t>
            </a:r>
            <a:endParaRPr lang="en-US" i="1" dirty="0">
              <a:solidFill>
                <a:srgbClr val="FFFF00"/>
              </a:solidFill>
            </a:endParaRPr>
          </a:p>
        </p:txBody>
      </p:sp>
      <p:sp>
        <p:nvSpPr>
          <p:cNvPr id="6" name="Rectangle 5">
            <a:extLst>
              <a:ext uri="{FF2B5EF4-FFF2-40B4-BE49-F238E27FC236}">
                <a16:creationId xmlns:a16="http://schemas.microsoft.com/office/drawing/2014/main" id="{290D0645-BF7A-484D-9FCC-CD32A4F6C2F3}"/>
              </a:ext>
            </a:extLst>
          </p:cNvPr>
          <p:cNvSpPr/>
          <p:nvPr/>
        </p:nvSpPr>
        <p:spPr>
          <a:xfrm>
            <a:off x="1143893" y="5952173"/>
            <a:ext cx="4034377" cy="646331"/>
          </a:xfrm>
          <a:prstGeom prst="rect">
            <a:avLst/>
          </a:prstGeom>
        </p:spPr>
        <p:txBody>
          <a:bodyPr wrap="square">
            <a:spAutoFit/>
          </a:bodyPr>
          <a:lstStyle/>
          <a:p>
            <a:r>
              <a:rPr lang="en-US" i="1" dirty="0">
                <a:solidFill>
                  <a:srgbClr val="FFFF00"/>
                </a:solidFill>
                <a:latin typeface="Abadi" panose="020B0604020104020204" pitchFamily="34" charset="0"/>
              </a:rPr>
              <a:t>…and did molten out of a rock sixteen small stones… Ether 3:1</a:t>
            </a:r>
            <a:endParaRPr lang="en-US" i="1" dirty="0">
              <a:solidFill>
                <a:srgbClr val="FFFF00"/>
              </a:solidFill>
            </a:endParaRPr>
          </a:p>
        </p:txBody>
      </p:sp>
    </p:spTree>
    <p:extLst>
      <p:ext uri="{BB962C8B-B14F-4D97-AF65-F5344CB8AC3E}">
        <p14:creationId xmlns:p14="http://schemas.microsoft.com/office/powerpoint/2010/main" val="94733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C953CD-F308-4441-B453-B17012D63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133600" y="1143000"/>
            <a:ext cx="5562600" cy="2677656"/>
          </a:xfrm>
          <a:prstGeom prst="rect">
            <a:avLst/>
          </a:prstGeom>
        </p:spPr>
        <p:txBody>
          <a:bodyPr wrap="square">
            <a:spAutoFit/>
          </a:bodyPr>
          <a:lstStyle/>
          <a:p>
            <a:r>
              <a:rPr lang="en-US" sz="2800" dirty="0">
                <a:solidFill>
                  <a:schemeClr val="bg1"/>
                </a:solidFill>
              </a:rPr>
              <a:t>“And it came to pass that the Lord commanded him that he should seal up the two stones which he had received, and show them not, until the Lord should show them unto the children of</a:t>
            </a:r>
            <a:r>
              <a:rPr lang="en-US" sz="2800" baseline="30000" dirty="0">
                <a:solidFill>
                  <a:schemeClr val="bg1"/>
                </a:solidFill>
              </a:rPr>
              <a:t> </a:t>
            </a:r>
            <a:r>
              <a:rPr lang="en-US" sz="2800" dirty="0">
                <a:solidFill>
                  <a:schemeClr val="bg1"/>
                </a:solidFill>
              </a:rPr>
              <a:t>men.”</a:t>
            </a:r>
          </a:p>
        </p:txBody>
      </p:sp>
      <p:sp>
        <p:nvSpPr>
          <p:cNvPr id="4" name="TextBox 3"/>
          <p:cNvSpPr txBox="1"/>
          <p:nvPr/>
        </p:nvSpPr>
        <p:spPr>
          <a:xfrm>
            <a:off x="226828" y="6376227"/>
            <a:ext cx="4343400" cy="369332"/>
          </a:xfrm>
          <a:prstGeom prst="rect">
            <a:avLst/>
          </a:prstGeom>
          <a:noFill/>
        </p:spPr>
        <p:txBody>
          <a:bodyPr wrap="square" rtlCol="0">
            <a:spAutoFit/>
          </a:bodyPr>
          <a:lstStyle/>
          <a:p>
            <a:r>
              <a:rPr lang="en-US" dirty="0">
                <a:solidFill>
                  <a:schemeClr val="bg1"/>
                </a:solidFill>
              </a:rPr>
              <a:t>Ether 3:27-28	</a:t>
            </a:r>
          </a:p>
        </p:txBody>
      </p:sp>
      <p:sp>
        <p:nvSpPr>
          <p:cNvPr id="5" name="TextBox 4"/>
          <p:cNvSpPr txBox="1"/>
          <p:nvPr/>
        </p:nvSpPr>
        <p:spPr>
          <a:xfrm>
            <a:off x="1752600" y="1"/>
            <a:ext cx="8763000" cy="769441"/>
          </a:xfrm>
          <a:prstGeom prst="rect">
            <a:avLst/>
          </a:prstGeom>
          <a:noFill/>
        </p:spPr>
        <p:txBody>
          <a:bodyPr wrap="square" rtlCol="0">
            <a:spAutoFit/>
          </a:bodyPr>
          <a:lstStyle/>
          <a:p>
            <a:pPr algn="ctr"/>
            <a:r>
              <a:rPr lang="en-US" sz="4400" dirty="0">
                <a:solidFill>
                  <a:schemeClr val="bg1"/>
                </a:solidFill>
                <a:ea typeface="Calibri" panose="020F0502020204030204" pitchFamily="34" charset="0"/>
                <a:cs typeface="Calibri" panose="020F0502020204030204" pitchFamily="34" charset="0"/>
              </a:rPr>
              <a:t>In The Lord’s Own Due Time</a:t>
            </a:r>
          </a:p>
        </p:txBody>
      </p:sp>
      <p:pic>
        <p:nvPicPr>
          <p:cNvPr id="8" name="Picture 7">
            <a:extLst>
              <a:ext uri="{FF2B5EF4-FFF2-40B4-BE49-F238E27FC236}">
                <a16:creationId xmlns:a16="http://schemas.microsoft.com/office/drawing/2014/main" id="{5EF07700-34D3-4922-A010-7723105BA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7364" y="3623277"/>
            <a:ext cx="4391025" cy="292417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8D62D-4512-499E-B74D-4FEBB2E18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62910" y="458590"/>
            <a:ext cx="8839200" cy="424731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Spencer W. Kimball Conf. Report April 1963 pp. 63-64</a:t>
            </a:r>
          </a:p>
          <a:p>
            <a:endParaRPr lang="en-US" dirty="0">
              <a:solidFill>
                <a:schemeClr val="bg1"/>
              </a:solidFill>
            </a:endParaRPr>
          </a:p>
          <a:p>
            <a:r>
              <a:rPr lang="en-US" dirty="0">
                <a:solidFill>
                  <a:schemeClr val="bg1"/>
                </a:solidFill>
              </a:rPr>
              <a:t>Joseph Fielding Smith  </a:t>
            </a:r>
            <a:r>
              <a:rPr lang="en-US" i="1" dirty="0">
                <a:solidFill>
                  <a:schemeClr val="bg1"/>
                </a:solidFill>
              </a:rPr>
              <a:t>Questions and Answers </a:t>
            </a:r>
            <a:r>
              <a:rPr lang="en-US" dirty="0">
                <a:solidFill>
                  <a:schemeClr val="bg1"/>
                </a:solidFill>
              </a:rPr>
              <a:t>2:124-25 and  (Interpreters)--</a:t>
            </a:r>
            <a:r>
              <a:rPr lang="en-US" i="1" dirty="0">
                <a:solidFill>
                  <a:schemeClr val="bg1"/>
                </a:solidFill>
              </a:rPr>
              <a:t>Doctrines of Salvation </a:t>
            </a:r>
            <a:r>
              <a:rPr lang="en-US" dirty="0">
                <a:solidFill>
                  <a:schemeClr val="bg1"/>
                </a:solidFill>
              </a:rPr>
              <a:t>3:223-24</a:t>
            </a:r>
          </a:p>
          <a:p>
            <a:endParaRPr lang="en-US" dirty="0">
              <a:solidFill>
                <a:schemeClr val="bg1"/>
              </a:solidFill>
            </a:endParaRPr>
          </a:p>
          <a:p>
            <a:r>
              <a:rPr lang="en-US" dirty="0">
                <a:solidFill>
                  <a:schemeClr val="bg1"/>
                </a:solidFill>
              </a:rPr>
              <a:t>Elder Jeffrey R. Holland (</a:t>
            </a:r>
            <a:r>
              <a:rPr lang="en-US" i="1" dirty="0">
                <a:solidFill>
                  <a:schemeClr val="bg1"/>
                </a:solidFill>
              </a:rPr>
              <a:t>Christ and the New Covenant: The Messianic Message of the Book of Mormon</a:t>
            </a:r>
            <a:r>
              <a:rPr lang="en-US" dirty="0">
                <a:solidFill>
                  <a:schemeClr val="bg1"/>
                </a:solidFill>
              </a:rPr>
              <a:t> [1997], 19–20, 23 ).</a:t>
            </a:r>
          </a:p>
          <a:p>
            <a:endParaRPr lang="en-US" dirty="0">
              <a:solidFill>
                <a:schemeClr val="bg1"/>
              </a:solidFill>
            </a:endParaRPr>
          </a:p>
          <a:p>
            <a:r>
              <a:rPr lang="en-US" dirty="0">
                <a:solidFill>
                  <a:schemeClr val="bg1"/>
                </a:solidFill>
              </a:rPr>
              <a:t>Elder Cecil O. Samuelson (“The Brother of Jared,” in </a:t>
            </a:r>
            <a:r>
              <a:rPr lang="en-US" i="1" dirty="0">
                <a:solidFill>
                  <a:schemeClr val="bg1"/>
                </a:solidFill>
              </a:rPr>
              <a:t>Heroes from the Book of Mormon</a:t>
            </a:r>
            <a:r>
              <a:rPr lang="en-US" dirty="0">
                <a:solidFill>
                  <a:schemeClr val="bg1"/>
                </a:solidFill>
              </a:rPr>
              <a:t> [1995], 185).</a:t>
            </a:r>
          </a:p>
          <a:p>
            <a:endParaRPr lang="en-US" dirty="0">
              <a:solidFill>
                <a:schemeClr val="bg1"/>
              </a:solidFill>
            </a:endParaRPr>
          </a:p>
          <a:p>
            <a:r>
              <a:rPr lang="en-US" dirty="0">
                <a:solidFill>
                  <a:schemeClr val="bg1"/>
                </a:solidFill>
              </a:rPr>
              <a:t>Brother of Jared and Stones artwork by (Nathan Florence, 2002)</a:t>
            </a:r>
          </a:p>
          <a:p>
            <a:endParaRPr lang="en-US" dirty="0">
              <a:solidFill>
                <a:schemeClr val="bg1"/>
              </a:solidFill>
            </a:endParaRPr>
          </a:p>
        </p:txBody>
      </p:sp>
      <p:sp>
        <p:nvSpPr>
          <p:cNvPr id="6" name="Footer Placeholder 14">
            <a:extLst>
              <a:ext uri="{FF2B5EF4-FFF2-40B4-BE49-F238E27FC236}">
                <a16:creationId xmlns:a16="http://schemas.microsoft.com/office/drawing/2014/main" id="{C4440C05-4264-4770-A790-B75C25A23838}"/>
              </a:ext>
            </a:extLst>
          </p:cNvPr>
          <p:cNvSpPr>
            <a:spLocks noGrp="1"/>
          </p:cNvSpPr>
          <p:nvPr/>
        </p:nvSpPr>
        <p:spPr>
          <a:xfrm>
            <a:off x="83015" y="644895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rPr>
              <a:t>Presentation by ©http://fashionsbylynda.com/blog/</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nephiproject.com/images/JarediteBarge06_1-1.jpg"/>
          <p:cNvPicPr>
            <a:picLocks noChangeAspect="1" noChangeArrowheads="1"/>
          </p:cNvPicPr>
          <p:nvPr/>
        </p:nvPicPr>
        <p:blipFill>
          <a:blip r:embed="rId2" cstate="print"/>
          <a:srcRect/>
          <a:stretch>
            <a:fillRect/>
          </a:stretch>
        </p:blipFill>
        <p:spPr bwMode="auto">
          <a:xfrm>
            <a:off x="1752600" y="228601"/>
            <a:ext cx="5162550" cy="5810251"/>
          </a:xfrm>
          <a:prstGeom prst="rect">
            <a:avLst/>
          </a:prstGeom>
          <a:noFill/>
        </p:spPr>
      </p:pic>
      <p:sp>
        <p:nvSpPr>
          <p:cNvPr id="3" name="Rectangle 2"/>
          <p:cNvSpPr/>
          <p:nvPr/>
        </p:nvSpPr>
        <p:spPr>
          <a:xfrm>
            <a:off x="7010400" y="304800"/>
            <a:ext cx="3352800" cy="5724644"/>
          </a:xfrm>
          <a:prstGeom prst="rect">
            <a:avLst/>
          </a:prstGeom>
        </p:spPr>
        <p:txBody>
          <a:bodyPr wrap="square">
            <a:spAutoFit/>
          </a:bodyPr>
          <a:lstStyle/>
          <a:p>
            <a:r>
              <a:rPr lang="en-US" dirty="0"/>
              <a:t>Where the Jaredites Traveled</a:t>
            </a:r>
          </a:p>
          <a:p>
            <a:r>
              <a:rPr lang="en-US" sz="1200" dirty="0"/>
              <a:t>Recently, someone sent me the following from an internet site regarding the Jaredites who: “were directed by the Lord to "go forth into the wilderness, yea into that quarter where there never had man been" (Ether 2:5). They built barges on which to cross "many waters." They continued until they came to "that great sea which </a:t>
            </a:r>
            <a:r>
              <a:rPr lang="en-US" sz="1200" dirty="0" err="1"/>
              <a:t>divideth</a:t>
            </a:r>
            <a:r>
              <a:rPr lang="en-US" sz="1200" dirty="0"/>
              <a:t> the lands." They remained on the seashore for four years during which time they constructed eight vessels for crossing the sea. How far they traveled we can only guess. That guess places the terminus of their land journey on the Pacific shores of the Asian continent. From there the prevailing winds "never cease to blow towards the promised land."</a:t>
            </a:r>
            <a:br>
              <a:rPr lang="en-US" sz="1200" dirty="0"/>
            </a:br>
            <a:br>
              <a:rPr lang="en-US" sz="1200" dirty="0"/>
            </a:br>
            <a:r>
              <a:rPr lang="en-US" sz="1200" dirty="0"/>
              <a:t>First of all, a few comments on the above statement: </a:t>
            </a:r>
          </a:p>
          <a:p>
            <a:r>
              <a:rPr lang="en-US" sz="1200" dirty="0"/>
              <a:t>1. They did not build their barges during the four years they stayed on the seashore after reaching it. “And it came to pass at the end of four years that the Lord came again unto the brother of Jared, and stood in a cloud and talked with him (Ether 2:14) and “And the Lord said: Go to work and build, after the manner of barges which ye have hitherto built” (Ether 2:16). Obviously, they did not begin building the barges until after the four year period—which might have taken them another year to complete and ready all their supplies.</a:t>
            </a:r>
            <a:br>
              <a:rPr lang="en-US" sz="1200" dirty="0"/>
            </a:br>
            <a:endParaRPr lang="en-US" sz="1200" dirty="0"/>
          </a:p>
        </p:txBody>
      </p:sp>
      <p:sp>
        <p:nvSpPr>
          <p:cNvPr id="4" name="Rectangle 3"/>
          <p:cNvSpPr/>
          <p:nvPr/>
        </p:nvSpPr>
        <p:spPr>
          <a:xfrm>
            <a:off x="1524000" y="6488668"/>
            <a:ext cx="9144000" cy="369332"/>
          </a:xfrm>
          <a:prstGeom prst="rect">
            <a:avLst/>
          </a:prstGeom>
        </p:spPr>
        <p:txBody>
          <a:bodyPr wrap="square">
            <a:spAutoFit/>
          </a:bodyPr>
          <a:lstStyle/>
          <a:p>
            <a:r>
              <a:rPr lang="en-US" dirty="0">
                <a:hlinkClick r:id="rId3"/>
              </a:rPr>
              <a:t>http://nephicode.blogspot.com/2010/12/where-jaredites-traveled.html</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E1FAA81-EE9E-4408-9B1C-143E11DB7BAB}"/>
              </a:ext>
            </a:extLst>
          </p:cNvPr>
          <p:cNvSpPr/>
          <p:nvPr/>
        </p:nvSpPr>
        <p:spPr>
          <a:xfrm>
            <a:off x="0" y="0"/>
            <a:ext cx="12192000" cy="6858000"/>
          </a:xfrm>
          <a:prstGeom prst="rect">
            <a:avLst/>
          </a:prstGeom>
          <a:gradFill flip="none" rotWithShape="1">
            <a:gsLst>
              <a:gs pos="0">
                <a:schemeClr val="bg1">
                  <a:lumMod val="75000"/>
                </a:schemeClr>
              </a:gs>
              <a:gs pos="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0199" y="908518"/>
            <a:ext cx="7575160" cy="2308324"/>
          </a:xfrm>
          <a:prstGeom prst="rect">
            <a:avLst/>
          </a:prstGeom>
        </p:spPr>
        <p:txBody>
          <a:bodyPr wrap="square">
            <a:spAutoFit/>
          </a:bodyPr>
          <a:lstStyle/>
          <a:p>
            <a:pPr fontAlgn="base"/>
            <a:r>
              <a:rPr lang="en-US" sz="2400" dirty="0">
                <a:solidFill>
                  <a:schemeClr val="bg1"/>
                </a:solidFill>
              </a:rPr>
              <a:t>Ether completed the record of his people during and after the final great battle that killed all but two of the </a:t>
            </a:r>
            <a:r>
              <a:rPr lang="en-US" sz="2400" dirty="0" err="1">
                <a:solidFill>
                  <a:schemeClr val="bg1"/>
                </a:solidFill>
              </a:rPr>
              <a:t>Jaredites</a:t>
            </a:r>
            <a:r>
              <a:rPr lang="en-US" sz="2400" dirty="0">
                <a:solidFill>
                  <a:schemeClr val="bg1"/>
                </a:solidFill>
              </a:rPr>
              <a:t>—himself and </a:t>
            </a:r>
            <a:r>
              <a:rPr lang="en-US" sz="2400" dirty="0" err="1">
                <a:solidFill>
                  <a:schemeClr val="bg1"/>
                </a:solidFill>
              </a:rPr>
              <a:t>Coriantumr</a:t>
            </a:r>
            <a:r>
              <a:rPr lang="en-US" sz="2400" dirty="0">
                <a:solidFill>
                  <a:schemeClr val="bg1"/>
                </a:solidFill>
              </a:rPr>
              <a:t> </a:t>
            </a:r>
          </a:p>
          <a:p>
            <a:pPr fontAlgn="base"/>
            <a:endParaRPr lang="en-US" sz="2400" dirty="0">
              <a:solidFill>
                <a:schemeClr val="bg1"/>
              </a:solidFill>
            </a:endParaRPr>
          </a:p>
          <a:p>
            <a:pPr fontAlgn="base"/>
            <a:r>
              <a:rPr lang="en-US" sz="2400" dirty="0">
                <a:solidFill>
                  <a:schemeClr val="bg1"/>
                </a:solidFill>
              </a:rPr>
              <a:t>He then hid his writings “in a manner that the people of Limhi did find them”</a:t>
            </a:r>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AngsanaUPC" pitchFamily="18" charset="-34"/>
                <a:cs typeface="AngsanaUPC" pitchFamily="18" charset="-34"/>
              </a:rPr>
              <a:t>Where and When Was The Record Written?</a:t>
            </a:r>
          </a:p>
        </p:txBody>
      </p:sp>
      <p:pic>
        <p:nvPicPr>
          <p:cNvPr id="24" name="Picture 2" descr="reload">
            <a:extLst>
              <a:ext uri="{FF2B5EF4-FFF2-40B4-BE49-F238E27FC236}">
                <a16:creationId xmlns:a16="http://schemas.microsoft.com/office/drawing/2014/main" id="{88F10E46-6ADD-817D-A2CF-F99FB8E21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3423" y="807999"/>
            <a:ext cx="2137735" cy="213773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C27027A8-AE3E-8696-386A-26AD464F8B99}"/>
              </a:ext>
            </a:extLst>
          </p:cNvPr>
          <p:cNvPicPr>
            <a:picLocks noChangeAspect="1"/>
          </p:cNvPicPr>
          <p:nvPr/>
        </p:nvPicPr>
        <p:blipFill>
          <a:blip r:embed="rId3"/>
          <a:stretch>
            <a:fillRect/>
          </a:stretch>
        </p:blipFill>
        <p:spPr>
          <a:xfrm>
            <a:off x="2988497" y="3370286"/>
            <a:ext cx="2018246" cy="2769354"/>
          </a:xfrm>
          <a:prstGeom prst="rect">
            <a:avLst/>
          </a:prstGeom>
        </p:spPr>
      </p:pic>
      <p:sp>
        <p:nvSpPr>
          <p:cNvPr id="30" name="TextBox 29">
            <a:extLst>
              <a:ext uri="{FF2B5EF4-FFF2-40B4-BE49-F238E27FC236}">
                <a16:creationId xmlns:a16="http://schemas.microsoft.com/office/drawing/2014/main" id="{75A9EB50-B71E-CB6C-3A80-3615BE07CEFD}"/>
              </a:ext>
            </a:extLst>
          </p:cNvPr>
          <p:cNvSpPr txBox="1"/>
          <p:nvPr/>
        </p:nvSpPr>
        <p:spPr>
          <a:xfrm>
            <a:off x="5238599" y="4125359"/>
            <a:ext cx="6100618" cy="1754326"/>
          </a:xfrm>
          <a:prstGeom prst="rect">
            <a:avLst/>
          </a:prstGeom>
          <a:noFill/>
        </p:spPr>
        <p:txBody>
          <a:bodyPr wrap="square">
            <a:spAutoFit/>
          </a:bodyPr>
          <a:lstStyle/>
          <a:p>
            <a:pPr fontAlgn="base"/>
            <a:r>
              <a:rPr lang="en-US" sz="1800" dirty="0">
                <a:solidFill>
                  <a:schemeClr val="bg1"/>
                </a:solidFill>
              </a:rPr>
              <a:t>Moroni abridged the record of Ether between A.D. 400 and A.D. 421 </a:t>
            </a:r>
          </a:p>
          <a:p>
            <a:pPr fontAlgn="base"/>
            <a:endParaRPr lang="en-US" sz="1800" dirty="0">
              <a:solidFill>
                <a:schemeClr val="bg1"/>
              </a:solidFill>
            </a:endParaRPr>
          </a:p>
          <a:p>
            <a:pPr fontAlgn="base"/>
            <a:r>
              <a:rPr lang="en-US" sz="1800" dirty="0">
                <a:solidFill>
                  <a:schemeClr val="bg1"/>
                </a:solidFill>
              </a:rPr>
              <a:t>Moroni wrote that the Jaredites were destroyed in “this north country”), indicating he may have been in the land where they were destroyed when he abridged their record.</a:t>
            </a:r>
          </a:p>
        </p:txBody>
      </p:sp>
      <p:sp>
        <p:nvSpPr>
          <p:cNvPr id="32" name="TextBox 31">
            <a:extLst>
              <a:ext uri="{FF2B5EF4-FFF2-40B4-BE49-F238E27FC236}">
                <a16:creationId xmlns:a16="http://schemas.microsoft.com/office/drawing/2014/main" id="{DF3DA4DF-56EB-7E1B-B395-DA5E42088CED}"/>
              </a:ext>
            </a:extLst>
          </p:cNvPr>
          <p:cNvSpPr txBox="1"/>
          <p:nvPr/>
        </p:nvSpPr>
        <p:spPr>
          <a:xfrm>
            <a:off x="166254" y="6441484"/>
            <a:ext cx="8257309" cy="369332"/>
          </a:xfrm>
          <a:prstGeom prst="rect">
            <a:avLst/>
          </a:prstGeom>
          <a:noFill/>
        </p:spPr>
        <p:txBody>
          <a:bodyPr wrap="square">
            <a:spAutoFit/>
          </a:bodyPr>
          <a:lstStyle/>
          <a:p>
            <a:r>
              <a:rPr lang="en-US" sz="1800" dirty="0">
                <a:solidFill>
                  <a:schemeClr val="bg1"/>
                </a:solidFill>
              </a:rPr>
              <a:t>Ether 13:13–14; 15:32–33; Mosiah 8:7-9; Mormon 8:3-6; Moroni 10:1; Ether 1:1</a:t>
            </a:r>
            <a:endParaRPr lang="en-US" dirty="0"/>
          </a:p>
        </p:txBody>
      </p:sp>
      <p:pic>
        <p:nvPicPr>
          <p:cNvPr id="4098" name="Picture 2" descr="reload">
            <a:extLst>
              <a:ext uri="{FF2B5EF4-FFF2-40B4-BE49-F238E27FC236}">
                <a16:creationId xmlns:a16="http://schemas.microsoft.com/office/drawing/2014/main" id="{230ECAE7-4AB5-CFC8-FFAC-1052EAE3D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9007" y="1727281"/>
            <a:ext cx="2137735" cy="213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01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1.bp.blogspot.com/_KZpgJQWbveU/TQeizy5IYKI/AAAAAAAAA7k/fWLs8ybuL0g/s1600/279A-Image%2BMap%2BSteppes.jpg"/>
          <p:cNvPicPr>
            <a:picLocks noChangeAspect="1" noChangeArrowheads="1"/>
          </p:cNvPicPr>
          <p:nvPr/>
        </p:nvPicPr>
        <p:blipFill>
          <a:blip r:embed="rId2" cstate="print"/>
          <a:srcRect/>
          <a:stretch>
            <a:fillRect/>
          </a:stretch>
        </p:blipFill>
        <p:spPr bwMode="auto">
          <a:xfrm>
            <a:off x="5410200" y="1"/>
            <a:ext cx="4800600" cy="3200401"/>
          </a:xfrm>
          <a:prstGeom prst="rect">
            <a:avLst/>
          </a:prstGeom>
          <a:noFill/>
        </p:spPr>
      </p:pic>
      <p:sp>
        <p:nvSpPr>
          <p:cNvPr id="3" name="Rectangle 2"/>
          <p:cNvSpPr/>
          <p:nvPr/>
        </p:nvSpPr>
        <p:spPr>
          <a:xfrm>
            <a:off x="1524000" y="6488668"/>
            <a:ext cx="9144000" cy="369332"/>
          </a:xfrm>
          <a:prstGeom prst="rect">
            <a:avLst/>
          </a:prstGeom>
        </p:spPr>
        <p:txBody>
          <a:bodyPr wrap="square">
            <a:spAutoFit/>
          </a:bodyPr>
          <a:lstStyle/>
          <a:p>
            <a:r>
              <a:rPr lang="en-US" dirty="0"/>
              <a:t>http://nephicode.blogspot.com/2010/12/where-jaredites-traveled.html</a:t>
            </a:r>
          </a:p>
        </p:txBody>
      </p:sp>
      <p:sp>
        <p:nvSpPr>
          <p:cNvPr id="4" name="Rectangle 3"/>
          <p:cNvSpPr/>
          <p:nvPr/>
        </p:nvSpPr>
        <p:spPr>
          <a:xfrm>
            <a:off x="1752600" y="152401"/>
            <a:ext cx="3200400" cy="4708981"/>
          </a:xfrm>
          <a:prstGeom prst="rect">
            <a:avLst/>
          </a:prstGeom>
        </p:spPr>
        <p:txBody>
          <a:bodyPr wrap="square">
            <a:spAutoFit/>
          </a:bodyPr>
          <a:lstStyle/>
          <a:p>
            <a:r>
              <a:rPr lang="en-US" sz="1200" dirty="0"/>
              <a:t>2. The “prevailing winds” do not blow out into the Pacific Ocean from the “Pacific shores of the Asian continent.” In fact, along the shore, those winds blow north into the Sea of Japan, or south into the Taiwan Straits. Out in the Pacific, they blow in toward land, moving all the way from the bulge of Peru westerly across the Pacific, then turn southward and blow toward Indonesia, then turn eastward in the Southern Ocean and blow toward South America in what is called the South Equatorial Current.</a:t>
            </a:r>
          </a:p>
          <a:p>
            <a:endParaRPr lang="en-US" sz="1200" dirty="0"/>
          </a:p>
          <a:p>
            <a:r>
              <a:rPr lang="en-US" sz="1200" dirty="0"/>
              <a:t>3. Winds that “never cease to blow towards the promised land” from the Pacific shores of the Asian continent would actually blow south in the South Equatorial Current gyre as mentioned in #2 above.</a:t>
            </a:r>
          </a:p>
          <a:p>
            <a:endParaRPr lang="en-US" sz="1200" dirty="0"/>
          </a:p>
          <a:p>
            <a:r>
              <a:rPr lang="en-US" sz="1200" dirty="0" err="1"/>
              <a:t>Nibley</a:t>
            </a:r>
            <a:r>
              <a:rPr lang="en-US" sz="1200" dirty="0"/>
              <a:t> has the Jaredites crossing the Steppes (green) from Mesopotamia to the Pacific Ocean. Look how much more economically in time, effort, and travel it would have been to take them down the Persian Gulf shore, across the water hole trail, to where Lehi called Bountiful</a:t>
            </a:r>
            <a:br>
              <a:rPr lang="en-US" sz="1200" dirty="0"/>
            </a:br>
            <a:endParaRPr lang="en-US" sz="1200" dirty="0"/>
          </a:p>
        </p:txBody>
      </p:sp>
      <p:sp>
        <p:nvSpPr>
          <p:cNvPr id="5" name="Rectangle 4"/>
          <p:cNvSpPr/>
          <p:nvPr/>
        </p:nvSpPr>
        <p:spPr>
          <a:xfrm>
            <a:off x="5486400" y="3429000"/>
            <a:ext cx="4572000" cy="2677656"/>
          </a:xfrm>
          <a:prstGeom prst="rect">
            <a:avLst/>
          </a:prstGeom>
        </p:spPr>
        <p:txBody>
          <a:bodyPr>
            <a:spAutoFit/>
          </a:bodyPr>
          <a:lstStyle/>
          <a:p>
            <a:r>
              <a:rPr lang="en-US" sz="1200" dirty="0"/>
              <a:t>4. The eastern Steppes of Asia, and down through China near present-day Beijing, which is the only way to get from the Mesopotamia to the Pacific Ocean, would not have been considered “that quarter where there never had man been” since those eastern lands along China’s eastern shore were occupied during the time of the Jaredites by Japheth's descendants.</a:t>
            </a:r>
            <a:br>
              <a:rPr lang="en-US" sz="1200" dirty="0"/>
            </a:br>
            <a:br>
              <a:rPr lang="en-US" sz="1200" dirty="0"/>
            </a:br>
            <a:r>
              <a:rPr lang="en-US" sz="1200" dirty="0"/>
              <a:t>5. By going across the Steppes, which the above would have to suggest, and the course Hugh </a:t>
            </a:r>
            <a:r>
              <a:rPr lang="en-US" sz="1200" dirty="0" err="1"/>
              <a:t>Nibley</a:t>
            </a:r>
            <a:r>
              <a:rPr lang="en-US" sz="1200" dirty="0"/>
              <a:t> suggested, would not have encountered “many waters” along the way. </a:t>
            </a:r>
            <a:r>
              <a:rPr lang="en-US" sz="1200" dirty="0" err="1"/>
              <a:t>Nibley</a:t>
            </a:r>
            <a:r>
              <a:rPr lang="en-US" sz="1200" dirty="0"/>
              <a:t> had to invent such waterways by saying that there were lakes along this route left over from the last ice age, but that is merely supposition, not provable by any modern knowledge.</a:t>
            </a:r>
            <a:br>
              <a:rPr lang="en-US" sz="1200" dirty="0"/>
            </a:br>
            <a:endParaRPr lang="en-US" sz="12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152401"/>
            <a:ext cx="4572000" cy="4893647"/>
          </a:xfrm>
          <a:prstGeom prst="rect">
            <a:avLst/>
          </a:prstGeom>
        </p:spPr>
        <p:txBody>
          <a:bodyPr>
            <a:spAutoFit/>
          </a:bodyPr>
          <a:lstStyle/>
          <a:p>
            <a:r>
              <a:rPr lang="en-US" sz="1200" dirty="0"/>
              <a:t>6. There simply is no “sea in the wilderness” in the mid- to eastern portion of the Steppes along the path this direction would have had to go. A sea in the wilderness suggests a very large body of water, and since the word “yam” meaning sea in the Hebrew language (</a:t>
            </a:r>
            <a:r>
              <a:rPr lang="en-US" sz="1200" dirty="0" err="1"/>
              <a:t>yamha</a:t>
            </a:r>
            <a:r>
              <a:rPr lang="en-US" sz="1200" dirty="0"/>
              <a:t> means lake) was used specifically for salt water bodies of water, almost always attached to the ocean directly or through some narrow passage (Persian Sea, Red Sea, Mediterranean Sea—the Sea of Galilee was actually called Lake </a:t>
            </a:r>
            <a:r>
              <a:rPr lang="en-US" sz="1200" dirty="0" err="1"/>
              <a:t>Gennesaret</a:t>
            </a:r>
            <a:r>
              <a:rPr lang="en-US" sz="1200" dirty="0"/>
              <a:t>, and the Sea of Death (Dead Sea) was a descriptive term originally, not a name).</a:t>
            </a:r>
          </a:p>
          <a:p>
            <a:endParaRPr lang="en-US" sz="1200" dirty="0"/>
          </a:p>
          <a:p>
            <a:r>
              <a:rPr lang="en-US" sz="1200" dirty="0"/>
              <a:t>7. Such a route would have taken the Jaredites over a series of mountains at the eastern end of the Steppes that separate the Steppes from the Gobi Desert and the eastern lands of China. Those mountain passes (only two existed anciently) are higher than the pass Hannibal used to cross the Alps where he lost half his experienced soldiers and most of his elephants despite having engineers to make roads for him. No Jaredite colony of men, women, and children, as well as animals, bees, and fish, could have possibly made such a crossing that even today is so dangerous that even with modern clothing, warmers, maps, etc., usually proves fatal to many in the trek.</a:t>
            </a:r>
            <a:br>
              <a:rPr lang="en-US" sz="1200" dirty="0"/>
            </a:br>
            <a:br>
              <a:rPr lang="en-US" sz="1200" dirty="0"/>
            </a:br>
            <a:r>
              <a:rPr lang="en-US" sz="1200" dirty="0"/>
              <a:t>Thus, we can see that such flippant and arbitrary routes as some claim simply because they look at a map, are actually impossible routes, especially for the Jaredites to have taken with families and animal entourage.</a:t>
            </a:r>
            <a:br>
              <a:rPr lang="en-US" sz="1200" dirty="0"/>
            </a:br>
            <a:endParaRPr lang="en-US" sz="1200" dirty="0"/>
          </a:p>
        </p:txBody>
      </p:sp>
      <p:pic>
        <p:nvPicPr>
          <p:cNvPr id="21506" name="Picture 2" descr="http://3.bp.blogspot.com/_KZpgJQWbveU/TQejVOwJnEI/AAAAAAAAA70/AjENVQVwDOg/s1600/279B-Image%2BHigh%2BMountains.jpg"/>
          <p:cNvPicPr>
            <a:picLocks noChangeAspect="1" noChangeArrowheads="1"/>
          </p:cNvPicPr>
          <p:nvPr/>
        </p:nvPicPr>
        <p:blipFill>
          <a:blip r:embed="rId2" cstate="print"/>
          <a:srcRect/>
          <a:stretch>
            <a:fillRect/>
          </a:stretch>
        </p:blipFill>
        <p:spPr bwMode="auto">
          <a:xfrm>
            <a:off x="6477000" y="457201"/>
            <a:ext cx="2743200" cy="1838325"/>
          </a:xfrm>
          <a:prstGeom prst="rect">
            <a:avLst/>
          </a:prstGeom>
          <a:noFill/>
        </p:spPr>
      </p:pic>
      <p:pic>
        <p:nvPicPr>
          <p:cNvPr id="21508" name="Picture 4" descr="http://2.bp.blogspot.com/_KZpgJQWbveU/TVQFxB_LTmI/AAAAAAAABJ0/YcGuKpBKkyM/s1600/40B-Image%2BOcean%2BCurrents.jpg"/>
          <p:cNvPicPr>
            <a:picLocks noChangeAspect="1" noChangeArrowheads="1"/>
          </p:cNvPicPr>
          <p:nvPr/>
        </p:nvPicPr>
        <p:blipFill>
          <a:blip r:embed="rId3" cstate="print"/>
          <a:srcRect/>
          <a:stretch>
            <a:fillRect/>
          </a:stretch>
        </p:blipFill>
        <p:spPr bwMode="auto">
          <a:xfrm>
            <a:off x="6400800" y="3810000"/>
            <a:ext cx="4158482" cy="2590800"/>
          </a:xfrm>
          <a:prstGeom prst="rect">
            <a:avLst/>
          </a:prstGeom>
          <a:noFill/>
        </p:spPr>
      </p:pic>
      <p:sp>
        <p:nvSpPr>
          <p:cNvPr id="5" name="TextBox 4"/>
          <p:cNvSpPr txBox="1"/>
          <p:nvPr/>
        </p:nvSpPr>
        <p:spPr>
          <a:xfrm>
            <a:off x="4876800" y="5257801"/>
            <a:ext cx="1371600" cy="646331"/>
          </a:xfrm>
          <a:prstGeom prst="rect">
            <a:avLst/>
          </a:prstGeom>
          <a:noFill/>
        </p:spPr>
        <p:txBody>
          <a:bodyPr wrap="square" rtlCol="0">
            <a:spAutoFit/>
          </a:bodyPr>
          <a:lstStyle/>
          <a:p>
            <a:pPr algn="ctr"/>
            <a:r>
              <a:rPr lang="en-US" dirty="0"/>
              <a:t>Possible route</a:t>
            </a:r>
          </a:p>
        </p:txBody>
      </p:sp>
      <p:sp>
        <p:nvSpPr>
          <p:cNvPr id="6" name="Rectangle 5"/>
          <p:cNvSpPr/>
          <p:nvPr/>
        </p:nvSpPr>
        <p:spPr>
          <a:xfrm>
            <a:off x="1524000" y="6488668"/>
            <a:ext cx="9144000" cy="369332"/>
          </a:xfrm>
          <a:prstGeom prst="rect">
            <a:avLst/>
          </a:prstGeom>
        </p:spPr>
        <p:txBody>
          <a:bodyPr wrap="square">
            <a:spAutoFit/>
          </a:bodyPr>
          <a:lstStyle/>
          <a:p>
            <a:r>
              <a:rPr lang="en-US" dirty="0"/>
              <a:t>http://nephicode.blogspot.com/2010/12/where-jaredites-traveled.html</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655" y="566678"/>
            <a:ext cx="7518991" cy="5078313"/>
          </a:xfrm>
          <a:prstGeom prst="rect">
            <a:avLst/>
          </a:prstGeom>
        </p:spPr>
        <p:txBody>
          <a:bodyPr wrap="square">
            <a:spAutoFit/>
          </a:bodyPr>
          <a:lstStyle/>
          <a:p>
            <a:r>
              <a:rPr lang="en-US" sz="1200" dirty="0"/>
              <a:t>Many rocks and minerals can absorb incoming photons and release light. The emitted light is of longer wavelength/lower energy than the absorbed light, again due to conservation of energy (some energy of the absorbed photon is lost to heat; the rest is emitted as a lower energy photon). The absorbed light excites electrons in the fluorescent material to a higher energy level, which can then fall back down to the ground energy level and emit light in the process. The most familiar fluorescent objects are those that absorb ultraviolet light and emit visible light. Common fluorescent objects include highlighters, white clothes, and cat urine - they glow readily under a </a:t>
            </a:r>
            <a:r>
              <a:rPr lang="en-US" sz="1200" dirty="0" err="1"/>
              <a:t>blacklight</a:t>
            </a:r>
            <a:r>
              <a:rPr lang="en-US" sz="1200" dirty="0"/>
              <a:t>. Some common fluorescent minerals include many types of calcite, </a:t>
            </a:r>
            <a:r>
              <a:rPr lang="en-US" sz="1200" dirty="0" err="1"/>
              <a:t>willemite</a:t>
            </a:r>
            <a:r>
              <a:rPr lang="en-US" sz="1200" dirty="0"/>
              <a:t>, some agate, </a:t>
            </a:r>
            <a:r>
              <a:rPr lang="en-US" sz="1200" dirty="0" err="1"/>
              <a:t>sodalite</a:t>
            </a:r>
            <a:r>
              <a:rPr lang="en-US" sz="1200" dirty="0"/>
              <a:t>, rubies, and fluorite ("fluorescence" is named after fluorite). Fluorescence is often due to impurities in minerals (or lack thereof) and therefore varies - a sample of calcite from one locality might fluoresce yellow, that from another locality might glow pink, and that from a third locality might not fluoresce at all. There are a few exceptions - some minerals containing the </a:t>
            </a:r>
            <a:r>
              <a:rPr lang="en-US" sz="1200" dirty="0" err="1"/>
              <a:t>uranyl</a:t>
            </a:r>
            <a:r>
              <a:rPr lang="en-US" sz="1200" dirty="0"/>
              <a:t> ion (</a:t>
            </a:r>
            <a:r>
              <a:rPr lang="en-US" sz="1200" dirty="0" err="1"/>
              <a:t>eg</a:t>
            </a:r>
            <a:r>
              <a:rPr lang="en-US" sz="1200" dirty="0"/>
              <a:t>. </a:t>
            </a:r>
            <a:r>
              <a:rPr lang="en-US" sz="1200" dirty="0" err="1"/>
              <a:t>autunite</a:t>
            </a:r>
            <a:r>
              <a:rPr lang="en-US" sz="1200" dirty="0"/>
              <a:t>) are always fluorescent. </a:t>
            </a:r>
            <a:br>
              <a:rPr lang="en-US" sz="1200" dirty="0"/>
            </a:br>
            <a:br>
              <a:rPr lang="en-US" sz="1200" dirty="0"/>
            </a:br>
            <a:r>
              <a:rPr lang="en-US" sz="1200" dirty="0"/>
              <a:t>Fluorescence involves light being absorbed and then emitted very quickly (for pure fluorescence, the emission lasts a few nanoseconds after the excitation light is turned off). However, some materials - notably glow-in the-dark toys - will keep glowing long after the excitation light is turned off. This is due to a related phenomenon called phosphorescence. Phosphorescent minerals do exist as well, but they are rarer than fluorescent ones. Much fluorescent calcite will exhibit short phosphorescence - not really what you'd call glow in the dark, but you can certainly see the glow fading out after turning off the </a:t>
            </a:r>
            <a:r>
              <a:rPr lang="en-US" sz="1200" dirty="0" err="1"/>
              <a:t>blacklight</a:t>
            </a:r>
            <a:r>
              <a:rPr lang="en-US" sz="1200" dirty="0"/>
              <a:t>. The most spectacular phosphorescence I've seen from a mineral is in </a:t>
            </a:r>
            <a:r>
              <a:rPr lang="en-US" sz="1200" dirty="0" err="1"/>
              <a:t>sphalerite</a:t>
            </a:r>
            <a:r>
              <a:rPr lang="en-US" sz="1200" dirty="0"/>
              <a:t> (zinc sulfide) from Franklin, New Jersey, which can keep glowing for a minute or two (interestingly, zinc sulfide containing traces of other metals is used in glow-in-the-dark toys). </a:t>
            </a:r>
            <a:br>
              <a:rPr lang="en-US" sz="1200" dirty="0"/>
            </a:br>
            <a:br>
              <a:rPr lang="en-US" sz="1200" dirty="0"/>
            </a:br>
            <a:r>
              <a:rPr lang="en-US" sz="1200" dirty="0"/>
              <a:t>On a side note, some phosphors will glow when excited by radiation, as </a:t>
            </a:r>
            <a:r>
              <a:rPr lang="en-US" sz="1200" dirty="0" err="1"/>
              <a:t>Rickster</a:t>
            </a:r>
            <a:r>
              <a:rPr lang="en-US" sz="1200" dirty="0"/>
              <a:t> notes. Glowing watch dials in the past were made by mixing radium bromide with a zinc sulfide phosphor. Note that it is unlikely that you would get a strongly radioactive source next to a good phosphor in nature, so radioactive rocks don't glow. Finally, fluorite has an unusual property - when exposed to radiation from nearby radioactive minerals, fluorite will develop numerous crystal defects, often turning dark purple or black. When heated, some irradiated fluorite will emit light ("</a:t>
            </a:r>
            <a:r>
              <a:rPr lang="en-US" sz="1200" dirty="0" err="1"/>
              <a:t>thermoluminescence</a:t>
            </a:r>
            <a:r>
              <a:rPr lang="en-US" sz="1200" dirty="0"/>
              <a:t>") and become colorless again.</a:t>
            </a:r>
          </a:p>
        </p:txBody>
      </p:sp>
      <p:sp>
        <p:nvSpPr>
          <p:cNvPr id="3" name="Rectangle 2"/>
          <p:cNvSpPr/>
          <p:nvPr/>
        </p:nvSpPr>
        <p:spPr>
          <a:xfrm>
            <a:off x="212651" y="5743355"/>
            <a:ext cx="4572000" cy="646331"/>
          </a:xfrm>
          <a:prstGeom prst="rect">
            <a:avLst/>
          </a:prstGeom>
        </p:spPr>
        <p:txBody>
          <a:bodyPr>
            <a:spAutoFit/>
          </a:bodyPr>
          <a:lstStyle/>
          <a:p>
            <a:r>
              <a:rPr lang="en-US" sz="1200" b="1" dirty="0"/>
              <a:t>Source:</a:t>
            </a:r>
          </a:p>
          <a:p>
            <a:r>
              <a:rPr lang="en-US" sz="1200" dirty="0"/>
              <a:t>http://en.wikipedia.org/wiki/Fluorescenc... </a:t>
            </a:r>
            <a:br>
              <a:rPr lang="en-US" sz="1200" dirty="0"/>
            </a:br>
            <a:r>
              <a:rPr lang="en-US" sz="1200" dirty="0"/>
              <a:t>http://en.wikipedia.org/wiki/Phosphoresc...</a:t>
            </a:r>
          </a:p>
        </p:txBody>
      </p:sp>
      <p:sp>
        <p:nvSpPr>
          <p:cNvPr id="4" name="TextBox 3"/>
          <p:cNvSpPr txBox="1"/>
          <p:nvPr/>
        </p:nvSpPr>
        <p:spPr>
          <a:xfrm>
            <a:off x="136451" y="98982"/>
            <a:ext cx="5791200" cy="369332"/>
          </a:xfrm>
          <a:prstGeom prst="rect">
            <a:avLst/>
          </a:prstGeom>
          <a:noFill/>
        </p:spPr>
        <p:txBody>
          <a:bodyPr wrap="square" rtlCol="0">
            <a:spAutoFit/>
          </a:bodyPr>
          <a:lstStyle/>
          <a:p>
            <a:r>
              <a:rPr lang="en-US" dirty="0"/>
              <a:t>Do Rocks Glow in the Dark?</a:t>
            </a:r>
          </a:p>
        </p:txBody>
      </p:sp>
      <p:pic>
        <p:nvPicPr>
          <p:cNvPr id="6" name="Picture 5" descr="A group of round objects with different colors&#10;&#10;Description automatically generated">
            <a:extLst>
              <a:ext uri="{FF2B5EF4-FFF2-40B4-BE49-F238E27FC236}">
                <a16:creationId xmlns:a16="http://schemas.microsoft.com/office/drawing/2014/main" id="{C5D19E5D-DEFF-438A-6752-ED88F0A96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0957" y="2706631"/>
            <a:ext cx="3926373" cy="3779230"/>
          </a:xfrm>
          <a:prstGeom prst="rect">
            <a:avLst/>
          </a:prstGeom>
        </p:spPr>
      </p:pic>
      <p:sp>
        <p:nvSpPr>
          <p:cNvPr id="8" name="TextBox 7">
            <a:extLst>
              <a:ext uri="{FF2B5EF4-FFF2-40B4-BE49-F238E27FC236}">
                <a16:creationId xmlns:a16="http://schemas.microsoft.com/office/drawing/2014/main" id="{739C0ADA-2EDA-8987-0B62-B800491799C1}"/>
              </a:ext>
            </a:extLst>
          </p:cNvPr>
          <p:cNvSpPr txBox="1"/>
          <p:nvPr/>
        </p:nvSpPr>
        <p:spPr>
          <a:xfrm>
            <a:off x="8122237" y="2217671"/>
            <a:ext cx="3383812" cy="369332"/>
          </a:xfrm>
          <a:prstGeom prst="rect">
            <a:avLst/>
          </a:prstGeom>
          <a:noFill/>
        </p:spPr>
        <p:txBody>
          <a:bodyPr wrap="square">
            <a:spAutoFit/>
          </a:bodyPr>
          <a:lstStyle/>
          <a:p>
            <a:pPr algn="ctr"/>
            <a:r>
              <a:rPr lang="en-US" dirty="0"/>
              <a:t>Microscopic Look at Rocks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C198349-C20F-8FA9-9A90-8D1B956EC1F6}"/>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id="{0F06FA08-C6A8-417F-8E91-E38E5B73DF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556F497-FF61-ACB0-0519-36BDB770A867}"/>
                </a:ext>
              </a:extLst>
            </p:cNvPr>
            <p:cNvPicPr>
              <a:picLocks noChangeAspect="1"/>
            </p:cNvPicPr>
            <p:nvPr/>
          </p:nvPicPr>
          <p:blipFill rotWithShape="1">
            <a:blip r:embed="rId2">
              <a:extLst>
                <a:ext uri="{28A0092B-C50C-407E-A947-70E740481C1C}">
                  <a14:useLocalDpi xmlns:a14="http://schemas.microsoft.com/office/drawing/2010/main" val="0"/>
                </a:ext>
              </a:extLst>
            </a:blip>
            <a:srcRect t="880" r="77529" b="55246"/>
            <a:stretch/>
          </p:blipFill>
          <p:spPr>
            <a:xfrm>
              <a:off x="5050464" y="3934046"/>
              <a:ext cx="2381693" cy="2475675"/>
            </a:xfrm>
            <a:prstGeom prst="rect">
              <a:avLst/>
            </a:prstGeom>
          </p:spPr>
        </p:pic>
      </p:grpSp>
    </p:spTree>
    <p:extLst>
      <p:ext uri="{BB962C8B-B14F-4D97-AF65-F5344CB8AC3E}">
        <p14:creationId xmlns:p14="http://schemas.microsoft.com/office/powerpoint/2010/main" val="1259724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728873F-C23A-4E1C-A490-141DA89E46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86018" y="6389757"/>
            <a:ext cx="1676400" cy="381000"/>
          </a:xfrm>
          <a:prstGeom prst="rect">
            <a:avLst/>
          </a:prstGeom>
          <a:noFill/>
        </p:spPr>
        <p:txBody>
          <a:bodyPr wrap="square" rtlCol="0">
            <a:spAutoFit/>
          </a:bodyPr>
          <a:lstStyle/>
          <a:p>
            <a:r>
              <a:rPr lang="en-US" dirty="0">
                <a:solidFill>
                  <a:schemeClr val="bg1"/>
                </a:solidFill>
              </a:rPr>
              <a:t>Ether 4:1-5</a:t>
            </a:r>
          </a:p>
        </p:txBody>
      </p:sp>
      <p:sp>
        <p:nvSpPr>
          <p:cNvPr id="6" name="TextBox 5"/>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Californian FB" pitchFamily="18" charset="0"/>
              </a:rPr>
              <a:t>Putting Out of Reach</a:t>
            </a:r>
          </a:p>
        </p:txBody>
      </p:sp>
      <p:sp>
        <p:nvSpPr>
          <p:cNvPr id="7" name="Rectangle 6"/>
          <p:cNvSpPr/>
          <p:nvPr/>
        </p:nvSpPr>
        <p:spPr>
          <a:xfrm>
            <a:off x="1524000" y="1724680"/>
            <a:ext cx="4572000" cy="923330"/>
          </a:xfrm>
          <a:prstGeom prst="rect">
            <a:avLst/>
          </a:prstGeom>
        </p:spPr>
        <p:txBody>
          <a:bodyPr>
            <a:spAutoFit/>
          </a:bodyPr>
          <a:lstStyle/>
          <a:p>
            <a:r>
              <a:rPr lang="en-US" dirty="0">
                <a:solidFill>
                  <a:schemeClr val="bg1"/>
                </a:solidFill>
              </a:rPr>
              <a:t>Truths of the gospel are valuable to the Lord. He wants to share all of them with us, but He waits until we are ready to receive them. </a:t>
            </a:r>
          </a:p>
        </p:txBody>
      </p:sp>
      <p:sp>
        <p:nvSpPr>
          <p:cNvPr id="8" name="Rectangle 7"/>
          <p:cNvSpPr/>
          <p:nvPr/>
        </p:nvSpPr>
        <p:spPr>
          <a:xfrm>
            <a:off x="5562600" y="4419600"/>
            <a:ext cx="4572000" cy="1754326"/>
          </a:xfrm>
          <a:prstGeom prst="rect">
            <a:avLst/>
          </a:prstGeom>
        </p:spPr>
        <p:txBody>
          <a:bodyPr>
            <a:spAutoFit/>
          </a:bodyPr>
          <a:lstStyle/>
          <a:p>
            <a:r>
              <a:rPr lang="en-US" dirty="0">
                <a:solidFill>
                  <a:schemeClr val="bg1"/>
                </a:solidFill>
              </a:rPr>
              <a:t>“…and they were forbidden to come unto the children of men until after that he should be lifted up upon the cross; and for this cause did king Mosiah keep them, that they should not come unto the world until after Christ should show himself unto his people.”</a:t>
            </a:r>
          </a:p>
        </p:txBody>
      </p:sp>
      <p:sp>
        <p:nvSpPr>
          <p:cNvPr id="9" name="TextBox 8"/>
          <p:cNvSpPr txBox="1"/>
          <p:nvPr/>
        </p:nvSpPr>
        <p:spPr>
          <a:xfrm>
            <a:off x="3048000" y="914400"/>
            <a:ext cx="6477000" cy="400110"/>
          </a:xfrm>
          <a:prstGeom prst="rect">
            <a:avLst/>
          </a:prstGeom>
          <a:noFill/>
        </p:spPr>
        <p:txBody>
          <a:bodyPr wrap="square" rtlCol="0">
            <a:spAutoFit/>
          </a:bodyPr>
          <a:lstStyle/>
          <a:p>
            <a:pPr algn="ctr"/>
            <a:r>
              <a:rPr lang="en-US" sz="2000" dirty="0">
                <a:solidFill>
                  <a:schemeClr val="bg1"/>
                </a:solidFill>
              </a:rPr>
              <a:t>Sealing up the record of the Brother of Jared</a:t>
            </a:r>
          </a:p>
        </p:txBody>
      </p:sp>
      <p:pic>
        <p:nvPicPr>
          <p:cNvPr id="3" name="Picture 2">
            <a:extLst>
              <a:ext uri="{FF2B5EF4-FFF2-40B4-BE49-F238E27FC236}">
                <a16:creationId xmlns:a16="http://schemas.microsoft.com/office/drawing/2014/main" id="{BCD588BC-E7BD-49FF-AB2B-1AD0BBBD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442" y="3058180"/>
            <a:ext cx="3308757" cy="3115746"/>
          </a:xfrm>
          <a:prstGeom prst="rect">
            <a:avLst/>
          </a:prstGeom>
        </p:spPr>
      </p:pic>
      <p:pic>
        <p:nvPicPr>
          <p:cNvPr id="12" name="Picture 11">
            <a:extLst>
              <a:ext uri="{FF2B5EF4-FFF2-40B4-BE49-F238E27FC236}">
                <a16:creationId xmlns:a16="http://schemas.microsoft.com/office/drawing/2014/main" id="{ED4FE84E-0609-42BE-84FF-9FB2409DE83E}"/>
              </a:ext>
            </a:extLst>
          </p:cNvPr>
          <p:cNvPicPr>
            <a:picLocks noChangeAspect="1"/>
          </p:cNvPicPr>
          <p:nvPr/>
        </p:nvPicPr>
        <p:blipFill rotWithShape="1">
          <a:blip r:embed="rId4">
            <a:extLst>
              <a:ext uri="{28A0092B-C50C-407E-A947-70E740481C1C}">
                <a14:useLocalDpi xmlns:a14="http://schemas.microsoft.com/office/drawing/2010/main" val="0"/>
              </a:ext>
            </a:extLst>
          </a:blip>
          <a:srcRect r="38761"/>
          <a:stretch/>
        </p:blipFill>
        <p:spPr>
          <a:xfrm>
            <a:off x="7010400" y="1752600"/>
            <a:ext cx="2684930" cy="2126411"/>
          </a:xfrm>
          <a:prstGeom prst="rect">
            <a:avLst/>
          </a:prstGeom>
        </p:spPr>
      </p:pic>
    </p:spTree>
    <p:extLst>
      <p:ext uri="{BB962C8B-B14F-4D97-AF65-F5344CB8AC3E}">
        <p14:creationId xmlns:p14="http://schemas.microsoft.com/office/powerpoint/2010/main" val="139174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C1E2FF-3053-44FE-867B-98A0F8972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fornian FB" pitchFamily="18" charset="0"/>
              </a:rPr>
              <a:t>When Will We Receive the Records?</a:t>
            </a:r>
          </a:p>
        </p:txBody>
      </p:sp>
      <p:sp>
        <p:nvSpPr>
          <p:cNvPr id="2" name="Rectangle 1"/>
          <p:cNvSpPr/>
          <p:nvPr/>
        </p:nvSpPr>
        <p:spPr>
          <a:xfrm>
            <a:off x="3315823" y="1451723"/>
            <a:ext cx="3344137" cy="4401205"/>
          </a:xfrm>
          <a:prstGeom prst="rect">
            <a:avLst/>
          </a:prstGeom>
        </p:spPr>
        <p:txBody>
          <a:bodyPr wrap="square">
            <a:spAutoFit/>
          </a:bodyPr>
          <a:lstStyle/>
          <a:p>
            <a:r>
              <a:rPr lang="en-US" sz="2000" dirty="0">
                <a:solidFill>
                  <a:schemeClr val="bg1"/>
                </a:solidFill>
              </a:rPr>
              <a:t>“But the words which are sealed he shall not deliver, neither shall he deliver the book. For the book shall be sealed by the power of God, and the revelation which was sealed shall be kept in the book until the own due time of the Lord, that they may come forth; for behold, they reveal all things from the foundation of the world unto the end thereof.”</a:t>
            </a:r>
          </a:p>
          <a:p>
            <a:r>
              <a:rPr lang="en-US" sz="2000" dirty="0">
                <a:solidFill>
                  <a:schemeClr val="bg1"/>
                </a:solidFill>
              </a:rPr>
              <a:t>2 Nephi 27:10</a:t>
            </a:r>
          </a:p>
        </p:txBody>
      </p:sp>
      <p:pic>
        <p:nvPicPr>
          <p:cNvPr id="5" name="Picture 4" descr="http://www.utlm.org/images/bomplates_eofmp196.gif"/>
          <p:cNvPicPr>
            <a:picLocks noChangeAspect="1" noChangeArrowheads="1"/>
          </p:cNvPicPr>
          <p:nvPr/>
        </p:nvPicPr>
        <p:blipFill>
          <a:blip r:embed="rId3" cstate="print"/>
          <a:srcRect l="53595" t="16903" r="18200" b="26321"/>
          <a:stretch>
            <a:fillRect/>
          </a:stretch>
        </p:blipFill>
        <p:spPr bwMode="auto">
          <a:xfrm>
            <a:off x="443753" y="1451723"/>
            <a:ext cx="2514600" cy="3733800"/>
          </a:xfrm>
          <a:prstGeom prst="rect">
            <a:avLst/>
          </a:prstGeom>
          <a:noFill/>
        </p:spPr>
      </p:pic>
      <p:pic>
        <p:nvPicPr>
          <p:cNvPr id="9" name="Picture 8">
            <a:extLst>
              <a:ext uri="{FF2B5EF4-FFF2-40B4-BE49-F238E27FC236}">
                <a16:creationId xmlns:a16="http://schemas.microsoft.com/office/drawing/2014/main" id="{C27E10F8-3A41-4C7E-8C40-6823CE123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6178" y="4518212"/>
            <a:ext cx="3125103" cy="2093819"/>
          </a:xfrm>
          <a:prstGeom prst="rect">
            <a:avLst/>
          </a:prstGeom>
        </p:spPr>
      </p:pic>
      <p:pic>
        <p:nvPicPr>
          <p:cNvPr id="10" name="Picture 9">
            <a:extLst>
              <a:ext uri="{FF2B5EF4-FFF2-40B4-BE49-F238E27FC236}">
                <a16:creationId xmlns:a16="http://schemas.microsoft.com/office/drawing/2014/main" id="{3665988F-87D5-4347-B23D-93D4FA4E5416}"/>
              </a:ext>
            </a:extLst>
          </p:cNvPr>
          <p:cNvPicPr>
            <a:picLocks noChangeAspect="1"/>
          </p:cNvPicPr>
          <p:nvPr/>
        </p:nvPicPr>
        <p:blipFill rotWithShape="1">
          <a:blip r:embed="rId5">
            <a:extLst>
              <a:ext uri="{28A0092B-C50C-407E-A947-70E740481C1C}">
                <a14:useLocalDpi xmlns:a14="http://schemas.microsoft.com/office/drawing/2010/main" val="0"/>
              </a:ext>
            </a:extLst>
          </a:blip>
          <a:srcRect l="63079" t="1533"/>
          <a:stretch/>
        </p:blipFill>
        <p:spPr>
          <a:xfrm>
            <a:off x="6938381" y="1321031"/>
            <a:ext cx="2071148" cy="2679003"/>
          </a:xfrm>
          <a:prstGeom prst="rect">
            <a:avLst/>
          </a:prstGeom>
        </p:spPr>
      </p:pic>
    </p:spTree>
    <p:extLst>
      <p:ext uri="{BB962C8B-B14F-4D97-AF65-F5344CB8AC3E}">
        <p14:creationId xmlns:p14="http://schemas.microsoft.com/office/powerpoint/2010/main" val="11297527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E0F2D49-B5D2-49BB-BACD-5AA5FA335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fornian FB" pitchFamily="18" charset="0"/>
              </a:rPr>
              <a:t>Probation</a:t>
            </a:r>
          </a:p>
        </p:txBody>
      </p:sp>
      <p:sp>
        <p:nvSpPr>
          <p:cNvPr id="2" name="Rectangle 1"/>
          <p:cNvSpPr/>
          <p:nvPr/>
        </p:nvSpPr>
        <p:spPr>
          <a:xfrm>
            <a:off x="699820" y="500892"/>
            <a:ext cx="3200400" cy="2031325"/>
          </a:xfrm>
          <a:prstGeom prst="rect">
            <a:avLst/>
          </a:prstGeom>
        </p:spPr>
        <p:txBody>
          <a:bodyPr wrap="square">
            <a:spAutoFit/>
          </a:bodyPr>
          <a:lstStyle/>
          <a:p>
            <a:r>
              <a:rPr lang="en-US" dirty="0">
                <a:solidFill>
                  <a:schemeClr val="bg1"/>
                </a:solidFill>
              </a:rPr>
              <a:t>“Now the Lord has placed us on probation as members of the church. He has given us the Book of Mormon, which is the lesser part, to build up our faith through our obedience to the counsels which it contains…</a:t>
            </a:r>
          </a:p>
        </p:txBody>
      </p:sp>
      <p:sp>
        <p:nvSpPr>
          <p:cNvPr id="7" name="Rectangle 6"/>
          <p:cNvSpPr/>
          <p:nvPr/>
        </p:nvSpPr>
        <p:spPr>
          <a:xfrm>
            <a:off x="1162050" y="3476409"/>
            <a:ext cx="3200400" cy="1200329"/>
          </a:xfrm>
          <a:prstGeom prst="rect">
            <a:avLst/>
          </a:prstGeom>
        </p:spPr>
        <p:txBody>
          <a:bodyPr wrap="square">
            <a:spAutoFit/>
          </a:bodyPr>
          <a:lstStyle/>
          <a:p>
            <a:r>
              <a:rPr lang="en-US" sz="3600" dirty="0">
                <a:solidFill>
                  <a:srgbClr val="FFFF00"/>
                </a:solidFill>
              </a:rPr>
              <a:t>How are we doing so far?</a:t>
            </a:r>
          </a:p>
        </p:txBody>
      </p:sp>
      <p:sp>
        <p:nvSpPr>
          <p:cNvPr id="8" name="Rectangle 7"/>
          <p:cNvSpPr/>
          <p:nvPr/>
        </p:nvSpPr>
        <p:spPr>
          <a:xfrm>
            <a:off x="4498041" y="4158275"/>
            <a:ext cx="4038600" cy="2308324"/>
          </a:xfrm>
          <a:prstGeom prst="rect">
            <a:avLst/>
          </a:prstGeom>
        </p:spPr>
        <p:txBody>
          <a:bodyPr wrap="square">
            <a:spAutoFit/>
          </a:bodyPr>
          <a:lstStyle/>
          <a:p>
            <a:r>
              <a:rPr lang="en-US" dirty="0">
                <a:solidFill>
                  <a:schemeClr val="bg1"/>
                </a:solidFill>
              </a:rPr>
              <a:t>…and when we ourselves, members of the Church, are willing to keep the commandments as they have been given to us and show our faith as the Nephites did for a short period of time, then the Lord is ready to bring forth the other record and give it to us, but we are not ready now to receive it.”</a:t>
            </a:r>
          </a:p>
        </p:txBody>
      </p:sp>
      <p:sp>
        <p:nvSpPr>
          <p:cNvPr id="9" name="Rectangle 8"/>
          <p:cNvSpPr/>
          <p:nvPr/>
        </p:nvSpPr>
        <p:spPr>
          <a:xfrm>
            <a:off x="9219079" y="3883750"/>
            <a:ext cx="3200400" cy="646331"/>
          </a:xfrm>
          <a:prstGeom prst="rect">
            <a:avLst/>
          </a:prstGeom>
        </p:spPr>
        <p:txBody>
          <a:bodyPr wrap="square">
            <a:spAutoFit/>
          </a:bodyPr>
          <a:lstStyle/>
          <a:p>
            <a:r>
              <a:rPr lang="en-US" sz="3600" dirty="0">
                <a:solidFill>
                  <a:srgbClr val="FFFF00"/>
                </a:solidFill>
              </a:rPr>
              <a:t>Why?</a:t>
            </a:r>
          </a:p>
        </p:txBody>
      </p:sp>
      <p:sp>
        <p:nvSpPr>
          <p:cNvPr id="10" name="Rectangle 9"/>
          <p:cNvSpPr/>
          <p:nvPr/>
        </p:nvSpPr>
        <p:spPr>
          <a:xfrm>
            <a:off x="8662649" y="1109218"/>
            <a:ext cx="3200400" cy="1754326"/>
          </a:xfrm>
          <a:prstGeom prst="rect">
            <a:avLst/>
          </a:prstGeom>
        </p:spPr>
        <p:txBody>
          <a:bodyPr wrap="square">
            <a:spAutoFit/>
          </a:bodyPr>
          <a:lstStyle/>
          <a:p>
            <a:r>
              <a:rPr lang="en-US" dirty="0">
                <a:solidFill>
                  <a:schemeClr val="bg1"/>
                </a:solidFill>
              </a:rPr>
              <a:t>Because we have not lived up to the requirements in this probationary state in the reading of the record which had been given to us and in following its counsels.”</a:t>
            </a:r>
          </a:p>
        </p:txBody>
      </p:sp>
      <p:sp>
        <p:nvSpPr>
          <p:cNvPr id="11" name="Right Arrow 10"/>
          <p:cNvSpPr/>
          <p:nvPr/>
        </p:nvSpPr>
        <p:spPr>
          <a:xfrm>
            <a:off x="3436377" y="4702548"/>
            <a:ext cx="838200" cy="4572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6200000">
            <a:off x="9402489" y="3233174"/>
            <a:ext cx="838200" cy="4572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9097344">
            <a:off x="8736117" y="4702549"/>
            <a:ext cx="838200" cy="4572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5400000">
            <a:off x="1909728" y="2748527"/>
            <a:ext cx="838200" cy="4572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http://universalfreepress.com/wp-content/uploads/2013/10/television-lowers-IQ.gif"/>
          <p:cNvPicPr>
            <a:picLocks noChangeAspect="1" noChangeArrowheads="1" noCrop="1"/>
          </p:cNvPicPr>
          <p:nvPr/>
        </p:nvPicPr>
        <p:blipFill>
          <a:blip r:embed="rId3" cstate="print"/>
          <a:srcRect/>
          <a:stretch>
            <a:fillRect/>
          </a:stretch>
        </p:blipFill>
        <p:spPr bwMode="auto">
          <a:xfrm>
            <a:off x="4230686" y="903882"/>
            <a:ext cx="4103013" cy="2572525"/>
          </a:xfrm>
          <a:prstGeom prst="rect">
            <a:avLst/>
          </a:prstGeom>
          <a:noFill/>
        </p:spPr>
      </p:pic>
      <p:sp>
        <p:nvSpPr>
          <p:cNvPr id="5" name="Rectangle 4">
            <a:extLst>
              <a:ext uri="{FF2B5EF4-FFF2-40B4-BE49-F238E27FC236}">
                <a16:creationId xmlns:a16="http://schemas.microsoft.com/office/drawing/2014/main" id="{697193A5-F6AD-45F7-8FC3-BBDC2E13A619}"/>
              </a:ext>
            </a:extLst>
          </p:cNvPr>
          <p:cNvSpPr/>
          <p:nvPr/>
        </p:nvSpPr>
        <p:spPr>
          <a:xfrm>
            <a:off x="9849922" y="6414148"/>
            <a:ext cx="2209259" cy="369332"/>
          </a:xfrm>
          <a:prstGeom prst="rect">
            <a:avLst/>
          </a:prstGeom>
        </p:spPr>
        <p:txBody>
          <a:bodyPr wrap="none">
            <a:spAutoFit/>
          </a:bodyPr>
          <a:lstStyle/>
          <a:p>
            <a:r>
              <a:rPr lang="en-US" dirty="0">
                <a:solidFill>
                  <a:schemeClr val="bg1"/>
                </a:solidFill>
              </a:rPr>
              <a:t>Joseph Fielding Smith</a:t>
            </a:r>
          </a:p>
        </p:txBody>
      </p:sp>
      <p:pic>
        <p:nvPicPr>
          <p:cNvPr id="16" name="Picture 15">
            <a:extLst>
              <a:ext uri="{FF2B5EF4-FFF2-40B4-BE49-F238E27FC236}">
                <a16:creationId xmlns:a16="http://schemas.microsoft.com/office/drawing/2014/main" id="{751944B1-AF1C-44E4-9495-D90D48AA8A07}"/>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0580640" y="4736357"/>
            <a:ext cx="1254892" cy="1583354"/>
          </a:xfrm>
          <a:prstGeom prst="rect">
            <a:avLst/>
          </a:prstGeom>
        </p:spPr>
      </p:pic>
    </p:spTree>
    <p:extLst>
      <p:ext uri="{BB962C8B-B14F-4D97-AF65-F5344CB8AC3E}">
        <p14:creationId xmlns:p14="http://schemas.microsoft.com/office/powerpoint/2010/main" val="101525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500" fill="hold"/>
                                        <p:tgtEl>
                                          <p:spTgt spid="7"/>
                                        </p:tgtEl>
                                        <p:attrNameLst>
                                          <p:attrName>ppt_x</p:attrName>
                                        </p:attrNameLst>
                                      </p:cBhvr>
                                      <p:tavLst>
                                        <p:tav tm="0">
                                          <p:val>
                                            <p:strVal val="0-#ppt_w/2"/>
                                          </p:val>
                                        </p:tav>
                                        <p:tav tm="100000">
                                          <p:val>
                                            <p:strVal val="#ppt_x"/>
                                          </p:val>
                                        </p:tav>
                                      </p:tavLst>
                                    </p:anim>
                                    <p:anim calcmode="lin" valueType="num">
                                      <p:cBhvr additive="base">
                                        <p:cTn id="20" dur="1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500" fill="hold"/>
                                        <p:tgtEl>
                                          <p:spTgt spid="11"/>
                                        </p:tgtEl>
                                        <p:attrNameLst>
                                          <p:attrName>ppt_x</p:attrName>
                                        </p:attrNameLst>
                                      </p:cBhvr>
                                      <p:tavLst>
                                        <p:tav tm="0">
                                          <p:val>
                                            <p:strVal val="0-#ppt_w/2"/>
                                          </p:val>
                                        </p:tav>
                                        <p:tav tm="100000">
                                          <p:val>
                                            <p:strVal val="#ppt_x"/>
                                          </p:val>
                                        </p:tav>
                                      </p:tavLst>
                                    </p:anim>
                                    <p:anim calcmode="lin" valueType="num">
                                      <p:cBhvr additive="base">
                                        <p:cTn id="24"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2"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1500" fill="hold"/>
                                        <p:tgtEl>
                                          <p:spTgt spid="13"/>
                                        </p:tgtEl>
                                        <p:attrNameLst>
                                          <p:attrName>ppt_x</p:attrName>
                                        </p:attrNameLst>
                                      </p:cBhvr>
                                      <p:tavLst>
                                        <p:tav tm="0">
                                          <p:val>
                                            <p:strVal val="0-#ppt_w/2"/>
                                          </p:val>
                                        </p:tav>
                                        <p:tav tm="100000">
                                          <p:val>
                                            <p:strVal val="#ppt_x"/>
                                          </p:val>
                                        </p:tav>
                                      </p:tavLst>
                                    </p:anim>
                                    <p:anim calcmode="lin" valueType="num">
                                      <p:cBhvr additive="base">
                                        <p:cTn id="37" dur="1500" fill="hold"/>
                                        <p:tgtEl>
                                          <p:spTgt spid="13"/>
                                        </p:tgtEl>
                                        <p:attrNameLst>
                                          <p:attrName>ppt_y</p:attrName>
                                        </p:attrNameLst>
                                      </p:cBhvr>
                                      <p:tavLst>
                                        <p:tav tm="0">
                                          <p:val>
                                            <p:strVal val="1+#ppt_h/2"/>
                                          </p:val>
                                        </p:tav>
                                        <p:tav tm="100000">
                                          <p:val>
                                            <p:strVal val="#ppt_y"/>
                                          </p:val>
                                        </p:tav>
                                      </p:tavLst>
                                    </p:anim>
                                  </p:childTnLst>
                                </p:cTn>
                              </p:par>
                              <p:par>
                                <p:cTn id="38" presetID="2" presetClass="entr" presetSubtype="12"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1500" fill="hold"/>
                                        <p:tgtEl>
                                          <p:spTgt spid="9"/>
                                        </p:tgtEl>
                                        <p:attrNameLst>
                                          <p:attrName>ppt_x</p:attrName>
                                        </p:attrNameLst>
                                      </p:cBhvr>
                                      <p:tavLst>
                                        <p:tav tm="0">
                                          <p:val>
                                            <p:strVal val="0-#ppt_w/2"/>
                                          </p:val>
                                        </p:tav>
                                        <p:tav tm="100000">
                                          <p:val>
                                            <p:strVal val="#ppt_x"/>
                                          </p:val>
                                        </p:tav>
                                      </p:tavLst>
                                    </p:anim>
                                    <p:anim calcmode="lin" valueType="num">
                                      <p:cBhvr additive="base">
                                        <p:cTn id="41"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P spid="11" grpId="0" animBg="1"/>
      <p:bldP spid="12" grpId="0" animBg="1"/>
      <p:bldP spid="13"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457869-4272-4BEF-AC84-E88A7A346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fornian FB" pitchFamily="18" charset="0"/>
              </a:rPr>
              <a:t>To Receive Revelation</a:t>
            </a:r>
          </a:p>
        </p:txBody>
      </p:sp>
      <p:sp>
        <p:nvSpPr>
          <p:cNvPr id="2" name="Rectangle 1"/>
          <p:cNvSpPr/>
          <p:nvPr/>
        </p:nvSpPr>
        <p:spPr>
          <a:xfrm>
            <a:off x="714376" y="918882"/>
            <a:ext cx="3200400" cy="3416320"/>
          </a:xfrm>
          <a:prstGeom prst="rect">
            <a:avLst/>
          </a:prstGeom>
        </p:spPr>
        <p:txBody>
          <a:bodyPr wrap="square">
            <a:spAutoFit/>
          </a:bodyPr>
          <a:lstStyle/>
          <a:p>
            <a:r>
              <a:rPr lang="en-US" dirty="0">
                <a:solidFill>
                  <a:schemeClr val="bg1"/>
                </a:solidFill>
              </a:rPr>
              <a:t>We must:</a:t>
            </a:r>
          </a:p>
          <a:p>
            <a:endParaRPr lang="en-US" dirty="0">
              <a:solidFill>
                <a:schemeClr val="bg1"/>
              </a:solidFill>
            </a:endParaRPr>
          </a:p>
          <a:p>
            <a:r>
              <a:rPr lang="en-US" dirty="0">
                <a:solidFill>
                  <a:schemeClr val="bg1"/>
                </a:solidFill>
              </a:rPr>
              <a:t>Repent—come clean before the Lord..in all things</a:t>
            </a:r>
          </a:p>
          <a:p>
            <a:endParaRPr lang="en-US" dirty="0">
              <a:solidFill>
                <a:schemeClr val="bg1"/>
              </a:solidFill>
            </a:endParaRPr>
          </a:p>
          <a:p>
            <a:r>
              <a:rPr lang="en-US" dirty="0">
                <a:solidFill>
                  <a:schemeClr val="bg1"/>
                </a:solidFill>
              </a:rPr>
              <a:t>Exercise Faith</a:t>
            </a:r>
          </a:p>
          <a:p>
            <a:endParaRPr lang="en-US" dirty="0">
              <a:solidFill>
                <a:schemeClr val="bg1"/>
              </a:solidFill>
            </a:endParaRPr>
          </a:p>
          <a:p>
            <a:r>
              <a:rPr lang="en-US" dirty="0">
                <a:solidFill>
                  <a:schemeClr val="bg1"/>
                </a:solidFill>
              </a:rPr>
              <a:t>Be sanctified in Him</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7" name="Rectangle 6"/>
          <p:cNvSpPr/>
          <p:nvPr/>
        </p:nvSpPr>
        <p:spPr>
          <a:xfrm>
            <a:off x="7219950" y="1169015"/>
            <a:ext cx="4572000" cy="3693319"/>
          </a:xfrm>
          <a:prstGeom prst="rect">
            <a:avLst/>
          </a:prstGeom>
        </p:spPr>
        <p:txBody>
          <a:bodyPr>
            <a:spAutoFit/>
          </a:bodyPr>
          <a:lstStyle/>
          <a:p>
            <a:r>
              <a:rPr lang="en-US" b="1" dirty="0">
                <a:solidFill>
                  <a:schemeClr val="bg1"/>
                </a:solidFill>
              </a:rPr>
              <a:t>Sanctification</a:t>
            </a:r>
            <a:r>
              <a:rPr lang="en-US" dirty="0">
                <a:solidFill>
                  <a:schemeClr val="bg1"/>
                </a:solidFill>
              </a:rPr>
              <a:t> is the act or process of acquiring sanctity, of being made or becoming holy.</a:t>
            </a:r>
            <a:r>
              <a:rPr lang="en-US" baseline="30000" dirty="0">
                <a:solidFill>
                  <a:schemeClr val="bg1"/>
                </a:solidFill>
              </a:rPr>
              <a:t> </a:t>
            </a:r>
            <a:r>
              <a:rPr lang="en-US" dirty="0">
                <a:solidFill>
                  <a:schemeClr val="bg1"/>
                </a:solidFill>
              </a:rPr>
              <a:t>"Sanctity" is an ancient concept widespread among religions, a property of a thing or person sacred or set apart within the religion, from temple vessels to days of the week, to a human believer who achieves this state. To sanctify is literally "to set apart for special use or purpose", figuratively "to make holy or sacred", and etymologically from the Latin verb </a:t>
            </a:r>
            <a:r>
              <a:rPr lang="en-US" i="1" dirty="0" err="1">
                <a:solidFill>
                  <a:schemeClr val="bg1"/>
                </a:solidFill>
              </a:rPr>
              <a:t>sanctificare</a:t>
            </a:r>
            <a:r>
              <a:rPr lang="en-US" dirty="0">
                <a:solidFill>
                  <a:schemeClr val="bg1"/>
                </a:solidFill>
              </a:rPr>
              <a:t> which in turn is from </a:t>
            </a:r>
            <a:r>
              <a:rPr lang="en-US" i="1" dirty="0" err="1">
                <a:solidFill>
                  <a:schemeClr val="bg1"/>
                </a:solidFill>
              </a:rPr>
              <a:t>sanctus</a:t>
            </a:r>
            <a:r>
              <a:rPr lang="en-US" dirty="0">
                <a:solidFill>
                  <a:schemeClr val="bg1"/>
                </a:solidFill>
              </a:rPr>
              <a:t> "holy" and </a:t>
            </a:r>
            <a:r>
              <a:rPr lang="en-US" i="1" dirty="0" err="1">
                <a:solidFill>
                  <a:schemeClr val="bg1"/>
                </a:solidFill>
              </a:rPr>
              <a:t>facere</a:t>
            </a:r>
            <a:r>
              <a:rPr lang="en-US" dirty="0">
                <a:solidFill>
                  <a:schemeClr val="bg1"/>
                </a:solidFill>
              </a:rPr>
              <a:t> "to make".</a:t>
            </a:r>
          </a:p>
          <a:p>
            <a:r>
              <a:rPr lang="en-US" sz="1200" dirty="0">
                <a:solidFill>
                  <a:schemeClr val="bg1"/>
                </a:solidFill>
              </a:rPr>
              <a:t>Wikipedia</a:t>
            </a:r>
          </a:p>
        </p:txBody>
      </p:sp>
      <p:sp>
        <p:nvSpPr>
          <p:cNvPr id="9" name="TextBox 8"/>
          <p:cNvSpPr txBox="1"/>
          <p:nvPr/>
        </p:nvSpPr>
        <p:spPr>
          <a:xfrm>
            <a:off x="257177" y="6360320"/>
            <a:ext cx="1676400" cy="381000"/>
          </a:xfrm>
          <a:prstGeom prst="rect">
            <a:avLst/>
          </a:prstGeom>
          <a:noFill/>
        </p:spPr>
        <p:txBody>
          <a:bodyPr wrap="square" rtlCol="0">
            <a:spAutoFit/>
          </a:bodyPr>
          <a:lstStyle/>
          <a:p>
            <a:r>
              <a:rPr lang="en-US" dirty="0">
                <a:solidFill>
                  <a:schemeClr val="bg1"/>
                </a:solidFill>
              </a:rPr>
              <a:t>Ether 4:6-7</a:t>
            </a:r>
          </a:p>
        </p:txBody>
      </p:sp>
      <p:pic>
        <p:nvPicPr>
          <p:cNvPr id="6" name="Picture 5">
            <a:extLst>
              <a:ext uri="{FF2B5EF4-FFF2-40B4-BE49-F238E27FC236}">
                <a16:creationId xmlns:a16="http://schemas.microsoft.com/office/drawing/2014/main" id="{8313917B-0CE7-46E5-91D9-8A312DB4F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701" y="1141142"/>
            <a:ext cx="1981199" cy="2971799"/>
          </a:xfrm>
          <a:prstGeom prst="rect">
            <a:avLst/>
          </a:prstGeom>
        </p:spPr>
      </p:pic>
      <p:pic>
        <p:nvPicPr>
          <p:cNvPr id="11" name="Picture 10">
            <a:extLst>
              <a:ext uri="{FF2B5EF4-FFF2-40B4-BE49-F238E27FC236}">
                <a16:creationId xmlns:a16="http://schemas.microsoft.com/office/drawing/2014/main" id="{214CB7BA-19B4-4375-93E8-ED4D68554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199" y="3560671"/>
            <a:ext cx="4034540" cy="2682969"/>
          </a:xfrm>
          <a:prstGeom prst="rect">
            <a:avLst/>
          </a:prstGeom>
        </p:spPr>
      </p:pic>
      <p:pic>
        <p:nvPicPr>
          <p:cNvPr id="13" name="Picture 12">
            <a:extLst>
              <a:ext uri="{FF2B5EF4-FFF2-40B4-BE49-F238E27FC236}">
                <a16:creationId xmlns:a16="http://schemas.microsoft.com/office/drawing/2014/main" id="{FAD720AE-D178-4FE1-B936-1B4A05F44514}"/>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8296835" y="4862335"/>
            <a:ext cx="3374091" cy="1878985"/>
          </a:xfrm>
          <a:prstGeom prst="rect">
            <a:avLst/>
          </a:prstGeom>
        </p:spPr>
      </p:pic>
    </p:spTree>
    <p:extLst>
      <p:ext uri="{BB962C8B-B14F-4D97-AF65-F5344CB8AC3E}">
        <p14:creationId xmlns:p14="http://schemas.microsoft.com/office/powerpoint/2010/main" val="144687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7D9E574-03E3-4457-AA13-2BB80A944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fornian FB" pitchFamily="18" charset="0"/>
              </a:rPr>
              <a:t>To Receive Revelation</a:t>
            </a:r>
          </a:p>
        </p:txBody>
      </p:sp>
      <p:sp>
        <p:nvSpPr>
          <p:cNvPr id="2" name="Rectangle 1"/>
          <p:cNvSpPr/>
          <p:nvPr/>
        </p:nvSpPr>
        <p:spPr>
          <a:xfrm>
            <a:off x="1139673" y="854046"/>
            <a:ext cx="3581400" cy="2031325"/>
          </a:xfrm>
          <a:prstGeom prst="rect">
            <a:avLst/>
          </a:prstGeom>
        </p:spPr>
        <p:txBody>
          <a:bodyPr wrap="square">
            <a:spAutoFit/>
          </a:bodyPr>
          <a:lstStyle/>
          <a:p>
            <a:pPr fontAlgn="base"/>
            <a:r>
              <a:rPr lang="en-US" dirty="0">
                <a:solidFill>
                  <a:schemeClr val="bg1"/>
                </a:solidFill>
              </a:rPr>
              <a:t>Why do you think we need to repent and become clean in order to receive additional revelation?</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18" name="Rectangle 17"/>
          <p:cNvSpPr/>
          <p:nvPr/>
        </p:nvSpPr>
        <p:spPr>
          <a:xfrm>
            <a:off x="1667145" y="4839746"/>
            <a:ext cx="4572000" cy="1661993"/>
          </a:xfrm>
          <a:prstGeom prst="rect">
            <a:avLst/>
          </a:prstGeom>
        </p:spPr>
        <p:txBody>
          <a:bodyPr>
            <a:spAutoFit/>
          </a:bodyPr>
          <a:lstStyle/>
          <a:p>
            <a:r>
              <a:rPr lang="en-US" dirty="0">
                <a:solidFill>
                  <a:schemeClr val="bg1"/>
                </a:solidFill>
              </a:rPr>
              <a:t>To properly prepare to receive personal revelation, we must repent, ask through prayer, be obedient, search the scriptures, fast, think pure thoughts, and develop a spirit of reverence.”</a:t>
            </a:r>
          </a:p>
          <a:p>
            <a:r>
              <a:rPr lang="en-US" sz="1200" dirty="0">
                <a:solidFill>
                  <a:schemeClr val="bg1"/>
                </a:solidFill>
              </a:rPr>
              <a:t>Elder L. Lionel Kendrick</a:t>
            </a:r>
          </a:p>
        </p:txBody>
      </p:sp>
      <p:grpSp>
        <p:nvGrpSpPr>
          <p:cNvPr id="21" name="Group 20"/>
          <p:cNvGrpSpPr/>
          <p:nvPr/>
        </p:nvGrpSpPr>
        <p:grpSpPr>
          <a:xfrm>
            <a:off x="6842997" y="655186"/>
            <a:ext cx="2871428" cy="4377735"/>
            <a:chOff x="4572000" y="1295400"/>
            <a:chExt cx="2438400" cy="3606769"/>
          </a:xfrm>
        </p:grpSpPr>
        <p:grpSp>
          <p:nvGrpSpPr>
            <p:cNvPr id="14" name="Group 13"/>
            <p:cNvGrpSpPr/>
            <p:nvPr/>
          </p:nvGrpSpPr>
          <p:grpSpPr>
            <a:xfrm>
              <a:off x="4572000" y="1295400"/>
              <a:ext cx="2438400" cy="3606769"/>
              <a:chOff x="4572000" y="1778032"/>
              <a:chExt cx="2438400" cy="3606769"/>
            </a:xfrm>
          </p:grpSpPr>
          <p:sp>
            <p:nvSpPr>
              <p:cNvPr id="9" name="Rectangle 8"/>
              <p:cNvSpPr/>
              <p:nvPr/>
            </p:nvSpPr>
            <p:spPr>
              <a:xfrm rot="17518575">
                <a:off x="3369684" y="3517901"/>
                <a:ext cx="3581400" cy="152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5193427">
                <a:off x="4576928" y="3492532"/>
                <a:ext cx="3581400" cy="152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00600" y="4038600"/>
                <a:ext cx="1813128" cy="190301"/>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72000" y="2286000"/>
                <a:ext cx="2438400"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ame 12"/>
              <p:cNvSpPr/>
              <p:nvPr/>
            </p:nvSpPr>
            <p:spPr>
              <a:xfrm>
                <a:off x="4572000" y="2286000"/>
                <a:ext cx="2438400" cy="1752600"/>
              </a:xfrm>
              <a:prstGeom prst="frame">
                <a:avLst>
                  <a:gd name="adj1" fmla="val 2781"/>
                </a:avLst>
              </a:prstGeom>
              <a:solidFill>
                <a:srgbClr val="ECCD94"/>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0" name="Picture 19" descr="saying 1.jpg"/>
            <p:cNvPicPr>
              <a:picLocks noChangeAspect="1"/>
            </p:cNvPicPr>
            <p:nvPr/>
          </p:nvPicPr>
          <p:blipFill>
            <a:blip r:embed="rId3" cstate="print"/>
            <a:stretch>
              <a:fillRect/>
            </a:stretch>
          </p:blipFill>
          <p:spPr>
            <a:xfrm>
              <a:off x="4724400" y="1981200"/>
              <a:ext cx="2209800" cy="1295400"/>
            </a:xfrm>
            <a:prstGeom prst="rect">
              <a:avLst/>
            </a:prstGeom>
          </p:spPr>
        </p:pic>
      </p:grpSp>
      <p:pic>
        <p:nvPicPr>
          <p:cNvPr id="19" name="Picture 18" descr="Family-0330b.jpg"/>
          <p:cNvPicPr>
            <a:picLocks noChangeAspect="1"/>
          </p:cNvPicPr>
          <p:nvPr/>
        </p:nvPicPr>
        <p:blipFill>
          <a:blip r:embed="rId4" cstate="print">
            <a:grayscl/>
          </a:blip>
          <a:srcRect l="20000" t="10000" r="20000" b="50000"/>
          <a:stretch>
            <a:fillRect/>
          </a:stretch>
        </p:blipFill>
        <p:spPr>
          <a:xfrm>
            <a:off x="9321339" y="4263479"/>
            <a:ext cx="2286000" cy="2286000"/>
          </a:xfrm>
          <a:prstGeom prst="rect">
            <a:avLst/>
          </a:prstGeom>
        </p:spPr>
      </p:pic>
      <p:pic>
        <p:nvPicPr>
          <p:cNvPr id="6" name="Picture 5">
            <a:extLst>
              <a:ext uri="{FF2B5EF4-FFF2-40B4-BE49-F238E27FC236}">
                <a16:creationId xmlns:a16="http://schemas.microsoft.com/office/drawing/2014/main" id="{FBC72E38-281B-451E-A269-0C0742069F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0550" y="1883155"/>
            <a:ext cx="4290357" cy="2842551"/>
          </a:xfrm>
          <a:prstGeom prst="rect">
            <a:avLst/>
          </a:prstGeom>
        </p:spPr>
      </p:pic>
      <p:pic>
        <p:nvPicPr>
          <p:cNvPr id="3074" name="Picture 2" descr="Image result for Elder L. Lionel Kendrick">
            <a:extLst>
              <a:ext uri="{FF2B5EF4-FFF2-40B4-BE49-F238E27FC236}">
                <a16:creationId xmlns:a16="http://schemas.microsoft.com/office/drawing/2014/main" id="{FE52FE02-9C8E-40BC-B766-DC5B1379F0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868" y="5123979"/>
            <a:ext cx="1088125" cy="139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43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92FC7B-C1C3-4EDD-BA16-C6A8741D5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fornian FB" pitchFamily="18" charset="0"/>
              </a:rPr>
              <a:t>God Reveals Himself</a:t>
            </a:r>
          </a:p>
        </p:txBody>
      </p:sp>
      <p:sp>
        <p:nvSpPr>
          <p:cNvPr id="2" name="Rectangle 1"/>
          <p:cNvSpPr/>
          <p:nvPr/>
        </p:nvSpPr>
        <p:spPr>
          <a:xfrm>
            <a:off x="776885" y="1066800"/>
            <a:ext cx="4633315" cy="1754326"/>
          </a:xfrm>
          <a:prstGeom prst="rect">
            <a:avLst/>
          </a:prstGeom>
        </p:spPr>
        <p:txBody>
          <a:bodyPr wrap="square">
            <a:spAutoFit/>
          </a:bodyPr>
          <a:lstStyle/>
          <a:p>
            <a:pPr fontAlgn="base"/>
            <a:r>
              <a:rPr lang="en-US" dirty="0">
                <a:solidFill>
                  <a:schemeClr val="bg1"/>
                </a:solidFill>
              </a:rPr>
              <a:t>“God reveals himself to the humble, to those who know their weakness and their limits, who gladly acknowledge them, and who earnestly open themselves to further light and knowledge from him who is eternal.”</a:t>
            </a:r>
          </a:p>
          <a:p>
            <a:pPr fontAlgn="base"/>
            <a:r>
              <a:rPr lang="en-US" dirty="0">
                <a:solidFill>
                  <a:schemeClr val="bg1"/>
                </a:solidFill>
              </a:rPr>
              <a:t>JFM and RLM</a:t>
            </a:r>
          </a:p>
        </p:txBody>
      </p:sp>
      <p:sp>
        <p:nvSpPr>
          <p:cNvPr id="17" name="TextBox 16"/>
          <p:cNvSpPr txBox="1"/>
          <p:nvPr/>
        </p:nvSpPr>
        <p:spPr>
          <a:xfrm>
            <a:off x="152400" y="6379310"/>
            <a:ext cx="1676400" cy="381000"/>
          </a:xfrm>
          <a:prstGeom prst="rect">
            <a:avLst/>
          </a:prstGeom>
          <a:noFill/>
        </p:spPr>
        <p:txBody>
          <a:bodyPr wrap="square" rtlCol="0">
            <a:spAutoFit/>
          </a:bodyPr>
          <a:lstStyle/>
          <a:p>
            <a:r>
              <a:rPr lang="en-US" dirty="0">
                <a:solidFill>
                  <a:schemeClr val="bg1"/>
                </a:solidFill>
              </a:rPr>
              <a:t>Ether 4:8-15</a:t>
            </a:r>
          </a:p>
        </p:txBody>
      </p:sp>
      <p:sp>
        <p:nvSpPr>
          <p:cNvPr id="20" name="Rectangle 19"/>
          <p:cNvSpPr/>
          <p:nvPr/>
        </p:nvSpPr>
        <p:spPr>
          <a:xfrm>
            <a:off x="5872162" y="2821126"/>
            <a:ext cx="4572000" cy="3293209"/>
          </a:xfrm>
          <a:prstGeom prst="rect">
            <a:avLst/>
          </a:prstGeom>
        </p:spPr>
        <p:txBody>
          <a:bodyPr>
            <a:spAutoFit/>
          </a:bodyPr>
          <a:lstStyle/>
          <a:p>
            <a:pPr algn="ctr" fontAlgn="base"/>
            <a:r>
              <a:rPr lang="en-US" sz="2800" dirty="0">
                <a:solidFill>
                  <a:schemeClr val="bg1"/>
                </a:solidFill>
              </a:rPr>
              <a:t>Veil</a:t>
            </a:r>
          </a:p>
          <a:p>
            <a:pPr fontAlgn="base"/>
            <a:r>
              <a:rPr lang="en-US" dirty="0">
                <a:solidFill>
                  <a:srgbClr val="FFFF00"/>
                </a:solidFill>
              </a:rPr>
              <a:t>What kind of veil did the Lord refer to? </a:t>
            </a:r>
          </a:p>
          <a:p>
            <a:pPr fontAlgn="base"/>
            <a:endParaRPr lang="en-US" dirty="0">
              <a:solidFill>
                <a:schemeClr val="bg1"/>
              </a:solidFill>
            </a:endParaRPr>
          </a:p>
          <a:p>
            <a:pPr fontAlgn="base"/>
            <a:r>
              <a:rPr lang="en-US" dirty="0">
                <a:solidFill>
                  <a:schemeClr val="bg1"/>
                </a:solidFill>
              </a:rPr>
              <a:t>A “veil of unbelief”</a:t>
            </a:r>
          </a:p>
          <a:p>
            <a:pPr fontAlgn="base"/>
            <a:endParaRPr lang="en-US" dirty="0">
              <a:solidFill>
                <a:schemeClr val="bg1"/>
              </a:solidFill>
            </a:endParaRPr>
          </a:p>
          <a:p>
            <a:pPr fontAlgn="base"/>
            <a:r>
              <a:rPr lang="en-US" dirty="0">
                <a:solidFill>
                  <a:srgbClr val="FFFF00"/>
                </a:solidFill>
              </a:rPr>
              <a:t>How is unbelief like a veil?</a:t>
            </a:r>
          </a:p>
          <a:p>
            <a:pPr fontAlgn="base"/>
            <a:endParaRPr lang="en-US" dirty="0">
              <a:solidFill>
                <a:schemeClr val="bg1"/>
              </a:solidFill>
            </a:endParaRPr>
          </a:p>
          <a:p>
            <a:pPr fontAlgn="base"/>
            <a:r>
              <a:rPr lang="en-US" dirty="0">
                <a:solidFill>
                  <a:schemeClr val="bg1"/>
                </a:solidFill>
              </a:rPr>
              <a:t>The word </a:t>
            </a:r>
            <a:r>
              <a:rPr lang="en-US" i="1" dirty="0">
                <a:solidFill>
                  <a:schemeClr val="bg1"/>
                </a:solidFill>
              </a:rPr>
              <a:t>rend</a:t>
            </a:r>
            <a:r>
              <a:rPr lang="en-US" dirty="0">
                <a:solidFill>
                  <a:schemeClr val="bg1"/>
                </a:solidFill>
              </a:rPr>
              <a:t> means to tear or divide.</a:t>
            </a:r>
          </a:p>
          <a:p>
            <a:pPr fontAlgn="base"/>
            <a:endParaRPr lang="en-US" dirty="0">
              <a:solidFill>
                <a:schemeClr val="bg1"/>
              </a:solidFill>
            </a:endParaRPr>
          </a:p>
          <a:p>
            <a:pPr fontAlgn="base"/>
            <a:r>
              <a:rPr lang="en-US" dirty="0">
                <a:solidFill>
                  <a:schemeClr val="bg1"/>
                </a:solidFill>
              </a:rPr>
              <a:t> </a:t>
            </a:r>
            <a:r>
              <a:rPr lang="en-US" dirty="0">
                <a:solidFill>
                  <a:srgbClr val="FFFF00"/>
                </a:solidFill>
              </a:rPr>
              <a:t>What do you think it means to “rend [the] veil of unbelief”?</a:t>
            </a:r>
          </a:p>
        </p:txBody>
      </p:sp>
      <p:pic>
        <p:nvPicPr>
          <p:cNvPr id="13" name="Picture 12">
            <a:extLst>
              <a:ext uri="{FF2B5EF4-FFF2-40B4-BE49-F238E27FC236}">
                <a16:creationId xmlns:a16="http://schemas.microsoft.com/office/drawing/2014/main" id="{F7C50580-C0FA-4044-B1E9-65F81100D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762" y="2821126"/>
            <a:ext cx="3038475" cy="3810000"/>
          </a:xfrm>
          <a:prstGeom prst="rect">
            <a:avLst/>
          </a:prstGeom>
        </p:spPr>
      </p:pic>
      <p:pic>
        <p:nvPicPr>
          <p:cNvPr id="15" name="Picture 14">
            <a:extLst>
              <a:ext uri="{FF2B5EF4-FFF2-40B4-BE49-F238E27FC236}">
                <a16:creationId xmlns:a16="http://schemas.microsoft.com/office/drawing/2014/main" id="{58772C33-A7C0-4059-B54A-BD2D4CF7F186}"/>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3895" b="10040"/>
          <a:stretch/>
        </p:blipFill>
        <p:spPr>
          <a:xfrm>
            <a:off x="9676077" y="294594"/>
            <a:ext cx="1983845" cy="1247055"/>
          </a:xfrm>
          <a:prstGeom prst="rect">
            <a:avLst/>
          </a:prstGeom>
        </p:spPr>
      </p:pic>
    </p:spTree>
    <p:extLst>
      <p:ext uri="{BB962C8B-B14F-4D97-AF65-F5344CB8AC3E}">
        <p14:creationId xmlns:p14="http://schemas.microsoft.com/office/powerpoint/2010/main" val="120712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5979DC86-CF9A-4CF1-9801-EF8054CF89C8}"/>
              </a:ext>
            </a:extLst>
          </p:cNvPr>
          <p:cNvSpPr/>
          <p:nvPr/>
        </p:nvSpPr>
        <p:spPr>
          <a:xfrm>
            <a:off x="0" y="0"/>
            <a:ext cx="12192000" cy="6858000"/>
          </a:xfrm>
          <a:prstGeom prst="rect">
            <a:avLst/>
          </a:prstGeom>
          <a:gradFill flip="none" rotWithShape="1">
            <a:gsLst>
              <a:gs pos="0">
                <a:schemeClr val="bg1">
                  <a:lumMod val="75000"/>
                </a:schemeClr>
              </a:gs>
              <a:gs pos="100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AngsanaUPC" pitchFamily="18" charset="-34"/>
                <a:cs typeface="AngsanaUPC" pitchFamily="18" charset="-34"/>
              </a:rPr>
              <a:t>The Book of Ether</a:t>
            </a:r>
          </a:p>
        </p:txBody>
      </p:sp>
      <p:sp>
        <p:nvSpPr>
          <p:cNvPr id="25" name="Rectangle 24"/>
          <p:cNvSpPr/>
          <p:nvPr/>
        </p:nvSpPr>
        <p:spPr>
          <a:xfrm>
            <a:off x="270761" y="1038878"/>
            <a:ext cx="7199011" cy="5632311"/>
          </a:xfrm>
          <a:prstGeom prst="rect">
            <a:avLst/>
          </a:prstGeom>
        </p:spPr>
        <p:txBody>
          <a:bodyPr wrap="square">
            <a:spAutoFit/>
          </a:bodyPr>
          <a:lstStyle/>
          <a:p>
            <a:pPr fontAlgn="base"/>
            <a:r>
              <a:rPr lang="en-US" sz="2000" dirty="0">
                <a:solidFill>
                  <a:schemeClr val="bg1"/>
                </a:solidFill>
              </a:rPr>
              <a:t>Unlike other books in the Book of Mormon, the book of Ether does not relate the history of the descendants of Lehi. </a:t>
            </a:r>
          </a:p>
          <a:p>
            <a:pPr fontAlgn="base"/>
            <a:endParaRPr lang="en-US" sz="2000" dirty="0">
              <a:solidFill>
                <a:schemeClr val="bg1"/>
              </a:solidFill>
            </a:endParaRPr>
          </a:p>
          <a:p>
            <a:pPr fontAlgn="base"/>
            <a:r>
              <a:rPr lang="en-US" sz="2000" dirty="0">
                <a:solidFill>
                  <a:schemeClr val="bg1"/>
                </a:solidFill>
              </a:rPr>
              <a:t>The book recounts how the Jaredites came forth from the Tower of Babel and traveled to the land of promise, where eventually they were destroyed. </a:t>
            </a:r>
          </a:p>
          <a:p>
            <a:pPr fontAlgn="base"/>
            <a:endParaRPr lang="en-US" sz="2000" dirty="0">
              <a:solidFill>
                <a:schemeClr val="bg1"/>
              </a:solidFill>
            </a:endParaRPr>
          </a:p>
          <a:p>
            <a:pPr fontAlgn="base"/>
            <a:r>
              <a:rPr lang="en-US" sz="2000" dirty="0">
                <a:solidFill>
                  <a:schemeClr val="bg1"/>
                </a:solidFill>
              </a:rPr>
              <a:t>The book of Ether is a second witness to the record of the Nephites illustrating that “whatsoever nation shall possess [the promised land] shall serve God, or they shall be swept off … when they are ripened in iniquity” (Ether 2:9).</a:t>
            </a:r>
          </a:p>
          <a:p>
            <a:pPr fontAlgn="base"/>
            <a:endParaRPr lang="en-US" sz="2000" dirty="0">
              <a:solidFill>
                <a:schemeClr val="bg1"/>
              </a:solidFill>
            </a:endParaRPr>
          </a:p>
          <a:p>
            <a:pPr fontAlgn="base"/>
            <a:r>
              <a:rPr lang="en-US" sz="2000" dirty="0">
                <a:solidFill>
                  <a:schemeClr val="bg1"/>
                </a:solidFill>
              </a:rPr>
              <a:t>Jesus Christ’s premortal appearance to the brother of Jared “ranks among the greatest moments in recorded history.” </a:t>
            </a:r>
          </a:p>
          <a:p>
            <a:pPr fontAlgn="base"/>
            <a:endParaRPr lang="en-US" sz="2000" dirty="0">
              <a:solidFill>
                <a:schemeClr val="bg1"/>
              </a:solidFill>
            </a:endParaRPr>
          </a:p>
          <a:p>
            <a:pPr fontAlgn="base"/>
            <a:r>
              <a:rPr lang="en-US" sz="2000" dirty="0">
                <a:solidFill>
                  <a:schemeClr val="bg1"/>
                </a:solidFill>
              </a:rPr>
              <a:t>This event “established the brother of Jared among the greatest of God’s prophets forever” </a:t>
            </a:r>
          </a:p>
          <a:p>
            <a:pPr fontAlgn="base"/>
            <a:r>
              <a:rPr lang="en-US" sz="2000" dirty="0">
                <a:solidFill>
                  <a:schemeClr val="bg1"/>
                </a:solidFill>
              </a:rPr>
              <a:t>Jeffrey R. Holland</a:t>
            </a:r>
          </a:p>
        </p:txBody>
      </p:sp>
      <p:grpSp>
        <p:nvGrpSpPr>
          <p:cNvPr id="27" name="Group 68"/>
          <p:cNvGrpSpPr/>
          <p:nvPr/>
        </p:nvGrpSpPr>
        <p:grpSpPr>
          <a:xfrm>
            <a:off x="7559075" y="1065618"/>
            <a:ext cx="3028950" cy="2342924"/>
            <a:chOff x="3441191" y="1240801"/>
            <a:chExt cx="3755898" cy="3007122"/>
          </a:xfrm>
        </p:grpSpPr>
        <p:grpSp>
          <p:nvGrpSpPr>
            <p:cNvPr id="48" name="Group 46"/>
            <p:cNvGrpSpPr/>
            <p:nvPr/>
          </p:nvGrpSpPr>
          <p:grpSpPr>
            <a:xfrm>
              <a:off x="3441191" y="1240801"/>
              <a:ext cx="3755898" cy="3007122"/>
              <a:chOff x="802558" y="4166401"/>
              <a:chExt cx="1981641" cy="1586581"/>
            </a:xfrm>
          </p:grpSpPr>
          <p:grpSp>
            <p:nvGrpSpPr>
              <p:cNvPr id="65" name="Group 16"/>
              <p:cNvGrpSpPr/>
              <p:nvPr/>
            </p:nvGrpSpPr>
            <p:grpSpPr>
              <a:xfrm>
                <a:off x="802558" y="4166401"/>
                <a:ext cx="1981641" cy="1586581"/>
                <a:chOff x="-2011680" y="1349418"/>
                <a:chExt cx="7269480" cy="6346781"/>
              </a:xfrm>
            </p:grpSpPr>
            <p:grpSp>
              <p:nvGrpSpPr>
                <p:cNvPr id="70" name="Group 1"/>
                <p:cNvGrpSpPr/>
                <p:nvPr/>
              </p:nvGrpSpPr>
              <p:grpSpPr>
                <a:xfrm>
                  <a:off x="-2011680" y="1349418"/>
                  <a:ext cx="7269480" cy="6346781"/>
                  <a:chOff x="-137160" y="1426805"/>
                  <a:chExt cx="2423160" cy="1697395"/>
                </a:xfrm>
              </p:grpSpPr>
              <p:sp>
                <p:nvSpPr>
                  <p:cNvPr id="75"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1" name="Frame 70"/>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Frame 71"/>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Frame 72"/>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Rectangle 73"/>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xtBox 68"/>
              <p:cNvSpPr txBox="1"/>
              <p:nvPr/>
            </p:nvSpPr>
            <p:spPr>
              <a:xfrm>
                <a:off x="1988662" y="4309435"/>
                <a:ext cx="695994" cy="354314"/>
              </a:xfrm>
              <a:prstGeom prst="rect">
                <a:avLst/>
              </a:prstGeom>
              <a:noFill/>
            </p:spPr>
            <p:txBody>
              <a:bodyPr wrap="square" rtlCol="0">
                <a:spAutoFit/>
              </a:bodyPr>
              <a:lstStyle/>
              <a:p>
                <a:pPr algn="ctr"/>
                <a:endParaRPr lang="en-US" sz="2800" dirty="0">
                  <a:latin typeface="Comic Sans MS" pitchFamily="66" charset="0"/>
                </a:endParaRPr>
              </a:p>
            </p:txBody>
          </p:sp>
        </p:grpSp>
        <p:sp>
          <p:nvSpPr>
            <p:cNvPr id="49" name="TextBox 48"/>
            <p:cNvSpPr txBox="1"/>
            <p:nvPr/>
          </p:nvSpPr>
          <p:spPr>
            <a:xfrm>
              <a:off x="5708904" y="1534208"/>
              <a:ext cx="1219200" cy="2330668"/>
            </a:xfrm>
            <a:prstGeom prst="rect">
              <a:avLst/>
            </a:prstGeom>
            <a:noFill/>
          </p:spPr>
          <p:txBody>
            <a:bodyPr wrap="square" rtlCol="0">
              <a:spAutoFit/>
            </a:bodyPr>
            <a:lstStyle/>
            <a:p>
              <a:pPr algn="ctr"/>
              <a:r>
                <a:rPr lang="en-US" sz="2800" dirty="0">
                  <a:solidFill>
                    <a:schemeClr val="bg2">
                      <a:lumMod val="25000"/>
                    </a:schemeClr>
                  </a:solidFill>
                  <a:latin typeface="Poor Richard" panose="02080502050505020702" pitchFamily="18" charset="0"/>
                </a:rPr>
                <a:t>The Book of Ether</a:t>
              </a:r>
            </a:p>
          </p:txBody>
        </p:sp>
      </p:grpSp>
      <p:pic>
        <p:nvPicPr>
          <p:cNvPr id="3" name="Picture 2">
            <a:extLst>
              <a:ext uri="{FF2B5EF4-FFF2-40B4-BE49-F238E27FC236}">
                <a16:creationId xmlns:a16="http://schemas.microsoft.com/office/drawing/2014/main" id="{C47DD72F-940A-497C-85B6-ECD48B9E0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4028" y="133203"/>
            <a:ext cx="1068972" cy="1335221"/>
          </a:xfrm>
          <a:prstGeom prst="rect">
            <a:avLst/>
          </a:prstGeom>
        </p:spPr>
      </p:pic>
      <p:grpSp>
        <p:nvGrpSpPr>
          <p:cNvPr id="2" name="Group 1">
            <a:extLst>
              <a:ext uri="{FF2B5EF4-FFF2-40B4-BE49-F238E27FC236}">
                <a16:creationId xmlns:a16="http://schemas.microsoft.com/office/drawing/2014/main" id="{10B02405-154B-CD41-F037-EC3E412CE353}"/>
              </a:ext>
            </a:extLst>
          </p:cNvPr>
          <p:cNvGrpSpPr/>
          <p:nvPr/>
        </p:nvGrpSpPr>
        <p:grpSpPr>
          <a:xfrm>
            <a:off x="7706480" y="1147094"/>
            <a:ext cx="987291" cy="2150991"/>
            <a:chOff x="4728617" y="556734"/>
            <a:chExt cx="2698842" cy="5879910"/>
          </a:xfrm>
        </p:grpSpPr>
        <p:sp>
          <p:nvSpPr>
            <p:cNvPr id="4" name="Oval 3">
              <a:extLst>
                <a:ext uri="{FF2B5EF4-FFF2-40B4-BE49-F238E27FC236}">
                  <a16:creationId xmlns:a16="http://schemas.microsoft.com/office/drawing/2014/main" id="{859211FC-5514-526C-C3E8-EB28B2510CA7}"/>
                </a:ext>
              </a:extLst>
            </p:cNvPr>
            <p:cNvSpPr/>
            <p:nvPr/>
          </p:nvSpPr>
          <p:spPr>
            <a:xfrm rot="19429142">
              <a:off x="7065431" y="4183843"/>
              <a:ext cx="362028" cy="5476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a:extLst>
                <a:ext uri="{FF2B5EF4-FFF2-40B4-BE49-F238E27FC236}">
                  <a16:creationId xmlns:a16="http://schemas.microsoft.com/office/drawing/2014/main" id="{3CB2A174-785D-E10B-957C-DA6D62BC2F33}"/>
                </a:ext>
              </a:extLst>
            </p:cNvPr>
            <p:cNvSpPr/>
            <p:nvPr/>
          </p:nvSpPr>
          <p:spPr>
            <a:xfrm rot="1398635">
              <a:off x="4728617" y="4128677"/>
              <a:ext cx="385391" cy="6579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Flowchart: Manual Operation 6">
              <a:extLst>
                <a:ext uri="{FF2B5EF4-FFF2-40B4-BE49-F238E27FC236}">
                  <a16:creationId xmlns:a16="http://schemas.microsoft.com/office/drawing/2014/main" id="{65397EC6-8635-4192-F831-8EFAFD3DBA7F}"/>
                </a:ext>
              </a:extLst>
            </p:cNvPr>
            <p:cNvSpPr/>
            <p:nvPr/>
          </p:nvSpPr>
          <p:spPr>
            <a:xfrm rot="12217775">
              <a:off x="4947275" y="2513025"/>
              <a:ext cx="796721"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Flowchart: Manual Operation 7">
              <a:extLst>
                <a:ext uri="{FF2B5EF4-FFF2-40B4-BE49-F238E27FC236}">
                  <a16:creationId xmlns:a16="http://schemas.microsoft.com/office/drawing/2014/main" id="{84F13263-4340-1A84-8ECC-69FA16DE4701}"/>
                </a:ext>
              </a:extLst>
            </p:cNvPr>
            <p:cNvSpPr/>
            <p:nvPr/>
          </p:nvSpPr>
          <p:spPr>
            <a:xfrm rot="9181948" flipH="1">
              <a:off x="6376128" y="2517184"/>
              <a:ext cx="801857"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a:extLst>
                <a:ext uri="{FF2B5EF4-FFF2-40B4-BE49-F238E27FC236}">
                  <a16:creationId xmlns:a16="http://schemas.microsoft.com/office/drawing/2014/main" id="{0AF71674-085F-BC6F-E70F-CAF2F62F5280}"/>
                </a:ext>
              </a:extLst>
            </p:cNvPr>
            <p:cNvSpPr/>
            <p:nvPr/>
          </p:nvSpPr>
          <p:spPr>
            <a:xfrm>
              <a:off x="5288608"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70784319-9DF3-67DD-6396-8F74AFC8536C}"/>
                </a:ext>
              </a:extLst>
            </p:cNvPr>
            <p:cNvSpPr/>
            <p:nvPr/>
          </p:nvSpPr>
          <p:spPr>
            <a:xfrm>
              <a:off x="5988597"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Cloud 10">
              <a:extLst>
                <a:ext uri="{FF2B5EF4-FFF2-40B4-BE49-F238E27FC236}">
                  <a16:creationId xmlns:a16="http://schemas.microsoft.com/office/drawing/2014/main" id="{4E691310-3D6C-14EB-A458-670DB4511099}"/>
                </a:ext>
              </a:extLst>
            </p:cNvPr>
            <p:cNvSpPr/>
            <p:nvPr/>
          </p:nvSpPr>
          <p:spPr>
            <a:xfrm rot="20835976" flipH="1">
              <a:off x="6276361" y="1024313"/>
              <a:ext cx="1075823"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lowchart: Manual Operation 11">
              <a:extLst>
                <a:ext uri="{FF2B5EF4-FFF2-40B4-BE49-F238E27FC236}">
                  <a16:creationId xmlns:a16="http://schemas.microsoft.com/office/drawing/2014/main" id="{D294C9A8-D8B3-76A5-F400-63FF9BE1A9D0}"/>
                </a:ext>
              </a:extLst>
            </p:cNvPr>
            <p:cNvSpPr/>
            <p:nvPr/>
          </p:nvSpPr>
          <p:spPr>
            <a:xfrm rot="10800000">
              <a:off x="5275522" y="2482053"/>
              <a:ext cx="1538391" cy="3338597"/>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40C3672A-46DD-1809-02C3-589ED574A8F4}"/>
                </a:ext>
              </a:extLst>
            </p:cNvPr>
            <p:cNvSpPr/>
            <p:nvPr/>
          </p:nvSpPr>
          <p:spPr>
            <a:xfrm>
              <a:off x="5275523" y="5768601"/>
              <a:ext cx="1528971" cy="316255"/>
            </a:xfrm>
            <a:prstGeom prst="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Flowchart: Extract 13">
              <a:extLst>
                <a:ext uri="{FF2B5EF4-FFF2-40B4-BE49-F238E27FC236}">
                  <a16:creationId xmlns:a16="http://schemas.microsoft.com/office/drawing/2014/main" id="{61C5F0B3-C402-38CE-A63C-1B1EC2B42165}"/>
                </a:ext>
              </a:extLst>
            </p:cNvPr>
            <p:cNvSpPr/>
            <p:nvPr/>
          </p:nvSpPr>
          <p:spPr>
            <a:xfrm rot="10800000">
              <a:off x="5692088" y="2624701"/>
              <a:ext cx="674432" cy="725356"/>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15" name="Cloud 14">
              <a:extLst>
                <a:ext uri="{FF2B5EF4-FFF2-40B4-BE49-F238E27FC236}">
                  <a16:creationId xmlns:a16="http://schemas.microsoft.com/office/drawing/2014/main" id="{26477D6D-DB99-7143-14F9-5F4D95BF48E2}"/>
                </a:ext>
              </a:extLst>
            </p:cNvPr>
            <p:cNvSpPr/>
            <p:nvPr/>
          </p:nvSpPr>
          <p:spPr>
            <a:xfrm rot="764024">
              <a:off x="4744580" y="1034403"/>
              <a:ext cx="1165310"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EF1FF86E-C993-AEFF-8563-8071C4B23145}"/>
                </a:ext>
              </a:extLst>
            </p:cNvPr>
            <p:cNvSpPr/>
            <p:nvPr/>
          </p:nvSpPr>
          <p:spPr>
            <a:xfrm>
              <a:off x="5403049" y="1026729"/>
              <a:ext cx="1252512" cy="18658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Cloud 16">
              <a:extLst>
                <a:ext uri="{FF2B5EF4-FFF2-40B4-BE49-F238E27FC236}">
                  <a16:creationId xmlns:a16="http://schemas.microsoft.com/office/drawing/2014/main" id="{57CAAAA8-9740-0D92-B51C-197919FF5AA5}"/>
                </a:ext>
              </a:extLst>
            </p:cNvPr>
            <p:cNvSpPr/>
            <p:nvPr/>
          </p:nvSpPr>
          <p:spPr>
            <a:xfrm rot="16200000" flipH="1">
              <a:off x="5607483" y="63253"/>
              <a:ext cx="939984" cy="1926945"/>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ounded Rectangle 146">
              <a:extLst>
                <a:ext uri="{FF2B5EF4-FFF2-40B4-BE49-F238E27FC236}">
                  <a16:creationId xmlns:a16="http://schemas.microsoft.com/office/drawing/2014/main" id="{B08C4ABB-9FE9-553F-2F7F-0848FB1E6637}"/>
                </a:ext>
              </a:extLst>
            </p:cNvPr>
            <p:cNvSpPr/>
            <p:nvPr/>
          </p:nvSpPr>
          <p:spPr>
            <a:xfrm>
              <a:off x="5017658" y="1026726"/>
              <a:ext cx="2023292" cy="281994"/>
            </a:xfrm>
            <a:prstGeom prst="round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ounded Rectangle 147">
              <a:extLst>
                <a:ext uri="{FF2B5EF4-FFF2-40B4-BE49-F238E27FC236}">
                  <a16:creationId xmlns:a16="http://schemas.microsoft.com/office/drawing/2014/main" id="{0C2EE37D-AD13-C2E2-1812-A55BD0C196B1}"/>
                </a:ext>
              </a:extLst>
            </p:cNvPr>
            <p:cNvSpPr/>
            <p:nvPr/>
          </p:nvSpPr>
          <p:spPr>
            <a:xfrm>
              <a:off x="5313581" y="4264976"/>
              <a:ext cx="1403917" cy="228729"/>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0" name="Group 19">
              <a:extLst>
                <a:ext uri="{FF2B5EF4-FFF2-40B4-BE49-F238E27FC236}">
                  <a16:creationId xmlns:a16="http://schemas.microsoft.com/office/drawing/2014/main" id="{F6B96483-8A83-A280-09E3-73A8CCFF0EBD}"/>
                </a:ext>
              </a:extLst>
            </p:cNvPr>
            <p:cNvGrpSpPr/>
            <p:nvPr/>
          </p:nvGrpSpPr>
          <p:grpSpPr>
            <a:xfrm>
              <a:off x="6366534" y="4150613"/>
              <a:ext cx="837628" cy="2001179"/>
              <a:chOff x="5029205" y="1676401"/>
              <a:chExt cx="982013" cy="1407436"/>
            </a:xfrm>
            <a:solidFill>
              <a:srgbClr val="996633"/>
            </a:solidFill>
          </p:grpSpPr>
          <p:sp>
            <p:nvSpPr>
              <p:cNvPr id="21" name="Diagonal Stripe 20">
                <a:extLst>
                  <a:ext uri="{FF2B5EF4-FFF2-40B4-BE49-F238E27FC236}">
                    <a16:creationId xmlns:a16="http://schemas.microsoft.com/office/drawing/2014/main" id="{3152F009-DA54-3608-222B-65EF52CACC74}"/>
                  </a:ext>
                </a:extLst>
              </p:cNvPr>
              <p:cNvSpPr/>
              <p:nvPr/>
            </p:nvSpPr>
            <p:spPr>
              <a:xfrm rot="19468279">
                <a:off x="5401618" y="1834736"/>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2" name="Diagonal Stripe 21">
                <a:extLst>
                  <a:ext uri="{FF2B5EF4-FFF2-40B4-BE49-F238E27FC236}">
                    <a16:creationId xmlns:a16="http://schemas.microsoft.com/office/drawing/2014/main" id="{733A948D-35B6-A973-A29F-34958A9ADFD9}"/>
                  </a:ext>
                </a:extLst>
              </p:cNvPr>
              <p:cNvSpPr/>
              <p:nvPr/>
            </p:nvSpPr>
            <p:spPr>
              <a:xfrm rot="20963615">
                <a:off x="5066204" y="1940837"/>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3" name="Rounded Rectangle 151">
                <a:extLst>
                  <a:ext uri="{FF2B5EF4-FFF2-40B4-BE49-F238E27FC236}">
                    <a16:creationId xmlns:a16="http://schemas.microsoft.com/office/drawing/2014/main" id="{1DD27F8E-08B3-890F-8DE4-036A23FAF2BE}"/>
                  </a:ext>
                </a:extLst>
              </p:cNvPr>
              <p:cNvSpPr/>
              <p:nvPr/>
            </p:nvSpPr>
            <p:spPr>
              <a:xfrm>
                <a:off x="5029205" y="1676401"/>
                <a:ext cx="548640" cy="33410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11" name="Group 110">
            <a:extLst>
              <a:ext uri="{FF2B5EF4-FFF2-40B4-BE49-F238E27FC236}">
                <a16:creationId xmlns:a16="http://schemas.microsoft.com/office/drawing/2014/main" id="{A1CBE127-A2DE-D8FD-782A-2C04DB547F88}"/>
              </a:ext>
            </a:extLst>
          </p:cNvPr>
          <p:cNvGrpSpPr/>
          <p:nvPr/>
        </p:nvGrpSpPr>
        <p:grpSpPr>
          <a:xfrm>
            <a:off x="8556286" y="3911490"/>
            <a:ext cx="3028950" cy="2342924"/>
            <a:chOff x="7787752" y="3578356"/>
            <a:chExt cx="3028950" cy="2342924"/>
          </a:xfrm>
        </p:grpSpPr>
        <p:grpSp>
          <p:nvGrpSpPr>
            <p:cNvPr id="24" name="Group 68">
              <a:extLst>
                <a:ext uri="{FF2B5EF4-FFF2-40B4-BE49-F238E27FC236}">
                  <a16:creationId xmlns:a16="http://schemas.microsoft.com/office/drawing/2014/main" id="{C4389628-BCA1-91E5-319C-A8D834312D48}"/>
                </a:ext>
              </a:extLst>
            </p:cNvPr>
            <p:cNvGrpSpPr/>
            <p:nvPr/>
          </p:nvGrpSpPr>
          <p:grpSpPr>
            <a:xfrm>
              <a:off x="7787752" y="3578356"/>
              <a:ext cx="3028950" cy="2342924"/>
              <a:chOff x="3441191" y="1240801"/>
              <a:chExt cx="3755898" cy="3007122"/>
            </a:xfrm>
          </p:grpSpPr>
          <p:grpSp>
            <p:nvGrpSpPr>
              <p:cNvPr id="51" name="Group 46">
                <a:extLst>
                  <a:ext uri="{FF2B5EF4-FFF2-40B4-BE49-F238E27FC236}">
                    <a16:creationId xmlns:a16="http://schemas.microsoft.com/office/drawing/2014/main" id="{102EF291-5C95-9385-0A2E-2F4323409D17}"/>
                  </a:ext>
                </a:extLst>
              </p:cNvPr>
              <p:cNvGrpSpPr/>
              <p:nvPr/>
            </p:nvGrpSpPr>
            <p:grpSpPr>
              <a:xfrm>
                <a:off x="3441191" y="1240801"/>
                <a:ext cx="3755898" cy="3007122"/>
                <a:chOff x="802558" y="4166401"/>
                <a:chExt cx="1981641" cy="1586581"/>
              </a:xfrm>
            </p:grpSpPr>
            <p:grpSp>
              <p:nvGrpSpPr>
                <p:cNvPr id="53" name="Group 16">
                  <a:extLst>
                    <a:ext uri="{FF2B5EF4-FFF2-40B4-BE49-F238E27FC236}">
                      <a16:creationId xmlns:a16="http://schemas.microsoft.com/office/drawing/2014/main" id="{EF3862C8-5EA6-DF55-66E0-CD4051C4D32B}"/>
                    </a:ext>
                  </a:extLst>
                </p:cNvPr>
                <p:cNvGrpSpPr/>
                <p:nvPr/>
              </p:nvGrpSpPr>
              <p:grpSpPr>
                <a:xfrm>
                  <a:off x="802558" y="4166401"/>
                  <a:ext cx="1981641" cy="1586581"/>
                  <a:chOff x="-2011680" y="1349418"/>
                  <a:chExt cx="7269480" cy="6346781"/>
                </a:xfrm>
              </p:grpSpPr>
              <p:grpSp>
                <p:nvGrpSpPr>
                  <p:cNvPr id="55" name="Group 1">
                    <a:extLst>
                      <a:ext uri="{FF2B5EF4-FFF2-40B4-BE49-F238E27FC236}">
                        <a16:creationId xmlns:a16="http://schemas.microsoft.com/office/drawing/2014/main" id="{A1B38033-0EEA-095A-A9BF-F4043EF517C6}"/>
                      </a:ext>
                    </a:extLst>
                  </p:cNvPr>
                  <p:cNvGrpSpPr/>
                  <p:nvPr/>
                </p:nvGrpSpPr>
                <p:grpSpPr>
                  <a:xfrm>
                    <a:off x="-2011680" y="1349418"/>
                    <a:ext cx="7269480" cy="6346781"/>
                    <a:chOff x="-137160" y="1426805"/>
                    <a:chExt cx="2423160" cy="1697395"/>
                  </a:xfrm>
                </p:grpSpPr>
                <p:sp>
                  <p:nvSpPr>
                    <p:cNvPr id="60" name="Rounded Rectangle 2">
                      <a:extLst>
                        <a:ext uri="{FF2B5EF4-FFF2-40B4-BE49-F238E27FC236}">
                          <a16:creationId xmlns:a16="http://schemas.microsoft.com/office/drawing/2014/main" id="{4C33E0C8-E38D-885D-B0A7-88E639018CD0}"/>
                        </a:ext>
                      </a:extLst>
                    </p:cNvPr>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3">
                      <a:extLst>
                        <a:ext uri="{FF2B5EF4-FFF2-40B4-BE49-F238E27FC236}">
                          <a16:creationId xmlns:a16="http://schemas.microsoft.com/office/drawing/2014/main" id="{D3158E75-64BF-4ADB-FCE3-13BF4B5AC2B7}"/>
                        </a:ext>
                      </a:extLst>
                    </p:cNvPr>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4">
                      <a:extLst>
                        <a:ext uri="{FF2B5EF4-FFF2-40B4-BE49-F238E27FC236}">
                          <a16:creationId xmlns:a16="http://schemas.microsoft.com/office/drawing/2014/main" id="{E5A67880-4E69-4BC5-B87F-F062C1E185EE}"/>
                        </a:ext>
                      </a:extLst>
                    </p:cNvPr>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nut 5">
                      <a:extLst>
                        <a:ext uri="{FF2B5EF4-FFF2-40B4-BE49-F238E27FC236}">
                          <a16:creationId xmlns:a16="http://schemas.microsoft.com/office/drawing/2014/main" id="{43371578-9BF9-A4FC-5934-8EFE882ADAE1}"/>
                        </a:ext>
                      </a:extLst>
                    </p:cNvPr>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onut 6">
                      <a:extLst>
                        <a:ext uri="{FF2B5EF4-FFF2-40B4-BE49-F238E27FC236}">
                          <a16:creationId xmlns:a16="http://schemas.microsoft.com/office/drawing/2014/main" id="{3B04B934-9A26-5287-B41D-454BE7AE331E}"/>
                        </a:ext>
                      </a:extLst>
                    </p:cNvPr>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7">
                      <a:extLst>
                        <a:ext uri="{FF2B5EF4-FFF2-40B4-BE49-F238E27FC236}">
                          <a16:creationId xmlns:a16="http://schemas.microsoft.com/office/drawing/2014/main" id="{DA67A141-7F1C-9FF4-3919-BF26FE3BB262}"/>
                        </a:ext>
                      </a:extLst>
                    </p:cNvPr>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6" name="Frame 55">
                    <a:extLst>
                      <a:ext uri="{FF2B5EF4-FFF2-40B4-BE49-F238E27FC236}">
                        <a16:creationId xmlns:a16="http://schemas.microsoft.com/office/drawing/2014/main" id="{DAB6387C-89DC-72FC-65E8-32229FD48285}"/>
                      </a:ext>
                    </a:extLst>
                  </p:cNvPr>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Frame 56">
                    <a:extLst>
                      <a:ext uri="{FF2B5EF4-FFF2-40B4-BE49-F238E27FC236}">
                        <a16:creationId xmlns:a16="http://schemas.microsoft.com/office/drawing/2014/main" id="{833A2576-B7AB-5E4E-6F1A-F8CE7147BF83}"/>
                      </a:ext>
                    </a:extLst>
                  </p:cNvPr>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Frame 57">
                    <a:extLst>
                      <a:ext uri="{FF2B5EF4-FFF2-40B4-BE49-F238E27FC236}">
                        <a16:creationId xmlns:a16="http://schemas.microsoft.com/office/drawing/2014/main" id="{07A435E8-BA28-6F54-76CA-E9677C9A2ACF}"/>
                      </a:ext>
                    </a:extLst>
                  </p:cNvPr>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Rectangle 58">
                    <a:extLst>
                      <a:ext uri="{FF2B5EF4-FFF2-40B4-BE49-F238E27FC236}">
                        <a16:creationId xmlns:a16="http://schemas.microsoft.com/office/drawing/2014/main" id="{9A263120-2D1B-8F67-F2B6-4DAAE113551C}"/>
                      </a:ext>
                    </a:extLst>
                  </p:cNvPr>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a:extLst>
                    <a:ext uri="{FF2B5EF4-FFF2-40B4-BE49-F238E27FC236}">
                      <a16:creationId xmlns:a16="http://schemas.microsoft.com/office/drawing/2014/main" id="{8172C4C5-14E1-6E2C-4DCD-E0A453572D1D}"/>
                    </a:ext>
                  </a:extLst>
                </p:cNvPr>
                <p:cNvSpPr txBox="1"/>
                <p:nvPr/>
              </p:nvSpPr>
              <p:spPr>
                <a:xfrm>
                  <a:off x="1988662" y="4309435"/>
                  <a:ext cx="695994" cy="354314"/>
                </a:xfrm>
                <a:prstGeom prst="rect">
                  <a:avLst/>
                </a:prstGeom>
                <a:noFill/>
              </p:spPr>
              <p:txBody>
                <a:bodyPr wrap="square" rtlCol="0">
                  <a:spAutoFit/>
                </a:bodyPr>
                <a:lstStyle/>
                <a:p>
                  <a:pPr algn="ctr"/>
                  <a:endParaRPr lang="en-US" sz="2800" dirty="0">
                    <a:latin typeface="Comic Sans MS" pitchFamily="66" charset="0"/>
                  </a:endParaRPr>
                </a:p>
              </p:txBody>
            </p:sp>
          </p:grpSp>
          <p:sp>
            <p:nvSpPr>
              <p:cNvPr id="52" name="TextBox 51">
                <a:extLst>
                  <a:ext uri="{FF2B5EF4-FFF2-40B4-BE49-F238E27FC236}">
                    <a16:creationId xmlns:a16="http://schemas.microsoft.com/office/drawing/2014/main" id="{4B1DE99F-C02E-AF83-0516-A6AE41FF12A9}"/>
                  </a:ext>
                </a:extLst>
              </p:cNvPr>
              <p:cNvSpPr txBox="1"/>
              <p:nvPr/>
            </p:nvSpPr>
            <p:spPr>
              <a:xfrm>
                <a:off x="5708904" y="1534208"/>
                <a:ext cx="1219200" cy="2330668"/>
              </a:xfrm>
              <a:prstGeom prst="rect">
                <a:avLst/>
              </a:prstGeom>
              <a:noFill/>
            </p:spPr>
            <p:txBody>
              <a:bodyPr wrap="square" rtlCol="0">
                <a:spAutoFit/>
              </a:bodyPr>
              <a:lstStyle/>
              <a:p>
                <a:pPr algn="ctr"/>
                <a:r>
                  <a:rPr lang="en-US" sz="2800" dirty="0">
                    <a:solidFill>
                      <a:schemeClr val="bg2">
                        <a:lumMod val="25000"/>
                      </a:schemeClr>
                    </a:solidFill>
                    <a:latin typeface="Poor Richard" panose="02080502050505020702" pitchFamily="18" charset="0"/>
                  </a:rPr>
                  <a:t>The Book of Ether</a:t>
                </a:r>
              </a:p>
            </p:txBody>
          </p:sp>
        </p:grpSp>
        <p:grpSp>
          <p:nvGrpSpPr>
            <p:cNvPr id="67" name="Group 66">
              <a:extLst>
                <a:ext uri="{FF2B5EF4-FFF2-40B4-BE49-F238E27FC236}">
                  <a16:creationId xmlns:a16="http://schemas.microsoft.com/office/drawing/2014/main" id="{07D1D7FC-CA2A-EF83-A11C-FBD4977A3B68}"/>
                </a:ext>
              </a:extLst>
            </p:cNvPr>
            <p:cNvGrpSpPr/>
            <p:nvPr/>
          </p:nvGrpSpPr>
          <p:grpSpPr>
            <a:xfrm>
              <a:off x="8119017" y="3906656"/>
              <a:ext cx="666750" cy="1643687"/>
              <a:chOff x="5069946" y="2212977"/>
              <a:chExt cx="1841091" cy="4538697"/>
            </a:xfrm>
          </p:grpSpPr>
          <p:sp>
            <p:nvSpPr>
              <p:cNvPr id="68" name="Rectangle: Rounded Corners 67">
                <a:extLst>
                  <a:ext uri="{FF2B5EF4-FFF2-40B4-BE49-F238E27FC236}">
                    <a16:creationId xmlns:a16="http://schemas.microsoft.com/office/drawing/2014/main" id="{9E8A5C65-317B-098B-0077-435F92E9A58F}"/>
                  </a:ext>
                </a:extLst>
              </p:cNvPr>
              <p:cNvSpPr/>
              <p:nvPr/>
            </p:nvSpPr>
            <p:spPr>
              <a:xfrm>
                <a:off x="5069946" y="6474982"/>
                <a:ext cx="1841091" cy="276692"/>
              </a:xfrm>
              <a:prstGeom prst="roundRect">
                <a:avLst>
                  <a:gd name="adj" fmla="val 28699"/>
                </a:avLst>
              </a:pr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1" name="Trapezoid 80">
                <a:extLst>
                  <a:ext uri="{FF2B5EF4-FFF2-40B4-BE49-F238E27FC236}">
                    <a16:creationId xmlns:a16="http://schemas.microsoft.com/office/drawing/2014/main" id="{2F38BEC8-D789-03C6-8CC0-56DADD9B2B1D}"/>
                  </a:ext>
                </a:extLst>
              </p:cNvPr>
              <p:cNvSpPr/>
              <p:nvPr/>
            </p:nvSpPr>
            <p:spPr>
              <a:xfrm>
                <a:off x="5135849" y="5381387"/>
                <a:ext cx="1709284" cy="1093595"/>
              </a:xfrm>
              <a:prstGeom prst="trapezoid">
                <a:avLst>
                  <a:gd name="adj" fmla="val 14649"/>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2" name="Rectangle: Rounded Corners 81">
                <a:extLst>
                  <a:ext uri="{FF2B5EF4-FFF2-40B4-BE49-F238E27FC236}">
                    <a16:creationId xmlns:a16="http://schemas.microsoft.com/office/drawing/2014/main" id="{76ECCBC4-6C96-6CA5-296F-E30B751729D8}"/>
                  </a:ext>
                </a:extLst>
              </p:cNvPr>
              <p:cNvSpPr/>
              <p:nvPr/>
            </p:nvSpPr>
            <p:spPr>
              <a:xfrm>
                <a:off x="5275765" y="5266598"/>
                <a:ext cx="1424654" cy="114788"/>
              </a:xfrm>
              <a:prstGeom prst="roundRect">
                <a:avLst>
                  <a:gd name="adj" fmla="val 28699"/>
                </a:avLst>
              </a:pr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3" name="Trapezoid 82">
                <a:extLst>
                  <a:ext uri="{FF2B5EF4-FFF2-40B4-BE49-F238E27FC236}">
                    <a16:creationId xmlns:a16="http://schemas.microsoft.com/office/drawing/2014/main" id="{E4165965-9C48-C1AB-6409-AAFEE229030A}"/>
                  </a:ext>
                </a:extLst>
              </p:cNvPr>
              <p:cNvSpPr/>
              <p:nvPr/>
            </p:nvSpPr>
            <p:spPr>
              <a:xfrm>
                <a:off x="5307924" y="4173004"/>
                <a:ext cx="1360333" cy="1093594"/>
              </a:xfrm>
              <a:prstGeom prst="trapezoid">
                <a:avLst>
                  <a:gd name="adj" fmla="val 9183"/>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4" name="Trapezoid 83">
                <a:extLst>
                  <a:ext uri="{FF2B5EF4-FFF2-40B4-BE49-F238E27FC236}">
                    <a16:creationId xmlns:a16="http://schemas.microsoft.com/office/drawing/2014/main" id="{4755004A-DC17-9291-9F5A-92648485F91B}"/>
                  </a:ext>
                </a:extLst>
              </p:cNvPr>
              <p:cNvSpPr/>
              <p:nvPr/>
            </p:nvSpPr>
            <p:spPr>
              <a:xfrm>
                <a:off x="5413377" y="3417040"/>
                <a:ext cx="1127284" cy="717460"/>
              </a:xfrm>
              <a:prstGeom prst="trapezoid">
                <a:avLst>
                  <a:gd name="adj" fmla="val 9183"/>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5" name="Rectangle: Rounded Corners 84">
                <a:extLst>
                  <a:ext uri="{FF2B5EF4-FFF2-40B4-BE49-F238E27FC236}">
                    <a16:creationId xmlns:a16="http://schemas.microsoft.com/office/drawing/2014/main" id="{695A81E5-F079-63AD-3A12-CD8188572B1E}"/>
                  </a:ext>
                </a:extLst>
              </p:cNvPr>
              <p:cNvSpPr/>
              <p:nvPr/>
            </p:nvSpPr>
            <p:spPr>
              <a:xfrm>
                <a:off x="5381495" y="4115609"/>
                <a:ext cx="1218793" cy="142773"/>
              </a:xfrm>
              <a:prstGeom prst="roundRect">
                <a:avLst>
                  <a:gd name="adj" fmla="val 28699"/>
                </a:avLst>
              </a:pr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6" name="Freeform: Shape 85">
                <a:extLst>
                  <a:ext uri="{FF2B5EF4-FFF2-40B4-BE49-F238E27FC236}">
                    <a16:creationId xmlns:a16="http://schemas.microsoft.com/office/drawing/2014/main" id="{9F6A155C-CE0F-065C-190C-BF66956C6357}"/>
                  </a:ext>
                </a:extLst>
              </p:cNvPr>
              <p:cNvSpPr/>
              <p:nvPr/>
            </p:nvSpPr>
            <p:spPr>
              <a:xfrm>
                <a:off x="5381495" y="3941837"/>
                <a:ext cx="1186934" cy="309041"/>
              </a:xfrm>
              <a:custGeom>
                <a:avLst/>
                <a:gdLst>
                  <a:gd name="connsiteX0" fmla="*/ 105827 w 3081446"/>
                  <a:gd name="connsiteY0" fmla="*/ 0 h 781965"/>
                  <a:gd name="connsiteX1" fmla="*/ 262921 w 3081446"/>
                  <a:gd name="connsiteY1" fmla="*/ 0 h 781965"/>
                  <a:gd name="connsiteX2" fmla="*/ 368748 w 3081446"/>
                  <a:gd name="connsiteY2" fmla="*/ 105827 h 781965"/>
                  <a:gd name="connsiteX3" fmla="*/ 368748 w 3081446"/>
                  <a:gd name="connsiteY3" fmla="*/ 300986 h 781965"/>
                  <a:gd name="connsiteX4" fmla="*/ 534886 w 3081446"/>
                  <a:gd name="connsiteY4" fmla="*/ 300986 h 781965"/>
                  <a:gd name="connsiteX5" fmla="*/ 534886 w 3081446"/>
                  <a:gd name="connsiteY5" fmla="*/ 105827 h 781965"/>
                  <a:gd name="connsiteX6" fmla="*/ 640713 w 3081446"/>
                  <a:gd name="connsiteY6" fmla="*/ 0 h 781965"/>
                  <a:gd name="connsiteX7" fmla="*/ 797807 w 3081446"/>
                  <a:gd name="connsiteY7" fmla="*/ 0 h 781965"/>
                  <a:gd name="connsiteX8" fmla="*/ 903634 w 3081446"/>
                  <a:gd name="connsiteY8" fmla="*/ 105827 h 781965"/>
                  <a:gd name="connsiteX9" fmla="*/ 903634 w 3081446"/>
                  <a:gd name="connsiteY9" fmla="*/ 300986 h 781965"/>
                  <a:gd name="connsiteX10" fmla="*/ 1079339 w 3081446"/>
                  <a:gd name="connsiteY10" fmla="*/ 300986 h 781965"/>
                  <a:gd name="connsiteX11" fmla="*/ 1079339 w 3081446"/>
                  <a:gd name="connsiteY11" fmla="*/ 105827 h 781965"/>
                  <a:gd name="connsiteX12" fmla="*/ 1185166 w 3081446"/>
                  <a:gd name="connsiteY12" fmla="*/ 0 h 781965"/>
                  <a:gd name="connsiteX13" fmla="*/ 1342260 w 3081446"/>
                  <a:gd name="connsiteY13" fmla="*/ 0 h 781965"/>
                  <a:gd name="connsiteX14" fmla="*/ 1448087 w 3081446"/>
                  <a:gd name="connsiteY14" fmla="*/ 105827 h 781965"/>
                  <a:gd name="connsiteX15" fmla="*/ 1448087 w 3081446"/>
                  <a:gd name="connsiteY15" fmla="*/ 300986 h 781965"/>
                  <a:gd name="connsiteX16" fmla="*/ 1623792 w 3081446"/>
                  <a:gd name="connsiteY16" fmla="*/ 300986 h 781965"/>
                  <a:gd name="connsiteX17" fmla="*/ 1623792 w 3081446"/>
                  <a:gd name="connsiteY17" fmla="*/ 105827 h 781965"/>
                  <a:gd name="connsiteX18" fmla="*/ 1729619 w 3081446"/>
                  <a:gd name="connsiteY18" fmla="*/ 0 h 781965"/>
                  <a:gd name="connsiteX19" fmla="*/ 1886713 w 3081446"/>
                  <a:gd name="connsiteY19" fmla="*/ 0 h 781965"/>
                  <a:gd name="connsiteX20" fmla="*/ 1992540 w 3081446"/>
                  <a:gd name="connsiteY20" fmla="*/ 105827 h 781965"/>
                  <a:gd name="connsiteX21" fmla="*/ 1992540 w 3081446"/>
                  <a:gd name="connsiteY21" fmla="*/ 300986 h 781965"/>
                  <a:gd name="connsiteX22" fmla="*/ 2168245 w 3081446"/>
                  <a:gd name="connsiteY22" fmla="*/ 300986 h 781965"/>
                  <a:gd name="connsiteX23" fmla="*/ 2168245 w 3081446"/>
                  <a:gd name="connsiteY23" fmla="*/ 105827 h 781965"/>
                  <a:gd name="connsiteX24" fmla="*/ 2274072 w 3081446"/>
                  <a:gd name="connsiteY24" fmla="*/ 0 h 781965"/>
                  <a:gd name="connsiteX25" fmla="*/ 2431166 w 3081446"/>
                  <a:gd name="connsiteY25" fmla="*/ 0 h 781965"/>
                  <a:gd name="connsiteX26" fmla="*/ 2536993 w 3081446"/>
                  <a:gd name="connsiteY26" fmla="*/ 105827 h 781965"/>
                  <a:gd name="connsiteX27" fmla="*/ 2536993 w 3081446"/>
                  <a:gd name="connsiteY27" fmla="*/ 300986 h 781965"/>
                  <a:gd name="connsiteX28" fmla="*/ 2712698 w 3081446"/>
                  <a:gd name="connsiteY28" fmla="*/ 300986 h 781965"/>
                  <a:gd name="connsiteX29" fmla="*/ 2712698 w 3081446"/>
                  <a:gd name="connsiteY29" fmla="*/ 105827 h 781965"/>
                  <a:gd name="connsiteX30" fmla="*/ 2818525 w 3081446"/>
                  <a:gd name="connsiteY30" fmla="*/ 0 h 781965"/>
                  <a:gd name="connsiteX31" fmla="*/ 2975619 w 3081446"/>
                  <a:gd name="connsiteY31" fmla="*/ 0 h 781965"/>
                  <a:gd name="connsiteX32" fmla="*/ 3081446 w 3081446"/>
                  <a:gd name="connsiteY32" fmla="*/ 105827 h 781965"/>
                  <a:gd name="connsiteX33" fmla="*/ 3081446 w 3081446"/>
                  <a:gd name="connsiteY33" fmla="*/ 375151 h 781965"/>
                  <a:gd name="connsiteX34" fmla="*/ 3074999 w 3081446"/>
                  <a:gd name="connsiteY34" fmla="*/ 407087 h 781965"/>
                  <a:gd name="connsiteX35" fmla="*/ 3081446 w 3081446"/>
                  <a:gd name="connsiteY35" fmla="*/ 439022 h 781965"/>
                  <a:gd name="connsiteX36" fmla="*/ 3081446 w 3081446"/>
                  <a:gd name="connsiteY36" fmla="*/ 643929 h 781965"/>
                  <a:gd name="connsiteX37" fmla="*/ 2943410 w 3081446"/>
                  <a:gd name="connsiteY37" fmla="*/ 781965 h 781965"/>
                  <a:gd name="connsiteX38" fmla="*/ 138036 w 3081446"/>
                  <a:gd name="connsiteY38" fmla="*/ 781965 h 781965"/>
                  <a:gd name="connsiteX39" fmla="*/ 0 w 3081446"/>
                  <a:gd name="connsiteY39" fmla="*/ 643929 h 781965"/>
                  <a:gd name="connsiteX40" fmla="*/ 0 w 3081446"/>
                  <a:gd name="connsiteY40" fmla="*/ 439022 h 781965"/>
                  <a:gd name="connsiteX41" fmla="*/ 6447 w 3081446"/>
                  <a:gd name="connsiteY41" fmla="*/ 407087 h 781965"/>
                  <a:gd name="connsiteX42" fmla="*/ 0 w 3081446"/>
                  <a:gd name="connsiteY42" fmla="*/ 375151 h 781965"/>
                  <a:gd name="connsiteX43" fmla="*/ 0 w 3081446"/>
                  <a:gd name="connsiteY43" fmla="*/ 105827 h 781965"/>
                  <a:gd name="connsiteX44" fmla="*/ 105827 w 3081446"/>
                  <a:gd name="connsiteY44" fmla="*/ 0 h 7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81446" h="781965">
                    <a:moveTo>
                      <a:pt x="105827" y="0"/>
                    </a:moveTo>
                    <a:lnTo>
                      <a:pt x="262921" y="0"/>
                    </a:lnTo>
                    <a:cubicBezTo>
                      <a:pt x="321368" y="0"/>
                      <a:pt x="368748" y="47380"/>
                      <a:pt x="368748" y="105827"/>
                    </a:cubicBezTo>
                    <a:lnTo>
                      <a:pt x="368748" y="300986"/>
                    </a:lnTo>
                    <a:lnTo>
                      <a:pt x="534886" y="300986"/>
                    </a:lnTo>
                    <a:lnTo>
                      <a:pt x="534886" y="105827"/>
                    </a:lnTo>
                    <a:cubicBezTo>
                      <a:pt x="534886" y="47380"/>
                      <a:pt x="582266" y="0"/>
                      <a:pt x="640713" y="0"/>
                    </a:cubicBezTo>
                    <a:lnTo>
                      <a:pt x="797807" y="0"/>
                    </a:lnTo>
                    <a:cubicBezTo>
                      <a:pt x="856254" y="0"/>
                      <a:pt x="903634" y="47380"/>
                      <a:pt x="903634" y="105827"/>
                    </a:cubicBezTo>
                    <a:lnTo>
                      <a:pt x="903634" y="300986"/>
                    </a:lnTo>
                    <a:lnTo>
                      <a:pt x="1079339" y="300986"/>
                    </a:lnTo>
                    <a:lnTo>
                      <a:pt x="1079339" y="105827"/>
                    </a:lnTo>
                    <a:cubicBezTo>
                      <a:pt x="1079339" y="47380"/>
                      <a:pt x="1126719" y="0"/>
                      <a:pt x="1185166" y="0"/>
                    </a:cubicBezTo>
                    <a:lnTo>
                      <a:pt x="1342260" y="0"/>
                    </a:lnTo>
                    <a:cubicBezTo>
                      <a:pt x="1400707" y="0"/>
                      <a:pt x="1448087" y="47380"/>
                      <a:pt x="1448087" y="105827"/>
                    </a:cubicBezTo>
                    <a:lnTo>
                      <a:pt x="1448087" y="300986"/>
                    </a:lnTo>
                    <a:lnTo>
                      <a:pt x="1623792" y="300986"/>
                    </a:lnTo>
                    <a:lnTo>
                      <a:pt x="1623792" y="105827"/>
                    </a:lnTo>
                    <a:cubicBezTo>
                      <a:pt x="1623792" y="47380"/>
                      <a:pt x="1671172" y="0"/>
                      <a:pt x="1729619" y="0"/>
                    </a:cubicBezTo>
                    <a:lnTo>
                      <a:pt x="1886713" y="0"/>
                    </a:lnTo>
                    <a:cubicBezTo>
                      <a:pt x="1945160" y="0"/>
                      <a:pt x="1992540" y="47380"/>
                      <a:pt x="1992540" y="105827"/>
                    </a:cubicBezTo>
                    <a:lnTo>
                      <a:pt x="1992540" y="300986"/>
                    </a:lnTo>
                    <a:lnTo>
                      <a:pt x="2168245" y="300986"/>
                    </a:lnTo>
                    <a:lnTo>
                      <a:pt x="2168245" y="105827"/>
                    </a:lnTo>
                    <a:cubicBezTo>
                      <a:pt x="2168245" y="47380"/>
                      <a:pt x="2215625" y="0"/>
                      <a:pt x="2274072" y="0"/>
                    </a:cubicBezTo>
                    <a:lnTo>
                      <a:pt x="2431166" y="0"/>
                    </a:lnTo>
                    <a:cubicBezTo>
                      <a:pt x="2489613" y="0"/>
                      <a:pt x="2536993" y="47380"/>
                      <a:pt x="2536993" y="105827"/>
                    </a:cubicBezTo>
                    <a:lnTo>
                      <a:pt x="2536993" y="300986"/>
                    </a:lnTo>
                    <a:lnTo>
                      <a:pt x="2712698" y="300986"/>
                    </a:lnTo>
                    <a:lnTo>
                      <a:pt x="2712698" y="105827"/>
                    </a:lnTo>
                    <a:cubicBezTo>
                      <a:pt x="2712698" y="47380"/>
                      <a:pt x="2760078" y="0"/>
                      <a:pt x="2818525" y="0"/>
                    </a:cubicBezTo>
                    <a:lnTo>
                      <a:pt x="2975619" y="0"/>
                    </a:lnTo>
                    <a:cubicBezTo>
                      <a:pt x="3034066" y="0"/>
                      <a:pt x="3081446" y="47380"/>
                      <a:pt x="3081446" y="105827"/>
                    </a:cubicBezTo>
                    <a:lnTo>
                      <a:pt x="3081446" y="375151"/>
                    </a:lnTo>
                    <a:lnTo>
                      <a:pt x="3074999" y="407087"/>
                    </a:lnTo>
                    <a:lnTo>
                      <a:pt x="3081446" y="439022"/>
                    </a:lnTo>
                    <a:lnTo>
                      <a:pt x="3081446" y="643929"/>
                    </a:lnTo>
                    <a:cubicBezTo>
                      <a:pt x="3081446" y="720164"/>
                      <a:pt x="3019645" y="781965"/>
                      <a:pt x="2943410" y="781965"/>
                    </a:cubicBezTo>
                    <a:lnTo>
                      <a:pt x="138036" y="781965"/>
                    </a:lnTo>
                    <a:cubicBezTo>
                      <a:pt x="61801" y="781965"/>
                      <a:pt x="0" y="720164"/>
                      <a:pt x="0" y="643929"/>
                    </a:cubicBezTo>
                    <a:lnTo>
                      <a:pt x="0" y="439022"/>
                    </a:lnTo>
                    <a:lnTo>
                      <a:pt x="6447" y="407087"/>
                    </a:lnTo>
                    <a:lnTo>
                      <a:pt x="0" y="375151"/>
                    </a:lnTo>
                    <a:lnTo>
                      <a:pt x="0" y="105827"/>
                    </a:lnTo>
                    <a:cubicBezTo>
                      <a:pt x="0" y="47380"/>
                      <a:pt x="47380" y="0"/>
                      <a:pt x="105827" y="0"/>
                    </a:cubicBezTo>
                    <a:close/>
                  </a:path>
                </a:pathLst>
              </a:cu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7" name="Flowchart: Delay 86">
                <a:extLst>
                  <a:ext uri="{FF2B5EF4-FFF2-40B4-BE49-F238E27FC236}">
                    <a16:creationId xmlns:a16="http://schemas.microsoft.com/office/drawing/2014/main" id="{99BF5FCF-01EA-9F12-AA75-47E862368A43}"/>
                  </a:ext>
                </a:extLst>
              </p:cNvPr>
              <p:cNvSpPr/>
              <p:nvPr/>
            </p:nvSpPr>
            <p:spPr>
              <a:xfrm rot="16200000">
                <a:off x="5646567" y="6208932"/>
                <a:ext cx="648558" cy="406865"/>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8" name="Flowchart: Delay 87">
                <a:extLst>
                  <a:ext uri="{FF2B5EF4-FFF2-40B4-BE49-F238E27FC236}">
                    <a16:creationId xmlns:a16="http://schemas.microsoft.com/office/drawing/2014/main" id="{30108D1C-ABFD-DE6F-EFA9-D2D7F96BE60C}"/>
                  </a:ext>
                </a:extLst>
              </p:cNvPr>
              <p:cNvSpPr/>
              <p:nvPr/>
            </p:nvSpPr>
            <p:spPr>
              <a:xfrm rot="16200000">
                <a:off x="5387947" y="4448776"/>
                <a:ext cx="347957" cy="147963"/>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9" name="Flowchart: Delay 88">
                <a:extLst>
                  <a:ext uri="{FF2B5EF4-FFF2-40B4-BE49-F238E27FC236}">
                    <a16:creationId xmlns:a16="http://schemas.microsoft.com/office/drawing/2014/main" id="{2637E285-1FBA-4D7A-168C-58554DFEE14B}"/>
                  </a:ext>
                </a:extLst>
              </p:cNvPr>
              <p:cNvSpPr/>
              <p:nvPr/>
            </p:nvSpPr>
            <p:spPr>
              <a:xfrm rot="16200000">
                <a:off x="5659950" y="4448776"/>
                <a:ext cx="347957" cy="147963"/>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0" name="Flowchart: Delay 89">
                <a:extLst>
                  <a:ext uri="{FF2B5EF4-FFF2-40B4-BE49-F238E27FC236}">
                    <a16:creationId xmlns:a16="http://schemas.microsoft.com/office/drawing/2014/main" id="{0694282A-A964-104F-77F3-B76BECC949AD}"/>
                  </a:ext>
                </a:extLst>
              </p:cNvPr>
              <p:cNvSpPr/>
              <p:nvPr/>
            </p:nvSpPr>
            <p:spPr>
              <a:xfrm rot="16200000">
                <a:off x="5931953" y="4445422"/>
                <a:ext cx="347957" cy="147963"/>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1" name="Flowchart: Delay 90">
                <a:extLst>
                  <a:ext uri="{FF2B5EF4-FFF2-40B4-BE49-F238E27FC236}">
                    <a16:creationId xmlns:a16="http://schemas.microsoft.com/office/drawing/2014/main" id="{B110FC35-C661-6686-8E1B-4C53A841D1CC}"/>
                  </a:ext>
                </a:extLst>
              </p:cNvPr>
              <p:cNvSpPr/>
              <p:nvPr/>
            </p:nvSpPr>
            <p:spPr>
              <a:xfrm rot="16200000">
                <a:off x="6203955" y="4453167"/>
                <a:ext cx="347957" cy="147963"/>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2" name="Flowchart: Delay 91">
                <a:extLst>
                  <a:ext uri="{FF2B5EF4-FFF2-40B4-BE49-F238E27FC236}">
                    <a16:creationId xmlns:a16="http://schemas.microsoft.com/office/drawing/2014/main" id="{BE6977AA-B143-3597-AA68-A6B86692AA84}"/>
                  </a:ext>
                </a:extLst>
              </p:cNvPr>
              <p:cNvSpPr/>
              <p:nvPr/>
            </p:nvSpPr>
            <p:spPr>
              <a:xfrm rot="16200000" flipV="1">
                <a:off x="5513262" y="359741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3" name="Flowchart: Delay 92">
                <a:extLst>
                  <a:ext uri="{FF2B5EF4-FFF2-40B4-BE49-F238E27FC236}">
                    <a16:creationId xmlns:a16="http://schemas.microsoft.com/office/drawing/2014/main" id="{7DBE11AA-5769-1AFE-E757-1DF7746AD6C0}"/>
                  </a:ext>
                </a:extLst>
              </p:cNvPr>
              <p:cNvSpPr/>
              <p:nvPr/>
            </p:nvSpPr>
            <p:spPr>
              <a:xfrm rot="16200000" flipV="1">
                <a:off x="5734306" y="359741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4" name="Flowchart: Delay 93">
                <a:extLst>
                  <a:ext uri="{FF2B5EF4-FFF2-40B4-BE49-F238E27FC236}">
                    <a16:creationId xmlns:a16="http://schemas.microsoft.com/office/drawing/2014/main" id="{E963CE52-D7B9-BCFD-2E9F-0BB11083C7E5}"/>
                  </a:ext>
                </a:extLst>
              </p:cNvPr>
              <p:cNvSpPr/>
              <p:nvPr/>
            </p:nvSpPr>
            <p:spPr>
              <a:xfrm rot="16200000" flipV="1">
                <a:off x="5955350" y="3593296"/>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5" name="Flowchart: Delay 94">
                <a:extLst>
                  <a:ext uri="{FF2B5EF4-FFF2-40B4-BE49-F238E27FC236}">
                    <a16:creationId xmlns:a16="http://schemas.microsoft.com/office/drawing/2014/main" id="{E5A6673A-F013-FFCE-CEA5-55C01D2F863B}"/>
                  </a:ext>
                </a:extLst>
              </p:cNvPr>
              <p:cNvSpPr/>
              <p:nvPr/>
            </p:nvSpPr>
            <p:spPr>
              <a:xfrm rot="16200000" flipV="1">
                <a:off x="6176395" y="3594836"/>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6" name="Group 95">
                <a:extLst>
                  <a:ext uri="{FF2B5EF4-FFF2-40B4-BE49-F238E27FC236}">
                    <a16:creationId xmlns:a16="http://schemas.microsoft.com/office/drawing/2014/main" id="{81A3C177-0C1B-CA2A-3ED8-9A96CC31D211}"/>
                  </a:ext>
                </a:extLst>
              </p:cNvPr>
              <p:cNvGrpSpPr/>
              <p:nvPr/>
            </p:nvGrpSpPr>
            <p:grpSpPr>
              <a:xfrm>
                <a:off x="5513835" y="2773830"/>
                <a:ext cx="903810" cy="575230"/>
                <a:chOff x="5412433" y="2651064"/>
                <a:chExt cx="1127284" cy="717460"/>
              </a:xfrm>
            </p:grpSpPr>
            <p:sp>
              <p:nvSpPr>
                <p:cNvPr id="106" name="Trapezoid 105">
                  <a:extLst>
                    <a:ext uri="{FF2B5EF4-FFF2-40B4-BE49-F238E27FC236}">
                      <a16:creationId xmlns:a16="http://schemas.microsoft.com/office/drawing/2014/main" id="{BCB163B8-E3BC-E1C5-952C-E446860F31E7}"/>
                    </a:ext>
                  </a:extLst>
                </p:cNvPr>
                <p:cNvSpPr/>
                <p:nvPr/>
              </p:nvSpPr>
              <p:spPr>
                <a:xfrm>
                  <a:off x="5412433" y="2651064"/>
                  <a:ext cx="1127284" cy="717460"/>
                </a:xfrm>
                <a:prstGeom prst="trapezoid">
                  <a:avLst>
                    <a:gd name="adj" fmla="val 9183"/>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7" name="Flowchart: Delay 106">
                  <a:extLst>
                    <a:ext uri="{FF2B5EF4-FFF2-40B4-BE49-F238E27FC236}">
                      <a16:creationId xmlns:a16="http://schemas.microsoft.com/office/drawing/2014/main" id="{9ED0F96A-3913-EAF0-5CC1-E92CC49F62CE}"/>
                    </a:ext>
                  </a:extLst>
                </p:cNvPr>
                <p:cNvSpPr/>
                <p:nvPr/>
              </p:nvSpPr>
              <p:spPr>
                <a:xfrm rot="16200000" flipV="1">
                  <a:off x="5512318" y="2831434"/>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8" name="Flowchart: Delay 107">
                  <a:extLst>
                    <a:ext uri="{FF2B5EF4-FFF2-40B4-BE49-F238E27FC236}">
                      <a16:creationId xmlns:a16="http://schemas.microsoft.com/office/drawing/2014/main" id="{6058AE56-69CE-BE82-A97E-B8F750B2C212}"/>
                    </a:ext>
                  </a:extLst>
                </p:cNvPr>
                <p:cNvSpPr/>
                <p:nvPr/>
              </p:nvSpPr>
              <p:spPr>
                <a:xfrm rot="16200000" flipV="1">
                  <a:off x="5733362" y="2831434"/>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9" name="Flowchart: Delay 108">
                  <a:extLst>
                    <a:ext uri="{FF2B5EF4-FFF2-40B4-BE49-F238E27FC236}">
                      <a16:creationId xmlns:a16="http://schemas.microsoft.com/office/drawing/2014/main" id="{46106EB1-CB23-FEB9-AA66-FDE18BE4D7C7}"/>
                    </a:ext>
                  </a:extLst>
                </p:cNvPr>
                <p:cNvSpPr/>
                <p:nvPr/>
              </p:nvSpPr>
              <p:spPr>
                <a:xfrm rot="16200000" flipV="1">
                  <a:off x="5954406" y="282732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0" name="Flowchart: Delay 109">
                  <a:extLst>
                    <a:ext uri="{FF2B5EF4-FFF2-40B4-BE49-F238E27FC236}">
                      <a16:creationId xmlns:a16="http://schemas.microsoft.com/office/drawing/2014/main" id="{C4769FFF-BA6C-2D53-04D6-56983E1C0717}"/>
                    </a:ext>
                  </a:extLst>
                </p:cNvPr>
                <p:cNvSpPr/>
                <p:nvPr/>
              </p:nvSpPr>
              <p:spPr>
                <a:xfrm rot="16200000" flipV="1">
                  <a:off x="6175451" y="282886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97" name="Freeform: Shape 96">
                <a:extLst>
                  <a:ext uri="{FF2B5EF4-FFF2-40B4-BE49-F238E27FC236}">
                    <a16:creationId xmlns:a16="http://schemas.microsoft.com/office/drawing/2014/main" id="{45082B2C-035A-EE41-6CA3-F4AEB36D527C}"/>
                  </a:ext>
                </a:extLst>
              </p:cNvPr>
              <p:cNvSpPr/>
              <p:nvPr/>
            </p:nvSpPr>
            <p:spPr>
              <a:xfrm>
                <a:off x="5411320" y="3131774"/>
                <a:ext cx="1127284" cy="309041"/>
              </a:xfrm>
              <a:custGeom>
                <a:avLst/>
                <a:gdLst>
                  <a:gd name="connsiteX0" fmla="*/ 105827 w 3081446"/>
                  <a:gd name="connsiteY0" fmla="*/ 0 h 781965"/>
                  <a:gd name="connsiteX1" fmla="*/ 262921 w 3081446"/>
                  <a:gd name="connsiteY1" fmla="*/ 0 h 781965"/>
                  <a:gd name="connsiteX2" fmla="*/ 368748 w 3081446"/>
                  <a:gd name="connsiteY2" fmla="*/ 105827 h 781965"/>
                  <a:gd name="connsiteX3" fmla="*/ 368748 w 3081446"/>
                  <a:gd name="connsiteY3" fmla="*/ 300986 h 781965"/>
                  <a:gd name="connsiteX4" fmla="*/ 534886 w 3081446"/>
                  <a:gd name="connsiteY4" fmla="*/ 300986 h 781965"/>
                  <a:gd name="connsiteX5" fmla="*/ 534886 w 3081446"/>
                  <a:gd name="connsiteY5" fmla="*/ 105827 h 781965"/>
                  <a:gd name="connsiteX6" fmla="*/ 640713 w 3081446"/>
                  <a:gd name="connsiteY6" fmla="*/ 0 h 781965"/>
                  <a:gd name="connsiteX7" fmla="*/ 797807 w 3081446"/>
                  <a:gd name="connsiteY7" fmla="*/ 0 h 781965"/>
                  <a:gd name="connsiteX8" fmla="*/ 903634 w 3081446"/>
                  <a:gd name="connsiteY8" fmla="*/ 105827 h 781965"/>
                  <a:gd name="connsiteX9" fmla="*/ 903634 w 3081446"/>
                  <a:gd name="connsiteY9" fmla="*/ 300986 h 781965"/>
                  <a:gd name="connsiteX10" fmla="*/ 1079339 w 3081446"/>
                  <a:gd name="connsiteY10" fmla="*/ 300986 h 781965"/>
                  <a:gd name="connsiteX11" fmla="*/ 1079339 w 3081446"/>
                  <a:gd name="connsiteY11" fmla="*/ 105827 h 781965"/>
                  <a:gd name="connsiteX12" fmla="*/ 1185166 w 3081446"/>
                  <a:gd name="connsiteY12" fmla="*/ 0 h 781965"/>
                  <a:gd name="connsiteX13" fmla="*/ 1342260 w 3081446"/>
                  <a:gd name="connsiteY13" fmla="*/ 0 h 781965"/>
                  <a:gd name="connsiteX14" fmla="*/ 1448087 w 3081446"/>
                  <a:gd name="connsiteY14" fmla="*/ 105827 h 781965"/>
                  <a:gd name="connsiteX15" fmla="*/ 1448087 w 3081446"/>
                  <a:gd name="connsiteY15" fmla="*/ 300986 h 781965"/>
                  <a:gd name="connsiteX16" fmla="*/ 1623792 w 3081446"/>
                  <a:gd name="connsiteY16" fmla="*/ 300986 h 781965"/>
                  <a:gd name="connsiteX17" fmla="*/ 1623792 w 3081446"/>
                  <a:gd name="connsiteY17" fmla="*/ 105827 h 781965"/>
                  <a:gd name="connsiteX18" fmla="*/ 1729619 w 3081446"/>
                  <a:gd name="connsiteY18" fmla="*/ 0 h 781965"/>
                  <a:gd name="connsiteX19" fmla="*/ 1886713 w 3081446"/>
                  <a:gd name="connsiteY19" fmla="*/ 0 h 781965"/>
                  <a:gd name="connsiteX20" fmla="*/ 1992540 w 3081446"/>
                  <a:gd name="connsiteY20" fmla="*/ 105827 h 781965"/>
                  <a:gd name="connsiteX21" fmla="*/ 1992540 w 3081446"/>
                  <a:gd name="connsiteY21" fmla="*/ 300986 h 781965"/>
                  <a:gd name="connsiteX22" fmla="*/ 2168245 w 3081446"/>
                  <a:gd name="connsiteY22" fmla="*/ 300986 h 781965"/>
                  <a:gd name="connsiteX23" fmla="*/ 2168245 w 3081446"/>
                  <a:gd name="connsiteY23" fmla="*/ 105827 h 781965"/>
                  <a:gd name="connsiteX24" fmla="*/ 2274072 w 3081446"/>
                  <a:gd name="connsiteY24" fmla="*/ 0 h 781965"/>
                  <a:gd name="connsiteX25" fmla="*/ 2431166 w 3081446"/>
                  <a:gd name="connsiteY25" fmla="*/ 0 h 781965"/>
                  <a:gd name="connsiteX26" fmla="*/ 2536993 w 3081446"/>
                  <a:gd name="connsiteY26" fmla="*/ 105827 h 781965"/>
                  <a:gd name="connsiteX27" fmla="*/ 2536993 w 3081446"/>
                  <a:gd name="connsiteY27" fmla="*/ 300986 h 781965"/>
                  <a:gd name="connsiteX28" fmla="*/ 2712698 w 3081446"/>
                  <a:gd name="connsiteY28" fmla="*/ 300986 h 781965"/>
                  <a:gd name="connsiteX29" fmla="*/ 2712698 w 3081446"/>
                  <a:gd name="connsiteY29" fmla="*/ 105827 h 781965"/>
                  <a:gd name="connsiteX30" fmla="*/ 2818525 w 3081446"/>
                  <a:gd name="connsiteY30" fmla="*/ 0 h 781965"/>
                  <a:gd name="connsiteX31" fmla="*/ 2975619 w 3081446"/>
                  <a:gd name="connsiteY31" fmla="*/ 0 h 781965"/>
                  <a:gd name="connsiteX32" fmla="*/ 3081446 w 3081446"/>
                  <a:gd name="connsiteY32" fmla="*/ 105827 h 781965"/>
                  <a:gd name="connsiteX33" fmla="*/ 3081446 w 3081446"/>
                  <a:gd name="connsiteY33" fmla="*/ 375151 h 781965"/>
                  <a:gd name="connsiteX34" fmla="*/ 3074999 w 3081446"/>
                  <a:gd name="connsiteY34" fmla="*/ 407087 h 781965"/>
                  <a:gd name="connsiteX35" fmla="*/ 3081446 w 3081446"/>
                  <a:gd name="connsiteY35" fmla="*/ 439022 h 781965"/>
                  <a:gd name="connsiteX36" fmla="*/ 3081446 w 3081446"/>
                  <a:gd name="connsiteY36" fmla="*/ 643929 h 781965"/>
                  <a:gd name="connsiteX37" fmla="*/ 2943410 w 3081446"/>
                  <a:gd name="connsiteY37" fmla="*/ 781965 h 781965"/>
                  <a:gd name="connsiteX38" fmla="*/ 138036 w 3081446"/>
                  <a:gd name="connsiteY38" fmla="*/ 781965 h 781965"/>
                  <a:gd name="connsiteX39" fmla="*/ 0 w 3081446"/>
                  <a:gd name="connsiteY39" fmla="*/ 643929 h 781965"/>
                  <a:gd name="connsiteX40" fmla="*/ 0 w 3081446"/>
                  <a:gd name="connsiteY40" fmla="*/ 439022 h 781965"/>
                  <a:gd name="connsiteX41" fmla="*/ 6447 w 3081446"/>
                  <a:gd name="connsiteY41" fmla="*/ 407087 h 781965"/>
                  <a:gd name="connsiteX42" fmla="*/ 0 w 3081446"/>
                  <a:gd name="connsiteY42" fmla="*/ 375151 h 781965"/>
                  <a:gd name="connsiteX43" fmla="*/ 0 w 3081446"/>
                  <a:gd name="connsiteY43" fmla="*/ 105827 h 781965"/>
                  <a:gd name="connsiteX44" fmla="*/ 105827 w 3081446"/>
                  <a:gd name="connsiteY44" fmla="*/ 0 h 7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81446" h="781965">
                    <a:moveTo>
                      <a:pt x="105827" y="0"/>
                    </a:moveTo>
                    <a:lnTo>
                      <a:pt x="262921" y="0"/>
                    </a:lnTo>
                    <a:cubicBezTo>
                      <a:pt x="321368" y="0"/>
                      <a:pt x="368748" y="47380"/>
                      <a:pt x="368748" y="105827"/>
                    </a:cubicBezTo>
                    <a:lnTo>
                      <a:pt x="368748" y="300986"/>
                    </a:lnTo>
                    <a:lnTo>
                      <a:pt x="534886" y="300986"/>
                    </a:lnTo>
                    <a:lnTo>
                      <a:pt x="534886" y="105827"/>
                    </a:lnTo>
                    <a:cubicBezTo>
                      <a:pt x="534886" y="47380"/>
                      <a:pt x="582266" y="0"/>
                      <a:pt x="640713" y="0"/>
                    </a:cubicBezTo>
                    <a:lnTo>
                      <a:pt x="797807" y="0"/>
                    </a:lnTo>
                    <a:cubicBezTo>
                      <a:pt x="856254" y="0"/>
                      <a:pt x="903634" y="47380"/>
                      <a:pt x="903634" y="105827"/>
                    </a:cubicBezTo>
                    <a:lnTo>
                      <a:pt x="903634" y="300986"/>
                    </a:lnTo>
                    <a:lnTo>
                      <a:pt x="1079339" y="300986"/>
                    </a:lnTo>
                    <a:lnTo>
                      <a:pt x="1079339" y="105827"/>
                    </a:lnTo>
                    <a:cubicBezTo>
                      <a:pt x="1079339" y="47380"/>
                      <a:pt x="1126719" y="0"/>
                      <a:pt x="1185166" y="0"/>
                    </a:cubicBezTo>
                    <a:lnTo>
                      <a:pt x="1342260" y="0"/>
                    </a:lnTo>
                    <a:cubicBezTo>
                      <a:pt x="1400707" y="0"/>
                      <a:pt x="1448087" y="47380"/>
                      <a:pt x="1448087" y="105827"/>
                    </a:cubicBezTo>
                    <a:lnTo>
                      <a:pt x="1448087" y="300986"/>
                    </a:lnTo>
                    <a:lnTo>
                      <a:pt x="1623792" y="300986"/>
                    </a:lnTo>
                    <a:lnTo>
                      <a:pt x="1623792" y="105827"/>
                    </a:lnTo>
                    <a:cubicBezTo>
                      <a:pt x="1623792" y="47380"/>
                      <a:pt x="1671172" y="0"/>
                      <a:pt x="1729619" y="0"/>
                    </a:cubicBezTo>
                    <a:lnTo>
                      <a:pt x="1886713" y="0"/>
                    </a:lnTo>
                    <a:cubicBezTo>
                      <a:pt x="1945160" y="0"/>
                      <a:pt x="1992540" y="47380"/>
                      <a:pt x="1992540" y="105827"/>
                    </a:cubicBezTo>
                    <a:lnTo>
                      <a:pt x="1992540" y="300986"/>
                    </a:lnTo>
                    <a:lnTo>
                      <a:pt x="2168245" y="300986"/>
                    </a:lnTo>
                    <a:lnTo>
                      <a:pt x="2168245" y="105827"/>
                    </a:lnTo>
                    <a:cubicBezTo>
                      <a:pt x="2168245" y="47380"/>
                      <a:pt x="2215625" y="0"/>
                      <a:pt x="2274072" y="0"/>
                    </a:cubicBezTo>
                    <a:lnTo>
                      <a:pt x="2431166" y="0"/>
                    </a:lnTo>
                    <a:cubicBezTo>
                      <a:pt x="2489613" y="0"/>
                      <a:pt x="2536993" y="47380"/>
                      <a:pt x="2536993" y="105827"/>
                    </a:cubicBezTo>
                    <a:lnTo>
                      <a:pt x="2536993" y="300986"/>
                    </a:lnTo>
                    <a:lnTo>
                      <a:pt x="2712698" y="300986"/>
                    </a:lnTo>
                    <a:lnTo>
                      <a:pt x="2712698" y="105827"/>
                    </a:lnTo>
                    <a:cubicBezTo>
                      <a:pt x="2712698" y="47380"/>
                      <a:pt x="2760078" y="0"/>
                      <a:pt x="2818525" y="0"/>
                    </a:cubicBezTo>
                    <a:lnTo>
                      <a:pt x="2975619" y="0"/>
                    </a:lnTo>
                    <a:cubicBezTo>
                      <a:pt x="3034066" y="0"/>
                      <a:pt x="3081446" y="47380"/>
                      <a:pt x="3081446" y="105827"/>
                    </a:cubicBezTo>
                    <a:lnTo>
                      <a:pt x="3081446" y="375151"/>
                    </a:lnTo>
                    <a:lnTo>
                      <a:pt x="3074999" y="407087"/>
                    </a:lnTo>
                    <a:lnTo>
                      <a:pt x="3081446" y="439022"/>
                    </a:lnTo>
                    <a:lnTo>
                      <a:pt x="3081446" y="643929"/>
                    </a:lnTo>
                    <a:cubicBezTo>
                      <a:pt x="3081446" y="720164"/>
                      <a:pt x="3019645" y="781965"/>
                      <a:pt x="2943410" y="781965"/>
                    </a:cubicBezTo>
                    <a:lnTo>
                      <a:pt x="138036" y="781965"/>
                    </a:lnTo>
                    <a:cubicBezTo>
                      <a:pt x="61801" y="781965"/>
                      <a:pt x="0" y="720164"/>
                      <a:pt x="0" y="643929"/>
                    </a:cubicBezTo>
                    <a:lnTo>
                      <a:pt x="0" y="439022"/>
                    </a:lnTo>
                    <a:lnTo>
                      <a:pt x="6447" y="407087"/>
                    </a:lnTo>
                    <a:lnTo>
                      <a:pt x="0" y="375151"/>
                    </a:lnTo>
                    <a:lnTo>
                      <a:pt x="0" y="105827"/>
                    </a:lnTo>
                    <a:cubicBezTo>
                      <a:pt x="0" y="47380"/>
                      <a:pt x="47380" y="0"/>
                      <a:pt x="105827" y="0"/>
                    </a:cubicBezTo>
                    <a:close/>
                  </a:path>
                </a:pathLst>
              </a:cu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8" name="Freeform: Shape 97">
                <a:extLst>
                  <a:ext uri="{FF2B5EF4-FFF2-40B4-BE49-F238E27FC236}">
                    <a16:creationId xmlns:a16="http://schemas.microsoft.com/office/drawing/2014/main" id="{9AEDA63C-31C5-FD44-29CB-2564634A1FE0}"/>
                  </a:ext>
                </a:extLst>
              </p:cNvPr>
              <p:cNvSpPr/>
              <p:nvPr/>
            </p:nvSpPr>
            <p:spPr>
              <a:xfrm>
                <a:off x="5241066" y="5018939"/>
                <a:ext cx="1424653" cy="309041"/>
              </a:xfrm>
              <a:custGeom>
                <a:avLst/>
                <a:gdLst>
                  <a:gd name="connsiteX0" fmla="*/ 105827 w 3081446"/>
                  <a:gd name="connsiteY0" fmla="*/ 0 h 781965"/>
                  <a:gd name="connsiteX1" fmla="*/ 262921 w 3081446"/>
                  <a:gd name="connsiteY1" fmla="*/ 0 h 781965"/>
                  <a:gd name="connsiteX2" fmla="*/ 368748 w 3081446"/>
                  <a:gd name="connsiteY2" fmla="*/ 105827 h 781965"/>
                  <a:gd name="connsiteX3" fmla="*/ 368748 w 3081446"/>
                  <a:gd name="connsiteY3" fmla="*/ 300986 h 781965"/>
                  <a:gd name="connsiteX4" fmla="*/ 534886 w 3081446"/>
                  <a:gd name="connsiteY4" fmla="*/ 300986 h 781965"/>
                  <a:gd name="connsiteX5" fmla="*/ 534886 w 3081446"/>
                  <a:gd name="connsiteY5" fmla="*/ 105827 h 781965"/>
                  <a:gd name="connsiteX6" fmla="*/ 640713 w 3081446"/>
                  <a:gd name="connsiteY6" fmla="*/ 0 h 781965"/>
                  <a:gd name="connsiteX7" fmla="*/ 797807 w 3081446"/>
                  <a:gd name="connsiteY7" fmla="*/ 0 h 781965"/>
                  <a:gd name="connsiteX8" fmla="*/ 903634 w 3081446"/>
                  <a:gd name="connsiteY8" fmla="*/ 105827 h 781965"/>
                  <a:gd name="connsiteX9" fmla="*/ 903634 w 3081446"/>
                  <a:gd name="connsiteY9" fmla="*/ 300986 h 781965"/>
                  <a:gd name="connsiteX10" fmla="*/ 1079339 w 3081446"/>
                  <a:gd name="connsiteY10" fmla="*/ 300986 h 781965"/>
                  <a:gd name="connsiteX11" fmla="*/ 1079339 w 3081446"/>
                  <a:gd name="connsiteY11" fmla="*/ 105827 h 781965"/>
                  <a:gd name="connsiteX12" fmla="*/ 1185166 w 3081446"/>
                  <a:gd name="connsiteY12" fmla="*/ 0 h 781965"/>
                  <a:gd name="connsiteX13" fmla="*/ 1342260 w 3081446"/>
                  <a:gd name="connsiteY13" fmla="*/ 0 h 781965"/>
                  <a:gd name="connsiteX14" fmla="*/ 1448087 w 3081446"/>
                  <a:gd name="connsiteY14" fmla="*/ 105827 h 781965"/>
                  <a:gd name="connsiteX15" fmla="*/ 1448087 w 3081446"/>
                  <a:gd name="connsiteY15" fmla="*/ 300986 h 781965"/>
                  <a:gd name="connsiteX16" fmla="*/ 1623792 w 3081446"/>
                  <a:gd name="connsiteY16" fmla="*/ 300986 h 781965"/>
                  <a:gd name="connsiteX17" fmla="*/ 1623792 w 3081446"/>
                  <a:gd name="connsiteY17" fmla="*/ 105827 h 781965"/>
                  <a:gd name="connsiteX18" fmla="*/ 1729619 w 3081446"/>
                  <a:gd name="connsiteY18" fmla="*/ 0 h 781965"/>
                  <a:gd name="connsiteX19" fmla="*/ 1886713 w 3081446"/>
                  <a:gd name="connsiteY19" fmla="*/ 0 h 781965"/>
                  <a:gd name="connsiteX20" fmla="*/ 1992540 w 3081446"/>
                  <a:gd name="connsiteY20" fmla="*/ 105827 h 781965"/>
                  <a:gd name="connsiteX21" fmla="*/ 1992540 w 3081446"/>
                  <a:gd name="connsiteY21" fmla="*/ 300986 h 781965"/>
                  <a:gd name="connsiteX22" fmla="*/ 2168245 w 3081446"/>
                  <a:gd name="connsiteY22" fmla="*/ 300986 h 781965"/>
                  <a:gd name="connsiteX23" fmla="*/ 2168245 w 3081446"/>
                  <a:gd name="connsiteY23" fmla="*/ 105827 h 781965"/>
                  <a:gd name="connsiteX24" fmla="*/ 2274072 w 3081446"/>
                  <a:gd name="connsiteY24" fmla="*/ 0 h 781965"/>
                  <a:gd name="connsiteX25" fmla="*/ 2431166 w 3081446"/>
                  <a:gd name="connsiteY25" fmla="*/ 0 h 781965"/>
                  <a:gd name="connsiteX26" fmla="*/ 2536993 w 3081446"/>
                  <a:gd name="connsiteY26" fmla="*/ 105827 h 781965"/>
                  <a:gd name="connsiteX27" fmla="*/ 2536993 w 3081446"/>
                  <a:gd name="connsiteY27" fmla="*/ 300986 h 781965"/>
                  <a:gd name="connsiteX28" fmla="*/ 2712698 w 3081446"/>
                  <a:gd name="connsiteY28" fmla="*/ 300986 h 781965"/>
                  <a:gd name="connsiteX29" fmla="*/ 2712698 w 3081446"/>
                  <a:gd name="connsiteY29" fmla="*/ 105827 h 781965"/>
                  <a:gd name="connsiteX30" fmla="*/ 2818525 w 3081446"/>
                  <a:gd name="connsiteY30" fmla="*/ 0 h 781965"/>
                  <a:gd name="connsiteX31" fmla="*/ 2975619 w 3081446"/>
                  <a:gd name="connsiteY31" fmla="*/ 0 h 781965"/>
                  <a:gd name="connsiteX32" fmla="*/ 3081446 w 3081446"/>
                  <a:gd name="connsiteY32" fmla="*/ 105827 h 781965"/>
                  <a:gd name="connsiteX33" fmla="*/ 3081446 w 3081446"/>
                  <a:gd name="connsiteY33" fmla="*/ 375151 h 781965"/>
                  <a:gd name="connsiteX34" fmla="*/ 3074999 w 3081446"/>
                  <a:gd name="connsiteY34" fmla="*/ 407087 h 781965"/>
                  <a:gd name="connsiteX35" fmla="*/ 3081446 w 3081446"/>
                  <a:gd name="connsiteY35" fmla="*/ 439022 h 781965"/>
                  <a:gd name="connsiteX36" fmla="*/ 3081446 w 3081446"/>
                  <a:gd name="connsiteY36" fmla="*/ 643929 h 781965"/>
                  <a:gd name="connsiteX37" fmla="*/ 2943410 w 3081446"/>
                  <a:gd name="connsiteY37" fmla="*/ 781965 h 781965"/>
                  <a:gd name="connsiteX38" fmla="*/ 138036 w 3081446"/>
                  <a:gd name="connsiteY38" fmla="*/ 781965 h 781965"/>
                  <a:gd name="connsiteX39" fmla="*/ 0 w 3081446"/>
                  <a:gd name="connsiteY39" fmla="*/ 643929 h 781965"/>
                  <a:gd name="connsiteX40" fmla="*/ 0 w 3081446"/>
                  <a:gd name="connsiteY40" fmla="*/ 439022 h 781965"/>
                  <a:gd name="connsiteX41" fmla="*/ 6447 w 3081446"/>
                  <a:gd name="connsiteY41" fmla="*/ 407087 h 781965"/>
                  <a:gd name="connsiteX42" fmla="*/ 0 w 3081446"/>
                  <a:gd name="connsiteY42" fmla="*/ 375151 h 781965"/>
                  <a:gd name="connsiteX43" fmla="*/ 0 w 3081446"/>
                  <a:gd name="connsiteY43" fmla="*/ 105827 h 781965"/>
                  <a:gd name="connsiteX44" fmla="*/ 105827 w 3081446"/>
                  <a:gd name="connsiteY44" fmla="*/ 0 h 7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81446" h="781965">
                    <a:moveTo>
                      <a:pt x="105827" y="0"/>
                    </a:moveTo>
                    <a:lnTo>
                      <a:pt x="262921" y="0"/>
                    </a:lnTo>
                    <a:cubicBezTo>
                      <a:pt x="321368" y="0"/>
                      <a:pt x="368748" y="47380"/>
                      <a:pt x="368748" y="105827"/>
                    </a:cubicBezTo>
                    <a:lnTo>
                      <a:pt x="368748" y="300986"/>
                    </a:lnTo>
                    <a:lnTo>
                      <a:pt x="534886" y="300986"/>
                    </a:lnTo>
                    <a:lnTo>
                      <a:pt x="534886" y="105827"/>
                    </a:lnTo>
                    <a:cubicBezTo>
                      <a:pt x="534886" y="47380"/>
                      <a:pt x="582266" y="0"/>
                      <a:pt x="640713" y="0"/>
                    </a:cubicBezTo>
                    <a:lnTo>
                      <a:pt x="797807" y="0"/>
                    </a:lnTo>
                    <a:cubicBezTo>
                      <a:pt x="856254" y="0"/>
                      <a:pt x="903634" y="47380"/>
                      <a:pt x="903634" y="105827"/>
                    </a:cubicBezTo>
                    <a:lnTo>
                      <a:pt x="903634" y="300986"/>
                    </a:lnTo>
                    <a:lnTo>
                      <a:pt x="1079339" y="300986"/>
                    </a:lnTo>
                    <a:lnTo>
                      <a:pt x="1079339" y="105827"/>
                    </a:lnTo>
                    <a:cubicBezTo>
                      <a:pt x="1079339" y="47380"/>
                      <a:pt x="1126719" y="0"/>
                      <a:pt x="1185166" y="0"/>
                    </a:cubicBezTo>
                    <a:lnTo>
                      <a:pt x="1342260" y="0"/>
                    </a:lnTo>
                    <a:cubicBezTo>
                      <a:pt x="1400707" y="0"/>
                      <a:pt x="1448087" y="47380"/>
                      <a:pt x="1448087" y="105827"/>
                    </a:cubicBezTo>
                    <a:lnTo>
                      <a:pt x="1448087" y="300986"/>
                    </a:lnTo>
                    <a:lnTo>
                      <a:pt x="1623792" y="300986"/>
                    </a:lnTo>
                    <a:lnTo>
                      <a:pt x="1623792" y="105827"/>
                    </a:lnTo>
                    <a:cubicBezTo>
                      <a:pt x="1623792" y="47380"/>
                      <a:pt x="1671172" y="0"/>
                      <a:pt x="1729619" y="0"/>
                    </a:cubicBezTo>
                    <a:lnTo>
                      <a:pt x="1886713" y="0"/>
                    </a:lnTo>
                    <a:cubicBezTo>
                      <a:pt x="1945160" y="0"/>
                      <a:pt x="1992540" y="47380"/>
                      <a:pt x="1992540" y="105827"/>
                    </a:cubicBezTo>
                    <a:lnTo>
                      <a:pt x="1992540" y="300986"/>
                    </a:lnTo>
                    <a:lnTo>
                      <a:pt x="2168245" y="300986"/>
                    </a:lnTo>
                    <a:lnTo>
                      <a:pt x="2168245" y="105827"/>
                    </a:lnTo>
                    <a:cubicBezTo>
                      <a:pt x="2168245" y="47380"/>
                      <a:pt x="2215625" y="0"/>
                      <a:pt x="2274072" y="0"/>
                    </a:cubicBezTo>
                    <a:lnTo>
                      <a:pt x="2431166" y="0"/>
                    </a:lnTo>
                    <a:cubicBezTo>
                      <a:pt x="2489613" y="0"/>
                      <a:pt x="2536993" y="47380"/>
                      <a:pt x="2536993" y="105827"/>
                    </a:cubicBezTo>
                    <a:lnTo>
                      <a:pt x="2536993" y="300986"/>
                    </a:lnTo>
                    <a:lnTo>
                      <a:pt x="2712698" y="300986"/>
                    </a:lnTo>
                    <a:lnTo>
                      <a:pt x="2712698" y="105827"/>
                    </a:lnTo>
                    <a:cubicBezTo>
                      <a:pt x="2712698" y="47380"/>
                      <a:pt x="2760078" y="0"/>
                      <a:pt x="2818525" y="0"/>
                    </a:cubicBezTo>
                    <a:lnTo>
                      <a:pt x="2975619" y="0"/>
                    </a:lnTo>
                    <a:cubicBezTo>
                      <a:pt x="3034066" y="0"/>
                      <a:pt x="3081446" y="47380"/>
                      <a:pt x="3081446" y="105827"/>
                    </a:cubicBezTo>
                    <a:lnTo>
                      <a:pt x="3081446" y="375151"/>
                    </a:lnTo>
                    <a:lnTo>
                      <a:pt x="3074999" y="407087"/>
                    </a:lnTo>
                    <a:lnTo>
                      <a:pt x="3081446" y="439022"/>
                    </a:lnTo>
                    <a:lnTo>
                      <a:pt x="3081446" y="643929"/>
                    </a:lnTo>
                    <a:cubicBezTo>
                      <a:pt x="3081446" y="720164"/>
                      <a:pt x="3019645" y="781965"/>
                      <a:pt x="2943410" y="781965"/>
                    </a:cubicBezTo>
                    <a:lnTo>
                      <a:pt x="138036" y="781965"/>
                    </a:lnTo>
                    <a:cubicBezTo>
                      <a:pt x="61801" y="781965"/>
                      <a:pt x="0" y="720164"/>
                      <a:pt x="0" y="643929"/>
                    </a:cubicBezTo>
                    <a:lnTo>
                      <a:pt x="0" y="439022"/>
                    </a:lnTo>
                    <a:lnTo>
                      <a:pt x="6447" y="407087"/>
                    </a:lnTo>
                    <a:lnTo>
                      <a:pt x="0" y="375151"/>
                    </a:lnTo>
                    <a:lnTo>
                      <a:pt x="0" y="105827"/>
                    </a:lnTo>
                    <a:cubicBezTo>
                      <a:pt x="0" y="47380"/>
                      <a:pt x="47380" y="0"/>
                      <a:pt x="105827" y="0"/>
                    </a:cubicBezTo>
                    <a:close/>
                  </a:path>
                </a:pathLst>
              </a:cu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9" name="Group 98">
                <a:extLst>
                  <a:ext uri="{FF2B5EF4-FFF2-40B4-BE49-F238E27FC236}">
                    <a16:creationId xmlns:a16="http://schemas.microsoft.com/office/drawing/2014/main" id="{ADF538C5-EC66-0BE2-DC2F-F3A06DCE79ED}"/>
                  </a:ext>
                </a:extLst>
              </p:cNvPr>
              <p:cNvGrpSpPr/>
              <p:nvPr/>
            </p:nvGrpSpPr>
            <p:grpSpPr>
              <a:xfrm>
                <a:off x="5553968" y="2212977"/>
                <a:ext cx="813579" cy="517802"/>
                <a:chOff x="5412433" y="2651064"/>
                <a:chExt cx="1127284" cy="717460"/>
              </a:xfrm>
            </p:grpSpPr>
            <p:sp>
              <p:nvSpPr>
                <p:cNvPr id="101" name="Trapezoid 100">
                  <a:extLst>
                    <a:ext uri="{FF2B5EF4-FFF2-40B4-BE49-F238E27FC236}">
                      <a16:creationId xmlns:a16="http://schemas.microsoft.com/office/drawing/2014/main" id="{E2A74522-67B5-CAAB-9FE3-202CB5DCB3FA}"/>
                    </a:ext>
                  </a:extLst>
                </p:cNvPr>
                <p:cNvSpPr/>
                <p:nvPr/>
              </p:nvSpPr>
              <p:spPr>
                <a:xfrm>
                  <a:off x="5412433" y="2651064"/>
                  <a:ext cx="1127284" cy="717460"/>
                </a:xfrm>
                <a:prstGeom prst="trapezoid">
                  <a:avLst>
                    <a:gd name="adj" fmla="val 9183"/>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2" name="Flowchart: Delay 101">
                  <a:extLst>
                    <a:ext uri="{FF2B5EF4-FFF2-40B4-BE49-F238E27FC236}">
                      <a16:creationId xmlns:a16="http://schemas.microsoft.com/office/drawing/2014/main" id="{1260C967-F6E2-F882-50D4-B95AFE74D5EE}"/>
                    </a:ext>
                  </a:extLst>
                </p:cNvPr>
                <p:cNvSpPr/>
                <p:nvPr/>
              </p:nvSpPr>
              <p:spPr>
                <a:xfrm rot="16200000" flipV="1">
                  <a:off x="5512318" y="2831434"/>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3" name="Flowchart: Delay 102">
                  <a:extLst>
                    <a:ext uri="{FF2B5EF4-FFF2-40B4-BE49-F238E27FC236}">
                      <a16:creationId xmlns:a16="http://schemas.microsoft.com/office/drawing/2014/main" id="{5097DF04-D205-FE0D-1447-6DA3FCCD05C5}"/>
                    </a:ext>
                  </a:extLst>
                </p:cNvPr>
                <p:cNvSpPr/>
                <p:nvPr/>
              </p:nvSpPr>
              <p:spPr>
                <a:xfrm rot="16200000" flipV="1">
                  <a:off x="5733362" y="2831434"/>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4" name="Flowchart: Delay 103">
                  <a:extLst>
                    <a:ext uri="{FF2B5EF4-FFF2-40B4-BE49-F238E27FC236}">
                      <a16:creationId xmlns:a16="http://schemas.microsoft.com/office/drawing/2014/main" id="{9D4260EC-0A24-3DC3-9761-EC5F558DD05E}"/>
                    </a:ext>
                  </a:extLst>
                </p:cNvPr>
                <p:cNvSpPr/>
                <p:nvPr/>
              </p:nvSpPr>
              <p:spPr>
                <a:xfrm rot="16200000" flipV="1">
                  <a:off x="5954406" y="282732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5" name="Flowchart: Delay 104">
                  <a:extLst>
                    <a:ext uri="{FF2B5EF4-FFF2-40B4-BE49-F238E27FC236}">
                      <a16:creationId xmlns:a16="http://schemas.microsoft.com/office/drawing/2014/main" id="{8493D245-C983-8461-5A0A-AAE803A5EC81}"/>
                    </a:ext>
                  </a:extLst>
                </p:cNvPr>
                <p:cNvSpPr/>
                <p:nvPr/>
              </p:nvSpPr>
              <p:spPr>
                <a:xfrm rot="16200000" flipV="1">
                  <a:off x="6175451" y="2828860"/>
                  <a:ext cx="245290" cy="104306"/>
                </a:xfrm>
                <a:prstGeom prst="flowChartDelay">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00" name="Freeform: Shape 99">
                <a:extLst>
                  <a:ext uri="{FF2B5EF4-FFF2-40B4-BE49-F238E27FC236}">
                    <a16:creationId xmlns:a16="http://schemas.microsoft.com/office/drawing/2014/main" id="{BB7D10A1-BB93-44AB-8D8A-B61E919D7BFA}"/>
                  </a:ext>
                </a:extLst>
              </p:cNvPr>
              <p:cNvSpPr/>
              <p:nvPr/>
            </p:nvSpPr>
            <p:spPr>
              <a:xfrm>
                <a:off x="5487944" y="2581935"/>
                <a:ext cx="945628" cy="259241"/>
              </a:xfrm>
              <a:custGeom>
                <a:avLst/>
                <a:gdLst>
                  <a:gd name="connsiteX0" fmla="*/ 105827 w 3081446"/>
                  <a:gd name="connsiteY0" fmla="*/ 0 h 781965"/>
                  <a:gd name="connsiteX1" fmla="*/ 262921 w 3081446"/>
                  <a:gd name="connsiteY1" fmla="*/ 0 h 781965"/>
                  <a:gd name="connsiteX2" fmla="*/ 368748 w 3081446"/>
                  <a:gd name="connsiteY2" fmla="*/ 105827 h 781965"/>
                  <a:gd name="connsiteX3" fmla="*/ 368748 w 3081446"/>
                  <a:gd name="connsiteY3" fmla="*/ 300986 h 781965"/>
                  <a:gd name="connsiteX4" fmla="*/ 534886 w 3081446"/>
                  <a:gd name="connsiteY4" fmla="*/ 300986 h 781965"/>
                  <a:gd name="connsiteX5" fmla="*/ 534886 w 3081446"/>
                  <a:gd name="connsiteY5" fmla="*/ 105827 h 781965"/>
                  <a:gd name="connsiteX6" fmla="*/ 640713 w 3081446"/>
                  <a:gd name="connsiteY6" fmla="*/ 0 h 781965"/>
                  <a:gd name="connsiteX7" fmla="*/ 797807 w 3081446"/>
                  <a:gd name="connsiteY7" fmla="*/ 0 h 781965"/>
                  <a:gd name="connsiteX8" fmla="*/ 903634 w 3081446"/>
                  <a:gd name="connsiteY8" fmla="*/ 105827 h 781965"/>
                  <a:gd name="connsiteX9" fmla="*/ 903634 w 3081446"/>
                  <a:gd name="connsiteY9" fmla="*/ 300986 h 781965"/>
                  <a:gd name="connsiteX10" fmla="*/ 1079339 w 3081446"/>
                  <a:gd name="connsiteY10" fmla="*/ 300986 h 781965"/>
                  <a:gd name="connsiteX11" fmla="*/ 1079339 w 3081446"/>
                  <a:gd name="connsiteY11" fmla="*/ 105827 h 781965"/>
                  <a:gd name="connsiteX12" fmla="*/ 1185166 w 3081446"/>
                  <a:gd name="connsiteY12" fmla="*/ 0 h 781965"/>
                  <a:gd name="connsiteX13" fmla="*/ 1342260 w 3081446"/>
                  <a:gd name="connsiteY13" fmla="*/ 0 h 781965"/>
                  <a:gd name="connsiteX14" fmla="*/ 1448087 w 3081446"/>
                  <a:gd name="connsiteY14" fmla="*/ 105827 h 781965"/>
                  <a:gd name="connsiteX15" fmla="*/ 1448087 w 3081446"/>
                  <a:gd name="connsiteY15" fmla="*/ 300986 h 781965"/>
                  <a:gd name="connsiteX16" fmla="*/ 1623792 w 3081446"/>
                  <a:gd name="connsiteY16" fmla="*/ 300986 h 781965"/>
                  <a:gd name="connsiteX17" fmla="*/ 1623792 w 3081446"/>
                  <a:gd name="connsiteY17" fmla="*/ 105827 h 781965"/>
                  <a:gd name="connsiteX18" fmla="*/ 1729619 w 3081446"/>
                  <a:gd name="connsiteY18" fmla="*/ 0 h 781965"/>
                  <a:gd name="connsiteX19" fmla="*/ 1886713 w 3081446"/>
                  <a:gd name="connsiteY19" fmla="*/ 0 h 781965"/>
                  <a:gd name="connsiteX20" fmla="*/ 1992540 w 3081446"/>
                  <a:gd name="connsiteY20" fmla="*/ 105827 h 781965"/>
                  <a:gd name="connsiteX21" fmla="*/ 1992540 w 3081446"/>
                  <a:gd name="connsiteY21" fmla="*/ 300986 h 781965"/>
                  <a:gd name="connsiteX22" fmla="*/ 2168245 w 3081446"/>
                  <a:gd name="connsiteY22" fmla="*/ 300986 h 781965"/>
                  <a:gd name="connsiteX23" fmla="*/ 2168245 w 3081446"/>
                  <a:gd name="connsiteY23" fmla="*/ 105827 h 781965"/>
                  <a:gd name="connsiteX24" fmla="*/ 2274072 w 3081446"/>
                  <a:gd name="connsiteY24" fmla="*/ 0 h 781965"/>
                  <a:gd name="connsiteX25" fmla="*/ 2431166 w 3081446"/>
                  <a:gd name="connsiteY25" fmla="*/ 0 h 781965"/>
                  <a:gd name="connsiteX26" fmla="*/ 2536993 w 3081446"/>
                  <a:gd name="connsiteY26" fmla="*/ 105827 h 781965"/>
                  <a:gd name="connsiteX27" fmla="*/ 2536993 w 3081446"/>
                  <a:gd name="connsiteY27" fmla="*/ 300986 h 781965"/>
                  <a:gd name="connsiteX28" fmla="*/ 2712698 w 3081446"/>
                  <a:gd name="connsiteY28" fmla="*/ 300986 h 781965"/>
                  <a:gd name="connsiteX29" fmla="*/ 2712698 w 3081446"/>
                  <a:gd name="connsiteY29" fmla="*/ 105827 h 781965"/>
                  <a:gd name="connsiteX30" fmla="*/ 2818525 w 3081446"/>
                  <a:gd name="connsiteY30" fmla="*/ 0 h 781965"/>
                  <a:gd name="connsiteX31" fmla="*/ 2975619 w 3081446"/>
                  <a:gd name="connsiteY31" fmla="*/ 0 h 781965"/>
                  <a:gd name="connsiteX32" fmla="*/ 3081446 w 3081446"/>
                  <a:gd name="connsiteY32" fmla="*/ 105827 h 781965"/>
                  <a:gd name="connsiteX33" fmla="*/ 3081446 w 3081446"/>
                  <a:gd name="connsiteY33" fmla="*/ 375151 h 781965"/>
                  <a:gd name="connsiteX34" fmla="*/ 3074999 w 3081446"/>
                  <a:gd name="connsiteY34" fmla="*/ 407087 h 781965"/>
                  <a:gd name="connsiteX35" fmla="*/ 3081446 w 3081446"/>
                  <a:gd name="connsiteY35" fmla="*/ 439022 h 781965"/>
                  <a:gd name="connsiteX36" fmla="*/ 3081446 w 3081446"/>
                  <a:gd name="connsiteY36" fmla="*/ 643929 h 781965"/>
                  <a:gd name="connsiteX37" fmla="*/ 2943410 w 3081446"/>
                  <a:gd name="connsiteY37" fmla="*/ 781965 h 781965"/>
                  <a:gd name="connsiteX38" fmla="*/ 138036 w 3081446"/>
                  <a:gd name="connsiteY38" fmla="*/ 781965 h 781965"/>
                  <a:gd name="connsiteX39" fmla="*/ 0 w 3081446"/>
                  <a:gd name="connsiteY39" fmla="*/ 643929 h 781965"/>
                  <a:gd name="connsiteX40" fmla="*/ 0 w 3081446"/>
                  <a:gd name="connsiteY40" fmla="*/ 439022 h 781965"/>
                  <a:gd name="connsiteX41" fmla="*/ 6447 w 3081446"/>
                  <a:gd name="connsiteY41" fmla="*/ 407087 h 781965"/>
                  <a:gd name="connsiteX42" fmla="*/ 0 w 3081446"/>
                  <a:gd name="connsiteY42" fmla="*/ 375151 h 781965"/>
                  <a:gd name="connsiteX43" fmla="*/ 0 w 3081446"/>
                  <a:gd name="connsiteY43" fmla="*/ 105827 h 781965"/>
                  <a:gd name="connsiteX44" fmla="*/ 105827 w 3081446"/>
                  <a:gd name="connsiteY44" fmla="*/ 0 h 7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81446" h="781965">
                    <a:moveTo>
                      <a:pt x="105827" y="0"/>
                    </a:moveTo>
                    <a:lnTo>
                      <a:pt x="262921" y="0"/>
                    </a:lnTo>
                    <a:cubicBezTo>
                      <a:pt x="321368" y="0"/>
                      <a:pt x="368748" y="47380"/>
                      <a:pt x="368748" y="105827"/>
                    </a:cubicBezTo>
                    <a:lnTo>
                      <a:pt x="368748" y="300986"/>
                    </a:lnTo>
                    <a:lnTo>
                      <a:pt x="534886" y="300986"/>
                    </a:lnTo>
                    <a:lnTo>
                      <a:pt x="534886" y="105827"/>
                    </a:lnTo>
                    <a:cubicBezTo>
                      <a:pt x="534886" y="47380"/>
                      <a:pt x="582266" y="0"/>
                      <a:pt x="640713" y="0"/>
                    </a:cubicBezTo>
                    <a:lnTo>
                      <a:pt x="797807" y="0"/>
                    </a:lnTo>
                    <a:cubicBezTo>
                      <a:pt x="856254" y="0"/>
                      <a:pt x="903634" y="47380"/>
                      <a:pt x="903634" y="105827"/>
                    </a:cubicBezTo>
                    <a:lnTo>
                      <a:pt x="903634" y="300986"/>
                    </a:lnTo>
                    <a:lnTo>
                      <a:pt x="1079339" y="300986"/>
                    </a:lnTo>
                    <a:lnTo>
                      <a:pt x="1079339" y="105827"/>
                    </a:lnTo>
                    <a:cubicBezTo>
                      <a:pt x="1079339" y="47380"/>
                      <a:pt x="1126719" y="0"/>
                      <a:pt x="1185166" y="0"/>
                    </a:cubicBezTo>
                    <a:lnTo>
                      <a:pt x="1342260" y="0"/>
                    </a:lnTo>
                    <a:cubicBezTo>
                      <a:pt x="1400707" y="0"/>
                      <a:pt x="1448087" y="47380"/>
                      <a:pt x="1448087" y="105827"/>
                    </a:cubicBezTo>
                    <a:lnTo>
                      <a:pt x="1448087" y="300986"/>
                    </a:lnTo>
                    <a:lnTo>
                      <a:pt x="1623792" y="300986"/>
                    </a:lnTo>
                    <a:lnTo>
                      <a:pt x="1623792" y="105827"/>
                    </a:lnTo>
                    <a:cubicBezTo>
                      <a:pt x="1623792" y="47380"/>
                      <a:pt x="1671172" y="0"/>
                      <a:pt x="1729619" y="0"/>
                    </a:cubicBezTo>
                    <a:lnTo>
                      <a:pt x="1886713" y="0"/>
                    </a:lnTo>
                    <a:cubicBezTo>
                      <a:pt x="1945160" y="0"/>
                      <a:pt x="1992540" y="47380"/>
                      <a:pt x="1992540" y="105827"/>
                    </a:cubicBezTo>
                    <a:lnTo>
                      <a:pt x="1992540" y="300986"/>
                    </a:lnTo>
                    <a:lnTo>
                      <a:pt x="2168245" y="300986"/>
                    </a:lnTo>
                    <a:lnTo>
                      <a:pt x="2168245" y="105827"/>
                    </a:lnTo>
                    <a:cubicBezTo>
                      <a:pt x="2168245" y="47380"/>
                      <a:pt x="2215625" y="0"/>
                      <a:pt x="2274072" y="0"/>
                    </a:cubicBezTo>
                    <a:lnTo>
                      <a:pt x="2431166" y="0"/>
                    </a:lnTo>
                    <a:cubicBezTo>
                      <a:pt x="2489613" y="0"/>
                      <a:pt x="2536993" y="47380"/>
                      <a:pt x="2536993" y="105827"/>
                    </a:cubicBezTo>
                    <a:lnTo>
                      <a:pt x="2536993" y="300986"/>
                    </a:lnTo>
                    <a:lnTo>
                      <a:pt x="2712698" y="300986"/>
                    </a:lnTo>
                    <a:lnTo>
                      <a:pt x="2712698" y="105827"/>
                    </a:lnTo>
                    <a:cubicBezTo>
                      <a:pt x="2712698" y="47380"/>
                      <a:pt x="2760078" y="0"/>
                      <a:pt x="2818525" y="0"/>
                    </a:cubicBezTo>
                    <a:lnTo>
                      <a:pt x="2975619" y="0"/>
                    </a:lnTo>
                    <a:cubicBezTo>
                      <a:pt x="3034066" y="0"/>
                      <a:pt x="3081446" y="47380"/>
                      <a:pt x="3081446" y="105827"/>
                    </a:cubicBezTo>
                    <a:lnTo>
                      <a:pt x="3081446" y="375151"/>
                    </a:lnTo>
                    <a:lnTo>
                      <a:pt x="3074999" y="407087"/>
                    </a:lnTo>
                    <a:lnTo>
                      <a:pt x="3081446" y="439022"/>
                    </a:lnTo>
                    <a:lnTo>
                      <a:pt x="3081446" y="643929"/>
                    </a:lnTo>
                    <a:cubicBezTo>
                      <a:pt x="3081446" y="720164"/>
                      <a:pt x="3019645" y="781965"/>
                      <a:pt x="2943410" y="781965"/>
                    </a:cubicBezTo>
                    <a:lnTo>
                      <a:pt x="138036" y="781965"/>
                    </a:lnTo>
                    <a:cubicBezTo>
                      <a:pt x="61801" y="781965"/>
                      <a:pt x="0" y="720164"/>
                      <a:pt x="0" y="643929"/>
                    </a:cubicBezTo>
                    <a:lnTo>
                      <a:pt x="0" y="439022"/>
                    </a:lnTo>
                    <a:lnTo>
                      <a:pt x="6447" y="407087"/>
                    </a:lnTo>
                    <a:lnTo>
                      <a:pt x="0" y="375151"/>
                    </a:lnTo>
                    <a:lnTo>
                      <a:pt x="0" y="105827"/>
                    </a:lnTo>
                    <a:cubicBezTo>
                      <a:pt x="0" y="47380"/>
                      <a:pt x="47380" y="0"/>
                      <a:pt x="105827" y="0"/>
                    </a:cubicBezTo>
                    <a:close/>
                  </a:path>
                </a:pathLst>
              </a:custGeom>
              <a:solidFill>
                <a:schemeClr val="accent4">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spTree>
    <p:extLst>
      <p:ext uri="{BB962C8B-B14F-4D97-AF65-F5344CB8AC3E}">
        <p14:creationId xmlns:p14="http://schemas.microsoft.com/office/powerpoint/2010/main" val="411610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52B4EB8-CCEB-4FCC-9DC1-A15DE4919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fornian FB" pitchFamily="18" charset="0"/>
              </a:rPr>
              <a:t>Exercising Faith By:</a:t>
            </a:r>
          </a:p>
        </p:txBody>
      </p:sp>
      <p:sp>
        <p:nvSpPr>
          <p:cNvPr id="2" name="Rectangle 1"/>
          <p:cNvSpPr/>
          <p:nvPr/>
        </p:nvSpPr>
        <p:spPr>
          <a:xfrm>
            <a:off x="1752600" y="914401"/>
            <a:ext cx="4572000" cy="2585323"/>
          </a:xfrm>
          <a:prstGeom prst="rect">
            <a:avLst/>
          </a:prstGeom>
        </p:spPr>
        <p:txBody>
          <a:bodyPr wrap="square">
            <a:spAutoFit/>
          </a:bodyPr>
          <a:lstStyle/>
          <a:p>
            <a:pPr fontAlgn="base"/>
            <a:r>
              <a:rPr lang="en-US" dirty="0">
                <a:solidFill>
                  <a:schemeClr val="bg1"/>
                </a:solidFill>
              </a:rPr>
              <a:t> </a:t>
            </a:r>
            <a:r>
              <a:rPr lang="en-US" i="1" dirty="0">
                <a:solidFill>
                  <a:schemeClr val="bg1"/>
                </a:solidFill>
              </a:rPr>
              <a:t>personal scripture study</a:t>
            </a:r>
          </a:p>
          <a:p>
            <a:pPr fontAlgn="base"/>
            <a:endParaRPr lang="en-US" i="1" dirty="0">
              <a:solidFill>
                <a:schemeClr val="bg1"/>
              </a:solidFill>
            </a:endParaRPr>
          </a:p>
          <a:p>
            <a:pPr fontAlgn="base"/>
            <a:r>
              <a:rPr lang="en-US" i="1" dirty="0">
                <a:solidFill>
                  <a:schemeClr val="bg1"/>
                </a:solidFill>
              </a:rPr>
              <a:t> following promptings from the Holy Ghost</a:t>
            </a:r>
          </a:p>
          <a:p>
            <a:pPr fontAlgn="base"/>
            <a:endParaRPr lang="en-US" i="1" dirty="0">
              <a:solidFill>
                <a:schemeClr val="bg1"/>
              </a:solidFill>
            </a:endParaRPr>
          </a:p>
          <a:p>
            <a:pPr fontAlgn="base"/>
            <a:r>
              <a:rPr lang="en-US" i="1" dirty="0">
                <a:solidFill>
                  <a:schemeClr val="bg1"/>
                </a:solidFill>
              </a:rPr>
              <a:t> following local Church leaders</a:t>
            </a:r>
          </a:p>
          <a:p>
            <a:pPr fontAlgn="base"/>
            <a:endParaRPr lang="en-US" i="1" dirty="0">
              <a:solidFill>
                <a:schemeClr val="bg1"/>
              </a:solidFill>
            </a:endParaRPr>
          </a:p>
          <a:p>
            <a:pPr fontAlgn="base"/>
            <a:r>
              <a:rPr lang="en-US" i="1" dirty="0">
                <a:solidFill>
                  <a:schemeClr val="bg1"/>
                </a:solidFill>
              </a:rPr>
              <a:t> studying the scriptures in church and seminary</a:t>
            </a:r>
          </a:p>
          <a:p>
            <a:pPr fontAlgn="base"/>
            <a:endParaRPr lang="en-US" i="1" dirty="0">
              <a:solidFill>
                <a:schemeClr val="bg1"/>
              </a:solidFill>
            </a:endParaRPr>
          </a:p>
          <a:p>
            <a:pPr fontAlgn="base"/>
            <a:r>
              <a:rPr lang="en-US" i="1" dirty="0">
                <a:solidFill>
                  <a:schemeClr val="bg1"/>
                </a:solidFill>
              </a:rPr>
              <a:t> following the words of latter-day prophets.</a:t>
            </a:r>
            <a:endParaRPr lang="en-US" dirty="0">
              <a:solidFill>
                <a:schemeClr val="bg1"/>
              </a:solidFill>
            </a:endParaRPr>
          </a:p>
        </p:txBody>
      </p:sp>
      <p:sp>
        <p:nvSpPr>
          <p:cNvPr id="17" name="TextBox 16"/>
          <p:cNvSpPr txBox="1"/>
          <p:nvPr/>
        </p:nvSpPr>
        <p:spPr>
          <a:xfrm>
            <a:off x="154371" y="6335711"/>
            <a:ext cx="1676400" cy="381000"/>
          </a:xfrm>
          <a:prstGeom prst="rect">
            <a:avLst/>
          </a:prstGeom>
          <a:noFill/>
        </p:spPr>
        <p:txBody>
          <a:bodyPr wrap="square" rtlCol="0">
            <a:spAutoFit/>
          </a:bodyPr>
          <a:lstStyle/>
          <a:p>
            <a:r>
              <a:rPr lang="en-US" dirty="0">
                <a:solidFill>
                  <a:schemeClr val="bg1"/>
                </a:solidFill>
              </a:rPr>
              <a:t>Ether 4:11</a:t>
            </a:r>
          </a:p>
        </p:txBody>
      </p:sp>
      <p:grpSp>
        <p:nvGrpSpPr>
          <p:cNvPr id="22" name="Group 21"/>
          <p:cNvGrpSpPr/>
          <p:nvPr/>
        </p:nvGrpSpPr>
        <p:grpSpPr>
          <a:xfrm>
            <a:off x="6155786" y="3138241"/>
            <a:ext cx="2438400" cy="3606769"/>
            <a:chOff x="990601" y="2590800"/>
            <a:chExt cx="2438400" cy="3606769"/>
          </a:xfrm>
        </p:grpSpPr>
        <p:grpSp>
          <p:nvGrpSpPr>
            <p:cNvPr id="13" name="Group 13"/>
            <p:cNvGrpSpPr/>
            <p:nvPr/>
          </p:nvGrpSpPr>
          <p:grpSpPr>
            <a:xfrm>
              <a:off x="990601" y="2590800"/>
              <a:ext cx="2438400" cy="3606769"/>
              <a:chOff x="4572000" y="1778032"/>
              <a:chExt cx="2438400" cy="3606769"/>
            </a:xfrm>
          </p:grpSpPr>
          <p:sp>
            <p:nvSpPr>
              <p:cNvPr id="15" name="Rectangle 14"/>
              <p:cNvSpPr/>
              <p:nvPr/>
            </p:nvSpPr>
            <p:spPr>
              <a:xfrm rot="17518575">
                <a:off x="3369684" y="3517901"/>
                <a:ext cx="3581400" cy="152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5193427">
                <a:off x="4576928" y="3492532"/>
                <a:ext cx="3581400" cy="152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800600" y="4038600"/>
                <a:ext cx="1813128" cy="190301"/>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572000" y="2286000"/>
                <a:ext cx="2438400"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ame 19"/>
              <p:cNvSpPr/>
              <p:nvPr/>
            </p:nvSpPr>
            <p:spPr>
              <a:xfrm>
                <a:off x="4572000" y="2286000"/>
                <a:ext cx="2438400" cy="1752600"/>
              </a:xfrm>
              <a:prstGeom prst="frame">
                <a:avLst>
                  <a:gd name="adj1" fmla="val 2781"/>
                </a:avLst>
              </a:prstGeom>
              <a:solidFill>
                <a:srgbClr val="ECCD94"/>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1" name="Picture 20" descr="saying 2.jpg"/>
            <p:cNvPicPr>
              <a:picLocks noChangeAspect="1"/>
            </p:cNvPicPr>
            <p:nvPr/>
          </p:nvPicPr>
          <p:blipFill>
            <a:blip r:embed="rId3" cstate="print"/>
            <a:stretch>
              <a:fillRect/>
            </a:stretch>
          </p:blipFill>
          <p:spPr>
            <a:xfrm>
              <a:off x="1066801" y="3200400"/>
              <a:ext cx="2286000" cy="1524000"/>
            </a:xfrm>
            <a:prstGeom prst="rect">
              <a:avLst/>
            </a:prstGeom>
          </p:spPr>
        </p:pic>
      </p:grpSp>
      <p:pic>
        <p:nvPicPr>
          <p:cNvPr id="6" name="Picture 5">
            <a:extLst>
              <a:ext uri="{FF2B5EF4-FFF2-40B4-BE49-F238E27FC236}">
                <a16:creationId xmlns:a16="http://schemas.microsoft.com/office/drawing/2014/main" id="{8AF6A8A2-DF97-413B-932A-9914653D3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213" y="936739"/>
            <a:ext cx="2610641" cy="2088513"/>
          </a:xfrm>
          <a:prstGeom prst="rect">
            <a:avLst/>
          </a:prstGeom>
        </p:spPr>
      </p:pic>
      <p:pic>
        <p:nvPicPr>
          <p:cNvPr id="8" name="Picture 7">
            <a:extLst>
              <a:ext uri="{FF2B5EF4-FFF2-40B4-BE49-F238E27FC236}">
                <a16:creationId xmlns:a16="http://schemas.microsoft.com/office/drawing/2014/main" id="{44462EFF-E075-4790-A1DB-6347AFFC6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50387"/>
            <a:ext cx="3874007" cy="2585323"/>
          </a:xfrm>
          <a:prstGeom prst="rect">
            <a:avLst/>
          </a:prstGeom>
        </p:spPr>
      </p:pic>
      <p:pic>
        <p:nvPicPr>
          <p:cNvPr id="5" name="Picture 4" descr="A group of men in suits&#10;&#10;Description automatically generated">
            <a:extLst>
              <a:ext uri="{FF2B5EF4-FFF2-40B4-BE49-F238E27FC236}">
                <a16:creationId xmlns:a16="http://schemas.microsoft.com/office/drawing/2014/main" id="{5ADC74F8-6735-0E2D-D21D-1D2FE42F01D0}"/>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9234513" y="3613536"/>
            <a:ext cx="2700528" cy="28590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8721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7A7B6EE-2D12-4763-8B72-66E68C102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fornian FB" pitchFamily="18" charset="0"/>
              </a:rPr>
              <a:t>All To Be Revealed</a:t>
            </a:r>
          </a:p>
        </p:txBody>
      </p:sp>
      <p:sp>
        <p:nvSpPr>
          <p:cNvPr id="2" name="Rectangle 1"/>
          <p:cNvSpPr/>
          <p:nvPr/>
        </p:nvSpPr>
        <p:spPr>
          <a:xfrm>
            <a:off x="760931" y="769442"/>
            <a:ext cx="4572000" cy="1754326"/>
          </a:xfrm>
          <a:prstGeom prst="rect">
            <a:avLst/>
          </a:prstGeom>
        </p:spPr>
        <p:txBody>
          <a:bodyPr wrap="square">
            <a:spAutoFit/>
          </a:bodyPr>
          <a:lstStyle/>
          <a:p>
            <a:pPr fontAlgn="base"/>
            <a:r>
              <a:rPr lang="en-US" dirty="0">
                <a:solidFill>
                  <a:schemeClr val="bg1"/>
                </a:solidFill>
              </a:rPr>
              <a:t>“And then shall my revelations which I have caused to be written by my servant John be unfolded in the eyes of all the people. Remember, when ye see these things, ye shall know that the time is at hand that they shall be made manifest in very deed.”</a:t>
            </a:r>
          </a:p>
        </p:txBody>
      </p:sp>
      <p:sp>
        <p:nvSpPr>
          <p:cNvPr id="17" name="TextBox 16"/>
          <p:cNvSpPr txBox="1"/>
          <p:nvPr/>
        </p:nvSpPr>
        <p:spPr>
          <a:xfrm>
            <a:off x="219635" y="6386394"/>
            <a:ext cx="1676400" cy="381000"/>
          </a:xfrm>
          <a:prstGeom prst="rect">
            <a:avLst/>
          </a:prstGeom>
          <a:noFill/>
        </p:spPr>
        <p:txBody>
          <a:bodyPr wrap="square" rtlCol="0">
            <a:spAutoFit/>
          </a:bodyPr>
          <a:lstStyle/>
          <a:p>
            <a:r>
              <a:rPr lang="en-US" dirty="0">
                <a:solidFill>
                  <a:schemeClr val="bg1"/>
                </a:solidFill>
              </a:rPr>
              <a:t>Ether 4:16</a:t>
            </a:r>
          </a:p>
        </p:txBody>
      </p:sp>
      <p:sp>
        <p:nvSpPr>
          <p:cNvPr id="10" name="Rectangle 9"/>
          <p:cNvSpPr/>
          <p:nvPr/>
        </p:nvSpPr>
        <p:spPr>
          <a:xfrm>
            <a:off x="3352800" y="3289259"/>
            <a:ext cx="4800600" cy="1384995"/>
          </a:xfrm>
          <a:prstGeom prst="rect">
            <a:avLst/>
          </a:prstGeom>
        </p:spPr>
        <p:txBody>
          <a:bodyPr wrap="square">
            <a:spAutoFit/>
          </a:bodyPr>
          <a:lstStyle/>
          <a:p>
            <a:pPr fontAlgn="base"/>
            <a:r>
              <a:rPr lang="en-US" dirty="0">
                <a:solidFill>
                  <a:schemeClr val="bg1"/>
                </a:solidFill>
              </a:rPr>
              <a:t>“Adam, Enoch, Abraham, and John the Revelator all saw the panoramic vision. And that which Nephi say, but which was to be written by John [1 Nephi 14:18-28], shall be shown forth.”</a:t>
            </a:r>
          </a:p>
          <a:p>
            <a:pPr fontAlgn="base"/>
            <a:r>
              <a:rPr lang="en-US" sz="1200" dirty="0">
                <a:solidFill>
                  <a:schemeClr val="bg1"/>
                </a:solidFill>
              </a:rPr>
              <a:t>JFM and RLM</a:t>
            </a:r>
          </a:p>
        </p:txBody>
      </p:sp>
      <p:sp>
        <p:nvSpPr>
          <p:cNvPr id="11" name="Rectangle 10"/>
          <p:cNvSpPr/>
          <p:nvPr/>
        </p:nvSpPr>
        <p:spPr>
          <a:xfrm>
            <a:off x="4910672" y="4874904"/>
            <a:ext cx="4191000" cy="1661993"/>
          </a:xfrm>
          <a:prstGeom prst="rect">
            <a:avLst/>
          </a:prstGeom>
        </p:spPr>
        <p:txBody>
          <a:bodyPr wrap="square">
            <a:spAutoFit/>
          </a:bodyPr>
          <a:lstStyle/>
          <a:p>
            <a:pPr fontAlgn="base"/>
            <a:r>
              <a:rPr lang="en-US" dirty="0">
                <a:solidFill>
                  <a:schemeClr val="bg1"/>
                </a:solidFill>
              </a:rPr>
              <a:t>“Nephi refers to the book of Revelation found in our present Bible. The sealed portion evidently describes the same general things and thus will help us more fully understand John’s revelation”</a:t>
            </a:r>
          </a:p>
          <a:p>
            <a:pPr fontAlgn="base"/>
            <a:r>
              <a:rPr lang="en-US" sz="1200" dirty="0">
                <a:solidFill>
                  <a:schemeClr val="bg1"/>
                </a:solidFill>
              </a:rPr>
              <a:t>Student Manual</a:t>
            </a:r>
          </a:p>
        </p:txBody>
      </p:sp>
      <p:pic>
        <p:nvPicPr>
          <p:cNvPr id="6" name="Picture 5">
            <a:extLst>
              <a:ext uri="{FF2B5EF4-FFF2-40B4-BE49-F238E27FC236}">
                <a16:creationId xmlns:a16="http://schemas.microsoft.com/office/drawing/2014/main" id="{B9FDA828-E385-40F1-BBEA-8F28685AA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2197" y="769442"/>
            <a:ext cx="3419475" cy="2359828"/>
          </a:xfrm>
          <a:prstGeom prst="rect">
            <a:avLst/>
          </a:prstGeom>
        </p:spPr>
      </p:pic>
      <p:pic>
        <p:nvPicPr>
          <p:cNvPr id="8" name="Picture 7">
            <a:extLst>
              <a:ext uri="{FF2B5EF4-FFF2-40B4-BE49-F238E27FC236}">
                <a16:creationId xmlns:a16="http://schemas.microsoft.com/office/drawing/2014/main" id="{C6072DEC-90C1-4C3B-BFE2-DA51E71C8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931" y="2817674"/>
            <a:ext cx="1830938" cy="2746407"/>
          </a:xfrm>
          <a:prstGeom prst="rect">
            <a:avLst/>
          </a:prstGeom>
        </p:spPr>
      </p:pic>
      <p:pic>
        <p:nvPicPr>
          <p:cNvPr id="13" name="Picture 12">
            <a:extLst>
              <a:ext uri="{FF2B5EF4-FFF2-40B4-BE49-F238E27FC236}">
                <a16:creationId xmlns:a16="http://schemas.microsoft.com/office/drawing/2014/main" id="{F037AEE3-8E6D-42A1-8CBA-2261965BD6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0160" y="2992767"/>
            <a:ext cx="2695679" cy="3599572"/>
          </a:xfrm>
          <a:prstGeom prst="rect">
            <a:avLst/>
          </a:prstGeom>
        </p:spPr>
      </p:pic>
    </p:spTree>
    <p:extLst>
      <p:ext uri="{BB962C8B-B14F-4D97-AF65-F5344CB8AC3E}">
        <p14:creationId xmlns:p14="http://schemas.microsoft.com/office/powerpoint/2010/main" val="33121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95C9BD-5E7E-448E-BFA6-BB23FC293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fornian FB" pitchFamily="18" charset="0"/>
              </a:rPr>
              <a:t>Kingdom Prepared For Him</a:t>
            </a:r>
          </a:p>
        </p:txBody>
      </p:sp>
      <p:sp>
        <p:nvSpPr>
          <p:cNvPr id="2" name="Rectangle 1"/>
          <p:cNvSpPr/>
          <p:nvPr/>
        </p:nvSpPr>
        <p:spPr>
          <a:xfrm>
            <a:off x="299999" y="758955"/>
            <a:ext cx="5280530" cy="3477875"/>
          </a:xfrm>
          <a:prstGeom prst="rect">
            <a:avLst/>
          </a:prstGeom>
        </p:spPr>
        <p:txBody>
          <a:bodyPr wrap="square">
            <a:spAutoFit/>
          </a:bodyPr>
          <a:lstStyle/>
          <a:p>
            <a:pPr fontAlgn="base"/>
            <a:r>
              <a:rPr lang="en-US" sz="1600" dirty="0">
                <a:solidFill>
                  <a:schemeClr val="bg1"/>
                </a:solidFill>
              </a:rPr>
              <a:t>“Those who kept the statues and commandments of God in their first estate, who were true and faithful to every trust in the premortal existence, were promised certain blessings, in life and everlasting continuation of the family…</a:t>
            </a:r>
          </a:p>
          <a:p>
            <a:pPr fontAlgn="base"/>
            <a:endParaRPr lang="en-US" sz="1600" dirty="0">
              <a:solidFill>
                <a:schemeClr val="bg1"/>
              </a:solidFill>
            </a:endParaRPr>
          </a:p>
          <a:p>
            <a:pPr fontAlgn="base"/>
            <a:r>
              <a:rPr lang="en-US" sz="1600" dirty="0">
                <a:solidFill>
                  <a:schemeClr val="bg1"/>
                </a:solidFill>
              </a:rPr>
              <a:t>When they come to earth, receive the gospel and its attendant covenants and ordinances, and live in such a manner as to merit the gifts and blessings of the Spirit, they qualify in time to receive unconditionally what they had been promised before they came here. </a:t>
            </a:r>
          </a:p>
          <a:p>
            <a:pPr fontAlgn="base"/>
            <a:endParaRPr lang="en-US" sz="1600" dirty="0">
              <a:solidFill>
                <a:schemeClr val="bg1"/>
              </a:solidFill>
            </a:endParaRPr>
          </a:p>
          <a:p>
            <a:pPr fontAlgn="base"/>
            <a:r>
              <a:rPr lang="en-US" sz="1600" dirty="0">
                <a:solidFill>
                  <a:schemeClr val="bg1"/>
                </a:solidFill>
              </a:rPr>
              <a:t>That is to say, their calling and election to eternal life—which had its origin in the first estate—is made sure.”</a:t>
            </a:r>
          </a:p>
          <a:p>
            <a:pPr fontAlgn="base"/>
            <a:r>
              <a:rPr lang="en-US" sz="1200" dirty="0">
                <a:solidFill>
                  <a:schemeClr val="bg1"/>
                </a:solidFill>
              </a:rPr>
              <a:t>JFM and RLM</a:t>
            </a:r>
          </a:p>
        </p:txBody>
      </p:sp>
      <p:sp>
        <p:nvSpPr>
          <p:cNvPr id="17" name="TextBox 16"/>
          <p:cNvSpPr txBox="1"/>
          <p:nvPr/>
        </p:nvSpPr>
        <p:spPr>
          <a:xfrm>
            <a:off x="76200" y="6427590"/>
            <a:ext cx="1676400" cy="381000"/>
          </a:xfrm>
          <a:prstGeom prst="rect">
            <a:avLst/>
          </a:prstGeom>
          <a:noFill/>
        </p:spPr>
        <p:txBody>
          <a:bodyPr wrap="square" rtlCol="0">
            <a:spAutoFit/>
          </a:bodyPr>
          <a:lstStyle/>
          <a:p>
            <a:r>
              <a:rPr lang="en-US" dirty="0">
                <a:solidFill>
                  <a:schemeClr val="bg1"/>
                </a:solidFill>
              </a:rPr>
              <a:t>Ether 4:19</a:t>
            </a:r>
          </a:p>
        </p:txBody>
      </p:sp>
      <p:sp>
        <p:nvSpPr>
          <p:cNvPr id="12" name="Rectangle 11"/>
          <p:cNvSpPr/>
          <p:nvPr/>
        </p:nvSpPr>
        <p:spPr>
          <a:xfrm>
            <a:off x="6437619" y="4113719"/>
            <a:ext cx="5643601" cy="2215991"/>
          </a:xfrm>
          <a:prstGeom prst="rect">
            <a:avLst/>
          </a:prstGeom>
        </p:spPr>
        <p:txBody>
          <a:bodyPr wrap="square">
            <a:spAutoFit/>
          </a:bodyPr>
          <a:lstStyle/>
          <a:p>
            <a:pPr algn="ctr"/>
            <a:r>
              <a:rPr lang="en-US" sz="2400" dirty="0">
                <a:solidFill>
                  <a:schemeClr val="bg1"/>
                </a:solidFill>
              </a:rPr>
              <a:t>Calling and Election Sure: </a:t>
            </a:r>
          </a:p>
          <a:p>
            <a:r>
              <a:rPr lang="en-US" dirty="0">
                <a:solidFill>
                  <a:schemeClr val="bg1"/>
                </a:solidFill>
              </a:rPr>
              <a:t>Righteous followers of Christ can become numbered among the elect who gain the assurance of exaltation. This calling and election begins with repentance and baptism. It becomes complete when they “press forward, feasting upon the word of Christ, and endure to the end” </a:t>
            </a:r>
          </a:p>
          <a:p>
            <a:r>
              <a:rPr lang="en-US" sz="1200" dirty="0">
                <a:solidFill>
                  <a:schemeClr val="bg1"/>
                </a:solidFill>
              </a:rPr>
              <a:t>(2 Ne. 31:19–20). (2 Pet. 1:4–11; D&amp;C 131:5–6). </a:t>
            </a:r>
          </a:p>
          <a:p>
            <a:r>
              <a:rPr lang="en-US" sz="1200" dirty="0">
                <a:solidFill>
                  <a:schemeClr val="bg1"/>
                </a:solidFill>
              </a:rPr>
              <a:t>Guide to the Scriptures</a:t>
            </a:r>
          </a:p>
        </p:txBody>
      </p:sp>
      <p:pic>
        <p:nvPicPr>
          <p:cNvPr id="6" name="Picture 5">
            <a:extLst>
              <a:ext uri="{FF2B5EF4-FFF2-40B4-BE49-F238E27FC236}">
                <a16:creationId xmlns:a16="http://schemas.microsoft.com/office/drawing/2014/main" id="{389F4CEF-0744-45A0-B57F-79D1C5A59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920" y="762965"/>
            <a:ext cx="2857500" cy="2857500"/>
          </a:xfrm>
          <a:prstGeom prst="rect">
            <a:avLst/>
          </a:prstGeom>
        </p:spPr>
      </p:pic>
      <p:pic>
        <p:nvPicPr>
          <p:cNvPr id="8" name="Picture 7">
            <a:extLst>
              <a:ext uri="{FF2B5EF4-FFF2-40B4-BE49-F238E27FC236}">
                <a16:creationId xmlns:a16="http://schemas.microsoft.com/office/drawing/2014/main" id="{E2844BA3-5C64-4E3C-B760-9E5C904F2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0264" y="4328474"/>
            <a:ext cx="3005659" cy="2001236"/>
          </a:xfrm>
          <a:prstGeom prst="rect">
            <a:avLst/>
          </a:prstGeom>
        </p:spPr>
      </p:pic>
    </p:spTree>
    <p:extLst>
      <p:ext uri="{BB962C8B-B14F-4D97-AF65-F5344CB8AC3E}">
        <p14:creationId xmlns:p14="http://schemas.microsoft.com/office/powerpoint/2010/main" val="53234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A346ED-CE43-4AEF-BFD6-D2222951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fornian FB" pitchFamily="18" charset="0"/>
              </a:rPr>
              <a:t>Touch Not</a:t>
            </a:r>
          </a:p>
        </p:txBody>
      </p:sp>
      <p:sp>
        <p:nvSpPr>
          <p:cNvPr id="17" name="TextBox 16"/>
          <p:cNvSpPr txBox="1"/>
          <p:nvPr/>
        </p:nvSpPr>
        <p:spPr>
          <a:xfrm>
            <a:off x="165847" y="6324600"/>
            <a:ext cx="1676400" cy="381000"/>
          </a:xfrm>
          <a:prstGeom prst="rect">
            <a:avLst/>
          </a:prstGeom>
          <a:noFill/>
        </p:spPr>
        <p:txBody>
          <a:bodyPr wrap="square" rtlCol="0">
            <a:spAutoFit/>
          </a:bodyPr>
          <a:lstStyle/>
          <a:p>
            <a:r>
              <a:rPr lang="en-US" dirty="0">
                <a:solidFill>
                  <a:schemeClr val="bg1"/>
                </a:solidFill>
              </a:rPr>
              <a:t>Ether 5</a:t>
            </a:r>
          </a:p>
        </p:txBody>
      </p:sp>
      <p:sp>
        <p:nvSpPr>
          <p:cNvPr id="12" name="Rectangle 11"/>
          <p:cNvSpPr/>
          <p:nvPr/>
        </p:nvSpPr>
        <p:spPr>
          <a:xfrm>
            <a:off x="618565" y="914401"/>
            <a:ext cx="5858435" cy="923330"/>
          </a:xfrm>
          <a:prstGeom prst="rect">
            <a:avLst/>
          </a:prstGeom>
        </p:spPr>
        <p:txBody>
          <a:bodyPr wrap="square">
            <a:spAutoFit/>
          </a:bodyPr>
          <a:lstStyle/>
          <a:p>
            <a:r>
              <a:rPr lang="en-US" dirty="0">
                <a:solidFill>
                  <a:schemeClr val="bg1"/>
                </a:solidFill>
              </a:rPr>
              <a:t>Moroni to Joseph Smith:</a:t>
            </a:r>
          </a:p>
          <a:p>
            <a:r>
              <a:rPr lang="en-US" dirty="0">
                <a:solidFill>
                  <a:schemeClr val="bg1"/>
                </a:solidFill>
              </a:rPr>
              <a:t>A specific charge to Joseph Smith that he is not to translate or touch the sealed portions of the record. </a:t>
            </a:r>
          </a:p>
        </p:txBody>
      </p:sp>
      <p:sp>
        <p:nvSpPr>
          <p:cNvPr id="8" name="Rectangle 7"/>
          <p:cNvSpPr/>
          <p:nvPr/>
        </p:nvSpPr>
        <p:spPr>
          <a:xfrm>
            <a:off x="4442012" y="2552700"/>
            <a:ext cx="3572435" cy="1754326"/>
          </a:xfrm>
          <a:prstGeom prst="rect">
            <a:avLst/>
          </a:prstGeom>
        </p:spPr>
        <p:txBody>
          <a:bodyPr wrap="square">
            <a:spAutoFit/>
          </a:bodyPr>
          <a:lstStyle/>
          <a:p>
            <a:r>
              <a:rPr lang="en-US" dirty="0">
                <a:solidFill>
                  <a:schemeClr val="bg1"/>
                </a:solidFill>
              </a:rPr>
              <a:t>“Touch not the things which are sealed, for I will bring them forth in mine own due time; for I will show unto the children of men that I am able to do mine own work.”</a:t>
            </a:r>
          </a:p>
          <a:p>
            <a:r>
              <a:rPr lang="en-US" dirty="0">
                <a:solidFill>
                  <a:schemeClr val="bg1"/>
                </a:solidFill>
              </a:rPr>
              <a:t>2 Nephi 27:21</a:t>
            </a:r>
          </a:p>
        </p:txBody>
      </p:sp>
      <p:sp>
        <p:nvSpPr>
          <p:cNvPr id="9" name="Rectangle 8"/>
          <p:cNvSpPr/>
          <p:nvPr/>
        </p:nvSpPr>
        <p:spPr>
          <a:xfrm>
            <a:off x="3667125" y="5209162"/>
            <a:ext cx="4572000" cy="923330"/>
          </a:xfrm>
          <a:prstGeom prst="rect">
            <a:avLst/>
          </a:prstGeom>
        </p:spPr>
        <p:txBody>
          <a:bodyPr>
            <a:spAutoFit/>
          </a:bodyPr>
          <a:lstStyle/>
          <a:p>
            <a:r>
              <a:rPr lang="en-US" dirty="0">
                <a:solidFill>
                  <a:schemeClr val="bg1"/>
                </a:solidFill>
              </a:rPr>
              <a:t>However: </a:t>
            </a:r>
          </a:p>
          <a:p>
            <a:r>
              <a:rPr lang="en-US" dirty="0">
                <a:solidFill>
                  <a:schemeClr val="bg1"/>
                </a:solidFill>
              </a:rPr>
              <a:t>He may show the plates to those who assist him in bringing forth the work</a:t>
            </a:r>
          </a:p>
        </p:txBody>
      </p:sp>
      <p:pic>
        <p:nvPicPr>
          <p:cNvPr id="5" name="Picture 4">
            <a:extLst>
              <a:ext uri="{FF2B5EF4-FFF2-40B4-BE49-F238E27FC236}">
                <a16:creationId xmlns:a16="http://schemas.microsoft.com/office/drawing/2014/main" id="{AB98C4F6-4D18-4BE6-9A67-8ABED873F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902142"/>
            <a:ext cx="2288680" cy="3053716"/>
          </a:xfrm>
          <a:prstGeom prst="rect">
            <a:avLst/>
          </a:prstGeom>
        </p:spPr>
      </p:pic>
      <p:pic>
        <p:nvPicPr>
          <p:cNvPr id="7" name="Picture 6">
            <a:extLst>
              <a:ext uri="{FF2B5EF4-FFF2-40B4-BE49-F238E27FC236}">
                <a16:creationId xmlns:a16="http://schemas.microsoft.com/office/drawing/2014/main" id="{C6A914BF-2B75-4352-BD47-BA3741A0E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125" y="2552700"/>
            <a:ext cx="2962275" cy="3924300"/>
          </a:xfrm>
          <a:prstGeom prst="rect">
            <a:avLst/>
          </a:prstGeom>
        </p:spPr>
      </p:pic>
    </p:spTree>
    <p:extLst>
      <p:ext uri="{BB962C8B-B14F-4D97-AF65-F5344CB8AC3E}">
        <p14:creationId xmlns:p14="http://schemas.microsoft.com/office/powerpoint/2010/main" val="168078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CE9C06-FF87-4448-9EA0-0837E5F51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fornian FB" pitchFamily="18" charset="0"/>
              </a:rPr>
              <a:t>Three Witnesses</a:t>
            </a:r>
          </a:p>
        </p:txBody>
      </p:sp>
      <p:sp>
        <p:nvSpPr>
          <p:cNvPr id="17" name="TextBox 16"/>
          <p:cNvSpPr txBox="1"/>
          <p:nvPr/>
        </p:nvSpPr>
        <p:spPr>
          <a:xfrm>
            <a:off x="203200" y="6356390"/>
            <a:ext cx="1676400" cy="381000"/>
          </a:xfrm>
          <a:prstGeom prst="rect">
            <a:avLst/>
          </a:prstGeom>
          <a:noFill/>
        </p:spPr>
        <p:txBody>
          <a:bodyPr wrap="square" rtlCol="0">
            <a:spAutoFit/>
          </a:bodyPr>
          <a:lstStyle/>
          <a:p>
            <a:r>
              <a:rPr lang="en-US" dirty="0">
                <a:solidFill>
                  <a:schemeClr val="bg1"/>
                </a:solidFill>
              </a:rPr>
              <a:t>Ether 5</a:t>
            </a:r>
          </a:p>
        </p:txBody>
      </p:sp>
      <p:sp>
        <p:nvSpPr>
          <p:cNvPr id="12" name="Rectangle 11"/>
          <p:cNvSpPr/>
          <p:nvPr/>
        </p:nvSpPr>
        <p:spPr>
          <a:xfrm>
            <a:off x="1689100" y="972801"/>
            <a:ext cx="3733800" cy="5262979"/>
          </a:xfrm>
          <a:prstGeom prst="rect">
            <a:avLst/>
          </a:prstGeom>
        </p:spPr>
        <p:txBody>
          <a:bodyPr wrap="square">
            <a:spAutoFit/>
          </a:bodyPr>
          <a:lstStyle/>
          <a:p>
            <a:pPr fontAlgn="base"/>
            <a:r>
              <a:rPr lang="en-US" dirty="0">
                <a:solidFill>
                  <a:schemeClr val="bg1"/>
                </a:solidFill>
              </a:rPr>
              <a:t>“The Three Witnesses never denied their testimony of the Book of Mormon. They could not because they knew it was true. </a:t>
            </a:r>
          </a:p>
          <a:p>
            <a:pPr fontAlgn="base"/>
            <a:endParaRPr lang="en-US" dirty="0">
              <a:solidFill>
                <a:schemeClr val="bg1"/>
              </a:solidFill>
            </a:endParaRPr>
          </a:p>
          <a:p>
            <a:pPr fontAlgn="base"/>
            <a:r>
              <a:rPr lang="en-US" dirty="0">
                <a:solidFill>
                  <a:schemeClr val="bg1"/>
                </a:solidFill>
              </a:rPr>
              <a:t>They made sacrifices and faced difficulties beyond what most people ever know. Oliver </a:t>
            </a:r>
            <a:r>
              <a:rPr lang="en-US" dirty="0" err="1">
                <a:solidFill>
                  <a:schemeClr val="bg1"/>
                </a:solidFill>
              </a:rPr>
              <a:t>Cowdery</a:t>
            </a:r>
            <a:r>
              <a:rPr lang="en-US" dirty="0">
                <a:solidFill>
                  <a:schemeClr val="bg1"/>
                </a:solidFill>
              </a:rPr>
              <a:t> gave the same testimony about the divine origin of the Book of Mormon as he lay dying. </a:t>
            </a:r>
          </a:p>
          <a:p>
            <a:pPr fontAlgn="base"/>
            <a:endParaRPr lang="en-US" dirty="0">
              <a:solidFill>
                <a:schemeClr val="bg1"/>
              </a:solidFill>
            </a:endParaRPr>
          </a:p>
          <a:p>
            <a:pPr fontAlgn="base"/>
            <a:r>
              <a:rPr lang="en-US" dirty="0">
                <a:solidFill>
                  <a:schemeClr val="bg1"/>
                </a:solidFill>
              </a:rPr>
              <a:t>… That they continued to affirm what they saw and heard in that marvelous experience, during long periods of estrangement from the Church and from Joseph, makes their testimony more powerful” </a:t>
            </a:r>
          </a:p>
          <a:p>
            <a:pPr fontAlgn="base"/>
            <a:r>
              <a:rPr lang="en-US" sz="1200" dirty="0">
                <a:solidFill>
                  <a:schemeClr val="bg1"/>
                </a:solidFill>
              </a:rPr>
              <a:t>President Henry B. </a:t>
            </a:r>
            <a:r>
              <a:rPr lang="en-US" sz="1200" dirty="0" err="1">
                <a:solidFill>
                  <a:schemeClr val="bg1"/>
                </a:solidFill>
              </a:rPr>
              <a:t>Eyring</a:t>
            </a:r>
            <a:endParaRPr lang="en-US" sz="1200" dirty="0">
              <a:solidFill>
                <a:schemeClr val="bg1"/>
              </a:solidFill>
            </a:endParaRPr>
          </a:p>
        </p:txBody>
      </p:sp>
      <p:pic>
        <p:nvPicPr>
          <p:cNvPr id="5" name="Picture 4">
            <a:extLst>
              <a:ext uri="{FF2B5EF4-FFF2-40B4-BE49-F238E27FC236}">
                <a16:creationId xmlns:a16="http://schemas.microsoft.com/office/drawing/2014/main" id="{27655D98-44BE-49F1-B32F-A6D120416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066" y="1435004"/>
            <a:ext cx="5609640" cy="3072695"/>
          </a:xfrm>
          <a:prstGeom prst="rect">
            <a:avLst/>
          </a:prstGeom>
        </p:spPr>
      </p:pic>
      <p:pic>
        <p:nvPicPr>
          <p:cNvPr id="7" name="Picture 6">
            <a:extLst>
              <a:ext uri="{FF2B5EF4-FFF2-40B4-BE49-F238E27FC236}">
                <a16:creationId xmlns:a16="http://schemas.microsoft.com/office/drawing/2014/main" id="{191C78A2-D361-41B9-8706-EAE427528B93}"/>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37312" y="234518"/>
            <a:ext cx="1071546" cy="1335953"/>
          </a:xfrm>
          <a:prstGeom prst="rect">
            <a:avLst/>
          </a:prstGeom>
        </p:spPr>
      </p:pic>
    </p:spTree>
    <p:extLst>
      <p:ext uri="{BB962C8B-B14F-4D97-AF65-F5344CB8AC3E}">
        <p14:creationId xmlns:p14="http://schemas.microsoft.com/office/powerpoint/2010/main" val="55044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706AE-55E9-4BD3-9221-E0BBDD577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82388" y="0"/>
            <a:ext cx="9067800" cy="424731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Joseph Fielding Smith Conference Report Oct. 1961, pp. 9-20</a:t>
            </a:r>
          </a:p>
          <a:p>
            <a:endParaRPr lang="en-US" dirty="0">
              <a:solidFill>
                <a:schemeClr val="bg1"/>
              </a:solidFill>
            </a:endParaRPr>
          </a:p>
          <a:p>
            <a:pPr fontAlgn="base"/>
            <a:r>
              <a:rPr lang="en-US" dirty="0">
                <a:solidFill>
                  <a:schemeClr val="bg1"/>
                </a:solidFill>
              </a:rPr>
              <a:t>Elder L. Lionel Kendrick </a:t>
            </a:r>
            <a:r>
              <a:rPr lang="en-US" i="1" dirty="0">
                <a:solidFill>
                  <a:schemeClr val="bg1"/>
                </a:solidFill>
              </a:rPr>
              <a:t>Personal Revelation </a:t>
            </a:r>
            <a:r>
              <a:rPr lang="en-US" dirty="0">
                <a:solidFill>
                  <a:schemeClr val="bg1"/>
                </a:solidFill>
              </a:rPr>
              <a:t>Sept. 1999 Ensign</a:t>
            </a:r>
          </a:p>
          <a:p>
            <a:pPr fontAlgn="base"/>
            <a:endParaRPr lang="en-US" dirty="0">
              <a:solidFill>
                <a:schemeClr val="bg1"/>
              </a:solidFill>
            </a:endParaRPr>
          </a:p>
          <a:p>
            <a:pPr fontAlgn="base"/>
            <a:r>
              <a:rPr lang="en-US" dirty="0">
                <a:solidFill>
                  <a:schemeClr val="bg1"/>
                </a:solidFill>
              </a:rPr>
              <a:t>Joseph Fielding McConkie and Robert L. Millet </a:t>
            </a:r>
            <a:r>
              <a:rPr lang="en-US" i="1" dirty="0">
                <a:solidFill>
                  <a:schemeClr val="bg1"/>
                </a:solidFill>
              </a:rPr>
              <a:t>Doctrinal Commentary on the Book of Mormon </a:t>
            </a:r>
            <a:r>
              <a:rPr lang="en-US" dirty="0">
                <a:solidFill>
                  <a:schemeClr val="bg1"/>
                </a:solidFill>
              </a:rPr>
              <a:t>Vol. 4 pgs. 282-284</a:t>
            </a:r>
          </a:p>
          <a:p>
            <a:pPr fontAlgn="base"/>
            <a:endParaRPr lang="en-US" dirty="0">
              <a:solidFill>
                <a:schemeClr val="bg1"/>
              </a:solidFill>
            </a:endParaRPr>
          </a:p>
          <a:p>
            <a:pPr fontAlgn="base"/>
            <a:r>
              <a:rPr lang="en-US" dirty="0">
                <a:solidFill>
                  <a:schemeClr val="bg1"/>
                </a:solidFill>
              </a:rPr>
              <a:t>Student Manual Religion 121-122 of the Book of Mormon pg. 481</a:t>
            </a:r>
          </a:p>
          <a:p>
            <a:pPr fontAlgn="base"/>
            <a:endParaRPr lang="en-US" dirty="0">
              <a:solidFill>
                <a:schemeClr val="bg1"/>
              </a:solidFill>
            </a:endParaRPr>
          </a:p>
          <a:p>
            <a:pPr fontAlgn="base"/>
            <a:r>
              <a:rPr lang="en-US" dirty="0">
                <a:solidFill>
                  <a:schemeClr val="bg1"/>
                </a:solidFill>
              </a:rPr>
              <a:t>President Henry B. </a:t>
            </a:r>
            <a:r>
              <a:rPr lang="en-US" dirty="0" err="1">
                <a:solidFill>
                  <a:schemeClr val="bg1"/>
                </a:solidFill>
              </a:rPr>
              <a:t>Eyring</a:t>
            </a:r>
            <a:r>
              <a:rPr lang="en-US" dirty="0">
                <a:solidFill>
                  <a:schemeClr val="bg1"/>
                </a:solidFill>
              </a:rPr>
              <a:t> (“An Enduring Testimony of the Mission of the Prophet Joseph,”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2003, 90).</a:t>
            </a:r>
          </a:p>
          <a:p>
            <a:pPr fontAlgn="base"/>
            <a:endParaRPr lang="en-US" dirty="0">
              <a:solidFill>
                <a:schemeClr val="bg1"/>
              </a:solidFill>
            </a:endParaRPr>
          </a:p>
          <a:p>
            <a:endParaRPr lang="en-US" dirty="0">
              <a:solidFill>
                <a:schemeClr val="bg1"/>
              </a:solidFill>
            </a:endParaRPr>
          </a:p>
        </p:txBody>
      </p:sp>
      <p:pic>
        <p:nvPicPr>
          <p:cNvPr id="6" name="Picture 2" descr="http://www.churchleaders.com/files/article_images/child_prayer_320426869.jpg"/>
          <p:cNvPicPr>
            <a:picLocks noChangeAspect="1" noChangeArrowheads="1"/>
          </p:cNvPicPr>
          <p:nvPr/>
        </p:nvPicPr>
        <p:blipFill>
          <a:blip r:embed="rId3" cstate="print">
            <a:grayscl/>
          </a:blip>
          <a:srcRect/>
          <a:stretch>
            <a:fillRect/>
          </a:stretch>
        </p:blipFill>
        <p:spPr bwMode="auto">
          <a:xfrm>
            <a:off x="5791201" y="4419600"/>
            <a:ext cx="3152775" cy="2105026"/>
          </a:xfrm>
          <a:prstGeom prst="rect">
            <a:avLst/>
          </a:prstGeom>
          <a:noFill/>
        </p:spPr>
      </p:pic>
    </p:spTree>
    <p:extLst>
      <p:ext uri="{BB962C8B-B14F-4D97-AF65-F5344CB8AC3E}">
        <p14:creationId xmlns:p14="http://schemas.microsoft.com/office/powerpoint/2010/main" val="29875985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533" y="214491"/>
            <a:ext cx="3962400" cy="6186309"/>
          </a:xfrm>
          <a:prstGeom prst="rect">
            <a:avLst/>
          </a:prstGeom>
          <a:ln>
            <a:solidFill>
              <a:schemeClr val="tx1"/>
            </a:solidFill>
          </a:ln>
        </p:spPr>
        <p:txBody>
          <a:bodyPr wrap="square">
            <a:spAutoFit/>
          </a:bodyPr>
          <a:lstStyle/>
          <a:p>
            <a:pPr fontAlgn="base"/>
            <a:r>
              <a:rPr lang="en-US" sz="1200" dirty="0"/>
              <a:t>President James E. Faust of the First Presidency said:</a:t>
            </a:r>
          </a:p>
          <a:p>
            <a:pPr fontAlgn="base"/>
            <a:r>
              <a:rPr lang="en-US" sz="1200" dirty="0"/>
              <a:t>“As a young Aaronic Priesthood boy, I received a firsthand confirmation of the remarkable testimony of the Three Witnesses concerning the truthfulness of the Book of Mormon. My stake president was President Henry D. Moyle, and his father was James H. Moyle. In the summertime Brother James H. Moyle would visit his family, and he would worship with us in our little ward in the southeast of the Salt Lake Valley.</a:t>
            </a:r>
          </a:p>
          <a:p>
            <a:pPr fontAlgn="base"/>
            <a:r>
              <a:rPr lang="en-US" sz="1200" dirty="0"/>
              <a:t>“One Sunday, Brother James H. Moyle shared with us a singular experience. As a young man he went to the University of Michigan to study law. As he was finishing his studies, his father told him that David </a:t>
            </a:r>
            <a:r>
              <a:rPr lang="en-US" sz="1200" dirty="0" err="1"/>
              <a:t>Whitmer</a:t>
            </a:r>
            <a:r>
              <a:rPr lang="en-US" sz="1200" dirty="0"/>
              <a:t>, one of the witnesses of the Book of Mormon, was still alive. The father suggested to his son that he stop on his way back to Salt Lake City to visit with David </a:t>
            </a:r>
            <a:r>
              <a:rPr lang="en-US" sz="1200" dirty="0" err="1"/>
              <a:t>Whitmer</a:t>
            </a:r>
            <a:r>
              <a:rPr lang="en-US" sz="1200" dirty="0"/>
              <a:t> face-to-face. Brother Moyle’s purpose was to ask him about his testimony concerning the golden plates and the Book of Mormon.</a:t>
            </a:r>
          </a:p>
          <a:p>
            <a:pPr fontAlgn="base"/>
            <a:r>
              <a:rPr lang="en-US" sz="1200" dirty="0"/>
              <a:t>“During that visit, Brother Moyle said to David </a:t>
            </a:r>
            <a:r>
              <a:rPr lang="en-US" sz="1200" dirty="0" err="1"/>
              <a:t>Whitmer</a:t>
            </a:r>
            <a:r>
              <a:rPr lang="en-US" sz="1200" dirty="0"/>
              <a:t>: ‘Sir, you are an old man, and I’m a young man. I have been studying about witnesses and testimonies. Please tell me the truth concerning your testimony as one of the witnesses of the Book of Mormon.’ David </a:t>
            </a:r>
            <a:r>
              <a:rPr lang="en-US" sz="1200" dirty="0" err="1"/>
              <a:t>Whitmer</a:t>
            </a:r>
            <a:r>
              <a:rPr lang="en-US" sz="1200" dirty="0"/>
              <a:t> then told this young man: ‘Yes, I held the golden plates in my hands, and they were shown to us by an angel. My testimony concerning the Book of Mormon is true.’ David </a:t>
            </a:r>
            <a:r>
              <a:rPr lang="en-US" sz="1200" dirty="0" err="1"/>
              <a:t>Whitmer</a:t>
            </a:r>
            <a:r>
              <a:rPr lang="en-US" sz="1200" dirty="0"/>
              <a:t> was out of the Church, but he never denied his testimony of the angel’s visitation, of handling the golden plates, or of the truthfulness of the Book of Mormon. Hearing with my own ears this remarkable experience directly from Brother Moyle’s lips had a powerful, confirming effect upon my growing testimony. Having heard it, I felt it was binding upon me” (“A Growing Testimony,” </a:t>
            </a:r>
            <a:r>
              <a:rPr lang="en-US" sz="1200" i="1" dirty="0"/>
              <a:t>Ensign,</a:t>
            </a:r>
            <a:r>
              <a:rPr lang="en-US" sz="1200" dirty="0"/>
              <a:t> Nov. 2000, 54).</a:t>
            </a:r>
          </a:p>
        </p:txBody>
      </p:sp>
      <p:pic>
        <p:nvPicPr>
          <p:cNvPr id="28674" name="Picture 2" descr="http://ve.torontopubliclibrary.ca/collected_works/images/book_of_mormon_p589_44.jpg"/>
          <p:cNvPicPr>
            <a:picLocks noChangeAspect="1" noChangeArrowheads="1"/>
          </p:cNvPicPr>
          <p:nvPr/>
        </p:nvPicPr>
        <p:blipFill>
          <a:blip r:embed="rId2" cstate="print"/>
          <a:srcRect/>
          <a:stretch>
            <a:fillRect/>
          </a:stretch>
        </p:blipFill>
        <p:spPr bwMode="auto">
          <a:xfrm>
            <a:off x="4411134" y="110067"/>
            <a:ext cx="4164795" cy="5943600"/>
          </a:xfrm>
          <a:prstGeom prst="rect">
            <a:avLst/>
          </a:prstGeom>
          <a:noFill/>
        </p:spPr>
      </p:pic>
      <p:sp>
        <p:nvSpPr>
          <p:cNvPr id="3" name="Rectangle 2">
            <a:extLst>
              <a:ext uri="{FF2B5EF4-FFF2-40B4-BE49-F238E27FC236}">
                <a16:creationId xmlns:a16="http://schemas.microsoft.com/office/drawing/2014/main" id="{CB4CE56E-E8C0-4B3D-A043-853CE421B2A1}"/>
              </a:ext>
            </a:extLst>
          </p:cNvPr>
          <p:cNvSpPr/>
          <p:nvPr/>
        </p:nvSpPr>
        <p:spPr>
          <a:xfrm>
            <a:off x="8779130" y="863306"/>
            <a:ext cx="3048000" cy="3970318"/>
          </a:xfrm>
          <a:prstGeom prst="rect">
            <a:avLst/>
          </a:prstGeom>
          <a:ln>
            <a:solidFill>
              <a:schemeClr val="tx1"/>
            </a:solidFill>
          </a:ln>
        </p:spPr>
        <p:txBody>
          <a:bodyPr wrap="square">
            <a:spAutoFit/>
          </a:bodyPr>
          <a:lstStyle/>
          <a:p>
            <a:r>
              <a:rPr lang="en-US" sz="1400" b="1" dirty="0">
                <a:latin typeface="Abadi" panose="020B0604020104020204" pitchFamily="34" charset="0"/>
              </a:rPr>
              <a:t>The Witnesses:</a:t>
            </a:r>
          </a:p>
          <a:p>
            <a:r>
              <a:rPr lang="en-US" sz="1400" dirty="0">
                <a:latin typeface="Abadi" panose="020B0604020104020204" pitchFamily="34" charset="0"/>
              </a:rPr>
              <a:t>I</a:t>
            </a:r>
            <a:r>
              <a:rPr lang="en-US" sz="1400" b="0" i="0" dirty="0">
                <a:effectLst/>
                <a:latin typeface="Abadi" panose="020B0604020104020204" pitchFamily="34" charset="0"/>
              </a:rPr>
              <a:t>n the late 1830s a spirit of faultfinding spread among the members of the Church. During this period, many Saints left the Church, including the Three Witnesses. Although David Whitmer never returned, Oliver Cowdery and Martin Harris later rejoined the Church. But even while the Three Witnesses were not members of the Church, none of them ever denied the experience they had had with the golden plates, and they continued to testify that the Book of Mormon is the word of God. (See </a:t>
            </a:r>
            <a:r>
              <a:rPr lang="en-US" sz="1400" dirty="0">
                <a:latin typeface="Abadi" panose="020B0604020104020204" pitchFamily="34" charset="0"/>
              </a:rPr>
              <a:t>Dallin H. Oaks</a:t>
            </a:r>
            <a:r>
              <a:rPr lang="en-US" sz="1400" b="0" i="0" dirty="0">
                <a:effectLst/>
                <a:latin typeface="Abadi" panose="020B0604020104020204" pitchFamily="34" charset="0"/>
              </a:rPr>
              <a:t> </a:t>
            </a:r>
            <a:r>
              <a:rPr lang="en-US" sz="1400" dirty="0">
                <a:latin typeface="Abadi" panose="020B0604020104020204" pitchFamily="34" charset="0"/>
              </a:rPr>
              <a:t>“The Witness: Martin Harris,”</a:t>
            </a:r>
            <a:r>
              <a:rPr lang="en-US" sz="1400" i="1" dirty="0">
                <a:latin typeface="Abadi" panose="020B0604020104020204" pitchFamily="34" charset="0"/>
              </a:rPr>
              <a:t> </a:t>
            </a:r>
            <a:r>
              <a:rPr lang="en-US" sz="1400" b="0" i="1" dirty="0">
                <a:effectLst/>
                <a:latin typeface="Abadi" panose="020B0604020104020204" pitchFamily="34" charset="0"/>
              </a:rPr>
              <a:t>Ensign,</a:t>
            </a:r>
            <a:r>
              <a:rPr lang="en-US" sz="1400" b="0" i="0" dirty="0">
                <a:effectLst/>
                <a:latin typeface="Abadi" panose="020B0604020104020204" pitchFamily="34" charset="0"/>
              </a:rPr>
              <a:t> May 1999, 36–37.)</a:t>
            </a:r>
            <a:endParaRPr lang="en-US" sz="1400" dirty="0"/>
          </a:p>
        </p:txBody>
      </p:sp>
    </p:spTree>
    <p:extLst>
      <p:ext uri="{BB962C8B-B14F-4D97-AF65-F5344CB8AC3E}">
        <p14:creationId xmlns:p14="http://schemas.microsoft.com/office/powerpoint/2010/main" val="41638728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www.utlm.org/images/bomplates_eofmp196.gif"/>
          <p:cNvPicPr>
            <a:picLocks noChangeAspect="1" noChangeArrowheads="1"/>
          </p:cNvPicPr>
          <p:nvPr/>
        </p:nvPicPr>
        <p:blipFill>
          <a:blip r:embed="rId2" cstate="print"/>
          <a:srcRect/>
          <a:stretch>
            <a:fillRect/>
          </a:stretch>
        </p:blipFill>
        <p:spPr bwMode="auto">
          <a:xfrm>
            <a:off x="1622611" y="107576"/>
            <a:ext cx="8915400" cy="6576420"/>
          </a:xfrm>
          <a:prstGeom prst="rect">
            <a:avLst/>
          </a:prstGeom>
          <a:noFill/>
        </p:spPr>
      </p:pic>
      <p:sp>
        <p:nvSpPr>
          <p:cNvPr id="5" name="5-Point Star 4"/>
          <p:cNvSpPr/>
          <p:nvPr/>
        </p:nvSpPr>
        <p:spPr>
          <a:xfrm>
            <a:off x="7391400" y="1752600"/>
            <a:ext cx="685800" cy="6096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350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EBEEBC-24A8-5E44-AD8A-F7F6C052D19B}"/>
              </a:ext>
            </a:extLst>
          </p:cNvPr>
          <p:cNvSpPr/>
          <p:nvPr/>
        </p:nvSpPr>
        <p:spPr>
          <a:xfrm>
            <a:off x="0" y="0"/>
            <a:ext cx="12192000" cy="6858000"/>
          </a:xfrm>
          <a:prstGeom prst="rect">
            <a:avLst/>
          </a:prstGeom>
          <a:gradFill flip="none" rotWithShape="1">
            <a:gsLst>
              <a:gs pos="0">
                <a:schemeClr val="bg1">
                  <a:lumMod val="75000"/>
                </a:schemeClr>
              </a:gs>
              <a:gs pos="100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F0C87D8-C9C4-5B70-0FDB-8F60DB480A60}"/>
              </a:ext>
            </a:extLst>
          </p:cNvPr>
          <p:cNvSpPr txBox="1"/>
          <p:nvPr/>
        </p:nvSpPr>
        <p:spPr>
          <a:xfrm>
            <a:off x="1524000" y="169930"/>
            <a:ext cx="9144000" cy="923330"/>
          </a:xfrm>
          <a:prstGeom prst="rect">
            <a:avLst/>
          </a:prstGeom>
          <a:noFill/>
        </p:spPr>
        <p:txBody>
          <a:bodyPr wrap="square" rtlCol="0">
            <a:spAutoFit/>
          </a:bodyPr>
          <a:lstStyle/>
          <a:p>
            <a:pPr algn="ctr"/>
            <a:r>
              <a:rPr lang="en-US" sz="5400" dirty="0">
                <a:solidFill>
                  <a:schemeClr val="bg1"/>
                </a:solidFill>
                <a:latin typeface="AngsanaUPC" pitchFamily="18" charset="-34"/>
                <a:cs typeface="AngsanaUPC" pitchFamily="18" charset="-34"/>
              </a:rPr>
              <a:t>Timeline</a:t>
            </a:r>
          </a:p>
        </p:txBody>
      </p:sp>
      <p:cxnSp>
        <p:nvCxnSpPr>
          <p:cNvPr id="8" name="Straight Connector 7">
            <a:extLst>
              <a:ext uri="{FF2B5EF4-FFF2-40B4-BE49-F238E27FC236}">
                <a16:creationId xmlns:a16="http://schemas.microsoft.com/office/drawing/2014/main" id="{5CD59A6F-13BE-4230-DAC5-D17A4F2D5E5A}"/>
              </a:ext>
            </a:extLst>
          </p:cNvPr>
          <p:cNvCxnSpPr/>
          <p:nvPr/>
        </p:nvCxnSpPr>
        <p:spPr>
          <a:xfrm>
            <a:off x="2000693" y="2434855"/>
            <a:ext cx="819061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3DBACE-8216-8929-C352-58B437B2CC80}"/>
              </a:ext>
            </a:extLst>
          </p:cNvPr>
          <p:cNvCxnSpPr>
            <a:cxnSpLocks/>
          </p:cNvCxnSpPr>
          <p:nvPr/>
        </p:nvCxnSpPr>
        <p:spPr>
          <a:xfrm flipV="1">
            <a:off x="2027274" y="1827097"/>
            <a:ext cx="0" cy="89483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E45C27-052E-3491-93AB-D4028B004A07}"/>
              </a:ext>
            </a:extLst>
          </p:cNvPr>
          <p:cNvCxnSpPr>
            <a:cxnSpLocks/>
          </p:cNvCxnSpPr>
          <p:nvPr/>
        </p:nvCxnSpPr>
        <p:spPr>
          <a:xfrm flipV="1">
            <a:off x="3540642" y="1839076"/>
            <a:ext cx="0" cy="89483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702879E-F2CD-2B3D-5809-DE3D40C54ADF}"/>
              </a:ext>
            </a:extLst>
          </p:cNvPr>
          <p:cNvCxnSpPr>
            <a:cxnSpLocks/>
          </p:cNvCxnSpPr>
          <p:nvPr/>
        </p:nvCxnSpPr>
        <p:spPr>
          <a:xfrm flipV="1">
            <a:off x="7304568" y="1910450"/>
            <a:ext cx="0" cy="89483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F61ABB0-2533-715E-C3D2-8CA58A9F4834}"/>
              </a:ext>
            </a:extLst>
          </p:cNvPr>
          <p:cNvCxnSpPr>
            <a:cxnSpLocks/>
          </p:cNvCxnSpPr>
          <p:nvPr/>
        </p:nvCxnSpPr>
        <p:spPr>
          <a:xfrm flipV="1">
            <a:off x="9058939" y="1921936"/>
            <a:ext cx="0" cy="89483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013045-EEAE-6F65-1451-F9437445CAA1}"/>
              </a:ext>
            </a:extLst>
          </p:cNvPr>
          <p:cNvCxnSpPr>
            <a:cxnSpLocks/>
          </p:cNvCxnSpPr>
          <p:nvPr/>
        </p:nvCxnSpPr>
        <p:spPr>
          <a:xfrm flipV="1">
            <a:off x="10191307" y="1925482"/>
            <a:ext cx="0" cy="89483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15527D7-E543-E8E9-5360-87C34F99A745}"/>
              </a:ext>
            </a:extLst>
          </p:cNvPr>
          <p:cNvSpPr txBox="1"/>
          <p:nvPr/>
        </p:nvSpPr>
        <p:spPr>
          <a:xfrm>
            <a:off x="1460825" y="1479948"/>
            <a:ext cx="1128824" cy="369332"/>
          </a:xfrm>
          <a:prstGeom prst="rect">
            <a:avLst/>
          </a:prstGeom>
          <a:solidFill>
            <a:schemeClr val="accent2">
              <a:lumMod val="60000"/>
              <a:lumOff val="40000"/>
            </a:schemeClr>
          </a:solidFill>
        </p:spPr>
        <p:txBody>
          <a:bodyPr wrap="square" rtlCol="0">
            <a:spAutoFit/>
          </a:bodyPr>
          <a:lstStyle/>
          <a:p>
            <a:pPr algn="ctr"/>
            <a:r>
              <a:rPr lang="en-US" dirty="0"/>
              <a:t>3000 B.C.</a:t>
            </a:r>
          </a:p>
        </p:txBody>
      </p:sp>
      <p:sp>
        <p:nvSpPr>
          <p:cNvPr id="17" name="TextBox 16">
            <a:extLst>
              <a:ext uri="{FF2B5EF4-FFF2-40B4-BE49-F238E27FC236}">
                <a16:creationId xmlns:a16="http://schemas.microsoft.com/office/drawing/2014/main" id="{A7CBF5AF-025B-44B9-FAD2-A44156CAA41E}"/>
              </a:ext>
            </a:extLst>
          </p:cNvPr>
          <p:cNvSpPr txBox="1"/>
          <p:nvPr/>
        </p:nvSpPr>
        <p:spPr>
          <a:xfrm>
            <a:off x="3014359" y="1460269"/>
            <a:ext cx="1128824" cy="369332"/>
          </a:xfrm>
          <a:prstGeom prst="rect">
            <a:avLst/>
          </a:prstGeom>
          <a:solidFill>
            <a:schemeClr val="accent2">
              <a:lumMod val="60000"/>
              <a:lumOff val="40000"/>
            </a:schemeClr>
          </a:solidFill>
        </p:spPr>
        <p:txBody>
          <a:bodyPr wrap="square" rtlCol="0">
            <a:spAutoFit/>
          </a:bodyPr>
          <a:lstStyle/>
          <a:p>
            <a:pPr algn="ctr"/>
            <a:r>
              <a:rPr lang="en-US" dirty="0"/>
              <a:t>2200 B.C.</a:t>
            </a:r>
          </a:p>
        </p:txBody>
      </p:sp>
      <p:sp>
        <p:nvSpPr>
          <p:cNvPr id="18" name="TextBox 17">
            <a:extLst>
              <a:ext uri="{FF2B5EF4-FFF2-40B4-BE49-F238E27FC236}">
                <a16:creationId xmlns:a16="http://schemas.microsoft.com/office/drawing/2014/main" id="{B512EAD8-AD45-0EFC-EC9C-ACF86AD66559}"/>
              </a:ext>
            </a:extLst>
          </p:cNvPr>
          <p:cNvSpPr txBox="1"/>
          <p:nvPr/>
        </p:nvSpPr>
        <p:spPr>
          <a:xfrm>
            <a:off x="6767182" y="1526876"/>
            <a:ext cx="1128824" cy="369332"/>
          </a:xfrm>
          <a:prstGeom prst="rect">
            <a:avLst/>
          </a:prstGeom>
          <a:solidFill>
            <a:schemeClr val="accent2">
              <a:lumMod val="60000"/>
              <a:lumOff val="40000"/>
            </a:schemeClr>
          </a:solidFill>
        </p:spPr>
        <p:txBody>
          <a:bodyPr wrap="square" rtlCol="0">
            <a:spAutoFit/>
          </a:bodyPr>
          <a:lstStyle/>
          <a:p>
            <a:pPr algn="ctr"/>
            <a:r>
              <a:rPr lang="en-US" dirty="0"/>
              <a:t>600 B.C.</a:t>
            </a:r>
          </a:p>
        </p:txBody>
      </p:sp>
      <p:sp>
        <p:nvSpPr>
          <p:cNvPr id="19" name="TextBox 18">
            <a:extLst>
              <a:ext uri="{FF2B5EF4-FFF2-40B4-BE49-F238E27FC236}">
                <a16:creationId xmlns:a16="http://schemas.microsoft.com/office/drawing/2014/main" id="{3EA58B38-941A-BAB4-6BEA-9CF1EEE56AF7}"/>
              </a:ext>
            </a:extLst>
          </p:cNvPr>
          <p:cNvSpPr txBox="1"/>
          <p:nvPr/>
        </p:nvSpPr>
        <p:spPr>
          <a:xfrm>
            <a:off x="8449126" y="1512185"/>
            <a:ext cx="1128824" cy="369332"/>
          </a:xfrm>
          <a:prstGeom prst="rect">
            <a:avLst/>
          </a:prstGeom>
          <a:solidFill>
            <a:schemeClr val="accent2">
              <a:lumMod val="60000"/>
              <a:lumOff val="40000"/>
            </a:schemeClr>
          </a:solidFill>
        </p:spPr>
        <p:txBody>
          <a:bodyPr wrap="square" rtlCol="0">
            <a:spAutoFit/>
          </a:bodyPr>
          <a:lstStyle/>
          <a:p>
            <a:pPr algn="ctr"/>
            <a:r>
              <a:rPr lang="en-US" dirty="0"/>
              <a:t>34 A.D.</a:t>
            </a:r>
          </a:p>
        </p:txBody>
      </p:sp>
      <p:sp>
        <p:nvSpPr>
          <p:cNvPr id="20" name="TextBox 19">
            <a:extLst>
              <a:ext uri="{FF2B5EF4-FFF2-40B4-BE49-F238E27FC236}">
                <a16:creationId xmlns:a16="http://schemas.microsoft.com/office/drawing/2014/main" id="{32912802-9903-39C9-5CD6-49367C9E2858}"/>
              </a:ext>
            </a:extLst>
          </p:cNvPr>
          <p:cNvSpPr txBox="1"/>
          <p:nvPr/>
        </p:nvSpPr>
        <p:spPr>
          <a:xfrm>
            <a:off x="9714362" y="1514259"/>
            <a:ext cx="1128824" cy="369332"/>
          </a:xfrm>
          <a:prstGeom prst="rect">
            <a:avLst/>
          </a:prstGeom>
          <a:solidFill>
            <a:schemeClr val="accent2">
              <a:lumMod val="60000"/>
              <a:lumOff val="40000"/>
            </a:schemeClr>
          </a:solidFill>
        </p:spPr>
        <p:txBody>
          <a:bodyPr wrap="square" rtlCol="0">
            <a:spAutoFit/>
          </a:bodyPr>
          <a:lstStyle/>
          <a:p>
            <a:pPr algn="ctr"/>
            <a:r>
              <a:rPr lang="en-US" dirty="0"/>
              <a:t>400 A.D.</a:t>
            </a:r>
          </a:p>
        </p:txBody>
      </p:sp>
      <p:grpSp>
        <p:nvGrpSpPr>
          <p:cNvPr id="41" name="Group 40">
            <a:extLst>
              <a:ext uri="{FF2B5EF4-FFF2-40B4-BE49-F238E27FC236}">
                <a16:creationId xmlns:a16="http://schemas.microsoft.com/office/drawing/2014/main" id="{8D1D2B16-AF80-4CFD-E5C6-79874AB5AB59}"/>
              </a:ext>
            </a:extLst>
          </p:cNvPr>
          <p:cNvGrpSpPr/>
          <p:nvPr/>
        </p:nvGrpSpPr>
        <p:grpSpPr>
          <a:xfrm>
            <a:off x="3100722" y="2903872"/>
            <a:ext cx="1133711" cy="2157225"/>
            <a:chOff x="3796672" y="1143000"/>
            <a:chExt cx="1842128" cy="3505200"/>
          </a:xfrm>
        </p:grpSpPr>
        <p:sp>
          <p:nvSpPr>
            <p:cNvPr id="42" name="Donut 2">
              <a:extLst>
                <a:ext uri="{FF2B5EF4-FFF2-40B4-BE49-F238E27FC236}">
                  <a16:creationId xmlns:a16="http://schemas.microsoft.com/office/drawing/2014/main" id="{C3F17DFF-16C9-9078-3EAD-5B7AA8756824}"/>
                </a:ext>
              </a:extLst>
            </p:cNvPr>
            <p:cNvSpPr/>
            <p:nvPr/>
          </p:nvSpPr>
          <p:spPr>
            <a:xfrm>
              <a:off x="5105400" y="3276600"/>
              <a:ext cx="457200" cy="838200"/>
            </a:xfrm>
            <a:prstGeom prst="donut">
              <a:avLst/>
            </a:prstGeom>
            <a:solidFill>
              <a:srgbClr val="C6B9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2">
              <a:extLst>
                <a:ext uri="{FF2B5EF4-FFF2-40B4-BE49-F238E27FC236}">
                  <a16:creationId xmlns:a16="http://schemas.microsoft.com/office/drawing/2014/main" id="{BBCBC64B-4233-3B33-8ECE-C6DA8AEEA83E}"/>
                </a:ext>
              </a:extLst>
            </p:cNvPr>
            <p:cNvSpPr/>
            <p:nvPr/>
          </p:nvSpPr>
          <p:spPr>
            <a:xfrm rot="2749164" flipH="1">
              <a:off x="4910963" y="3115503"/>
              <a:ext cx="536928" cy="322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8BDD261-C218-565E-0F04-2D4898A02BFF}"/>
                </a:ext>
              </a:extLst>
            </p:cNvPr>
            <p:cNvSpPr/>
            <p:nvPr/>
          </p:nvSpPr>
          <p:spPr>
            <a:xfrm rot="18850836">
              <a:off x="3689305" y="3115503"/>
              <a:ext cx="536928" cy="322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loud 44">
              <a:extLst>
                <a:ext uri="{FF2B5EF4-FFF2-40B4-BE49-F238E27FC236}">
                  <a16:creationId xmlns:a16="http://schemas.microsoft.com/office/drawing/2014/main" id="{1B498C20-16EB-310F-0B1F-E3D624FFE1EB}"/>
                </a:ext>
              </a:extLst>
            </p:cNvPr>
            <p:cNvSpPr/>
            <p:nvPr/>
          </p:nvSpPr>
          <p:spPr>
            <a:xfrm rot="5016333">
              <a:off x="4562978" y="1605394"/>
              <a:ext cx="898205" cy="47830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loud 45">
              <a:extLst>
                <a:ext uri="{FF2B5EF4-FFF2-40B4-BE49-F238E27FC236}">
                  <a16:creationId xmlns:a16="http://schemas.microsoft.com/office/drawing/2014/main" id="{D109EEA4-6E25-F186-B447-588A0407EEF2}"/>
                </a:ext>
              </a:extLst>
            </p:cNvPr>
            <p:cNvSpPr/>
            <p:nvPr/>
          </p:nvSpPr>
          <p:spPr>
            <a:xfrm rot="6017849">
              <a:off x="3630837" y="1689334"/>
              <a:ext cx="983422" cy="404404"/>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E136C1D6-6A0D-CE02-F316-74D8970142B2}"/>
                </a:ext>
              </a:extLst>
            </p:cNvPr>
            <p:cNvSpPr/>
            <p:nvPr/>
          </p:nvSpPr>
          <p:spPr>
            <a:xfrm>
              <a:off x="4038600" y="2209800"/>
              <a:ext cx="1066800" cy="2133600"/>
            </a:xfrm>
            <a:prstGeom prst="trapezoid">
              <a:avLst>
                <a:gd name="adj" fmla="val 40126"/>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a16="http://schemas.microsoft.com/office/drawing/2014/main" id="{3B1C96F0-CAB4-CD5D-60C9-FBE8761FF250}"/>
                </a:ext>
              </a:extLst>
            </p:cNvPr>
            <p:cNvSpPr/>
            <p:nvPr/>
          </p:nvSpPr>
          <p:spPr>
            <a:xfrm rot="10800000">
              <a:off x="4344838" y="2297502"/>
              <a:ext cx="457200" cy="457200"/>
            </a:xfrm>
            <a:prstGeom prst="trapezoid">
              <a:avLst>
                <a:gd name="adj" fmla="val 40126"/>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BCAEA45B-5830-3E96-D3F7-6F48D4545CF8}"/>
                </a:ext>
              </a:extLst>
            </p:cNvPr>
            <p:cNvSpPr/>
            <p:nvPr/>
          </p:nvSpPr>
          <p:spPr>
            <a:xfrm rot="1569358">
              <a:off x="3930530" y="2329692"/>
              <a:ext cx="443574" cy="1056133"/>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a:extLst>
                <a:ext uri="{FF2B5EF4-FFF2-40B4-BE49-F238E27FC236}">
                  <a16:creationId xmlns:a16="http://schemas.microsoft.com/office/drawing/2014/main" id="{38F179C2-5325-1835-7315-3134C5B27247}"/>
                </a:ext>
              </a:extLst>
            </p:cNvPr>
            <p:cNvSpPr/>
            <p:nvPr/>
          </p:nvSpPr>
          <p:spPr>
            <a:xfrm rot="20030642" flipH="1">
              <a:off x="4772358" y="2332976"/>
              <a:ext cx="458474" cy="1056133"/>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06FF0A80-8D91-D34E-86BE-1E81691230A9}"/>
                </a:ext>
              </a:extLst>
            </p:cNvPr>
            <p:cNvSpPr/>
            <p:nvPr/>
          </p:nvSpPr>
          <p:spPr>
            <a:xfrm>
              <a:off x="4114800" y="1219200"/>
              <a:ext cx="9144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51">
              <a:extLst>
                <a:ext uri="{FF2B5EF4-FFF2-40B4-BE49-F238E27FC236}">
                  <a16:creationId xmlns:a16="http://schemas.microsoft.com/office/drawing/2014/main" id="{092D2381-E087-CE40-7AC2-FBEE8639E85E}"/>
                </a:ext>
              </a:extLst>
            </p:cNvPr>
            <p:cNvSpPr/>
            <p:nvPr/>
          </p:nvSpPr>
          <p:spPr>
            <a:xfrm>
              <a:off x="4038600" y="1143000"/>
              <a:ext cx="1066800" cy="762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3">
              <a:extLst>
                <a:ext uri="{FF2B5EF4-FFF2-40B4-BE49-F238E27FC236}">
                  <a16:creationId xmlns:a16="http://schemas.microsoft.com/office/drawing/2014/main" id="{040BF092-4677-1E26-0435-40F7FB979B59}"/>
                </a:ext>
              </a:extLst>
            </p:cNvPr>
            <p:cNvSpPr/>
            <p:nvPr/>
          </p:nvSpPr>
          <p:spPr>
            <a:xfrm>
              <a:off x="3962400" y="1600200"/>
              <a:ext cx="1219200" cy="1524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08F3F572-4698-FB3A-A94F-5470A1F23338}"/>
                </a:ext>
              </a:extLst>
            </p:cNvPr>
            <p:cNvSpPr/>
            <p:nvPr/>
          </p:nvSpPr>
          <p:spPr>
            <a:xfrm>
              <a:off x="4038600" y="3276600"/>
              <a:ext cx="1066800" cy="685800"/>
            </a:xfrm>
            <a:prstGeom prst="trapezoid">
              <a:avLst>
                <a:gd name="adj" fmla="val 33067"/>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extLst>
                <a:ext uri="{FF2B5EF4-FFF2-40B4-BE49-F238E27FC236}">
                  <a16:creationId xmlns:a16="http://schemas.microsoft.com/office/drawing/2014/main" id="{9E324333-0346-C410-AA12-B83A9EFFDC73}"/>
                </a:ext>
              </a:extLst>
            </p:cNvPr>
            <p:cNvSpPr/>
            <p:nvPr/>
          </p:nvSpPr>
          <p:spPr>
            <a:xfrm>
              <a:off x="4114800" y="3962400"/>
              <a:ext cx="457200" cy="381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a:extLst>
                <a:ext uri="{FF2B5EF4-FFF2-40B4-BE49-F238E27FC236}">
                  <a16:creationId xmlns:a16="http://schemas.microsoft.com/office/drawing/2014/main" id="{BCF3F6BA-1E4B-CF01-9985-6AE921D4DA37}"/>
                </a:ext>
              </a:extLst>
            </p:cNvPr>
            <p:cNvSpPr/>
            <p:nvPr/>
          </p:nvSpPr>
          <p:spPr>
            <a:xfrm>
              <a:off x="4572000" y="3962400"/>
              <a:ext cx="457200" cy="381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A7791A16-B78D-0658-355C-93CA606CFAB9}"/>
                </a:ext>
              </a:extLst>
            </p:cNvPr>
            <p:cNvSpPr/>
            <p:nvPr/>
          </p:nvSpPr>
          <p:spPr>
            <a:xfrm>
              <a:off x="4038600" y="426720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A15C7DC-0BE8-B026-D85C-C3422133C3BE}"/>
                </a:ext>
              </a:extLst>
            </p:cNvPr>
            <p:cNvSpPr/>
            <p:nvPr/>
          </p:nvSpPr>
          <p:spPr>
            <a:xfrm>
              <a:off x="4572000" y="426720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19">
              <a:extLst>
                <a:ext uri="{FF2B5EF4-FFF2-40B4-BE49-F238E27FC236}">
                  <a16:creationId xmlns:a16="http://schemas.microsoft.com/office/drawing/2014/main" id="{17734B82-2BA5-D894-39C1-8AB7EE8F4B8C}"/>
                </a:ext>
              </a:extLst>
            </p:cNvPr>
            <p:cNvSpPr/>
            <p:nvPr/>
          </p:nvSpPr>
          <p:spPr>
            <a:xfrm>
              <a:off x="5029200" y="3810000"/>
              <a:ext cx="609600" cy="609600"/>
            </a:xfrm>
            <a:prstGeom prst="roundRect">
              <a:avLst/>
            </a:prstGeom>
            <a:solidFill>
              <a:srgbClr val="C6B9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a:extLst>
              <a:ext uri="{FF2B5EF4-FFF2-40B4-BE49-F238E27FC236}">
                <a16:creationId xmlns:a16="http://schemas.microsoft.com/office/drawing/2014/main" id="{53D66E17-7064-110C-2599-AD9A9D12B17D}"/>
              </a:ext>
            </a:extLst>
          </p:cNvPr>
          <p:cNvGrpSpPr/>
          <p:nvPr/>
        </p:nvGrpSpPr>
        <p:grpSpPr>
          <a:xfrm>
            <a:off x="6803519" y="2914754"/>
            <a:ext cx="999052" cy="2029102"/>
            <a:chOff x="4847870" y="1415932"/>
            <a:chExt cx="2215815" cy="4500383"/>
          </a:xfrm>
        </p:grpSpPr>
        <p:sp>
          <p:nvSpPr>
            <p:cNvPr id="61" name="Oval 60">
              <a:extLst>
                <a:ext uri="{FF2B5EF4-FFF2-40B4-BE49-F238E27FC236}">
                  <a16:creationId xmlns:a16="http://schemas.microsoft.com/office/drawing/2014/main" id="{A9F01D7A-45DA-68A8-D9DF-2BF828937802}"/>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9E119323-EE80-A695-A236-104BCBF694D4}"/>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C5933E7-9B2C-E285-7CC8-9CE2E561926C}"/>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 name="Trapezoid 1023">
              <a:extLst>
                <a:ext uri="{FF2B5EF4-FFF2-40B4-BE49-F238E27FC236}">
                  <a16:creationId xmlns:a16="http://schemas.microsoft.com/office/drawing/2014/main" id="{C9D94E3B-0D04-BF85-D4FD-B9B05FC1B48F}"/>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Trapezoid 1024">
              <a:extLst>
                <a:ext uri="{FF2B5EF4-FFF2-40B4-BE49-F238E27FC236}">
                  <a16:creationId xmlns:a16="http://schemas.microsoft.com/office/drawing/2014/main" id="{70CA3B37-A915-6B4B-B22A-A21267CE7398}"/>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09173077-757D-103E-25A0-766634C4DD47}"/>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8" name="Trapezoid 1027">
              <a:extLst>
                <a:ext uri="{FF2B5EF4-FFF2-40B4-BE49-F238E27FC236}">
                  <a16:creationId xmlns:a16="http://schemas.microsoft.com/office/drawing/2014/main" id="{2AE7C4ED-CD03-281F-A48B-4D13E29F2882}"/>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1028">
              <a:extLst>
                <a:ext uri="{FF2B5EF4-FFF2-40B4-BE49-F238E27FC236}">
                  <a16:creationId xmlns:a16="http://schemas.microsoft.com/office/drawing/2014/main" id="{A8230D6F-6FA2-1534-8FFF-556B422D4C18}"/>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Oval 1029">
              <a:extLst>
                <a:ext uri="{FF2B5EF4-FFF2-40B4-BE49-F238E27FC236}">
                  <a16:creationId xmlns:a16="http://schemas.microsoft.com/office/drawing/2014/main" id="{7EEBB24F-2475-4ED0-3B7B-0F58FB69B2DB}"/>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Freeform: Shape 1030">
              <a:extLst>
                <a:ext uri="{FF2B5EF4-FFF2-40B4-BE49-F238E27FC236}">
                  <a16:creationId xmlns:a16="http://schemas.microsoft.com/office/drawing/2014/main" id="{A96E9E03-14D8-AB33-6321-DF981BC521B2}"/>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2" name="Double Wave 1031">
              <a:extLst>
                <a:ext uri="{FF2B5EF4-FFF2-40B4-BE49-F238E27FC236}">
                  <a16:creationId xmlns:a16="http://schemas.microsoft.com/office/drawing/2014/main" id="{08A5D016-6762-E08F-A498-AB08E1862DCE}"/>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Double Wave 1032">
              <a:extLst>
                <a:ext uri="{FF2B5EF4-FFF2-40B4-BE49-F238E27FC236}">
                  <a16:creationId xmlns:a16="http://schemas.microsoft.com/office/drawing/2014/main" id="{33D786AE-920C-420A-CB47-FCE49723C99C}"/>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Flowchart: Delay 1033">
              <a:extLst>
                <a:ext uri="{FF2B5EF4-FFF2-40B4-BE49-F238E27FC236}">
                  <a16:creationId xmlns:a16="http://schemas.microsoft.com/office/drawing/2014/main" id="{EFDE6E81-7A32-42C8-690A-B9124350533F}"/>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Oval 1034">
              <a:extLst>
                <a:ext uri="{FF2B5EF4-FFF2-40B4-BE49-F238E27FC236}">
                  <a16:creationId xmlns:a16="http://schemas.microsoft.com/office/drawing/2014/main" id="{FF2ECC2B-0A2D-7688-7EA1-DB77D240CBC0}"/>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6" name="Group 1035">
            <a:extLst>
              <a:ext uri="{FF2B5EF4-FFF2-40B4-BE49-F238E27FC236}">
                <a16:creationId xmlns:a16="http://schemas.microsoft.com/office/drawing/2014/main" id="{7A3F1461-ED46-0123-0CF5-AEB069C15554}"/>
              </a:ext>
            </a:extLst>
          </p:cNvPr>
          <p:cNvGrpSpPr/>
          <p:nvPr/>
        </p:nvGrpSpPr>
        <p:grpSpPr>
          <a:xfrm>
            <a:off x="1390724" y="2906307"/>
            <a:ext cx="1095143" cy="2135025"/>
            <a:chOff x="2819915" y="1752600"/>
            <a:chExt cx="1828315" cy="3418171"/>
          </a:xfrm>
        </p:grpSpPr>
        <p:sp>
          <p:nvSpPr>
            <p:cNvPr id="1037" name="Oval 1036">
              <a:extLst>
                <a:ext uri="{FF2B5EF4-FFF2-40B4-BE49-F238E27FC236}">
                  <a16:creationId xmlns:a16="http://schemas.microsoft.com/office/drawing/2014/main" id="{EB5094CA-EDA8-FCFD-356D-219B26E9B3A2}"/>
                </a:ext>
              </a:extLst>
            </p:cNvPr>
            <p:cNvSpPr/>
            <p:nvPr/>
          </p:nvSpPr>
          <p:spPr>
            <a:xfrm rot="18750594">
              <a:off x="2730166" y="3973630"/>
              <a:ext cx="495049" cy="3155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Oval 1037">
              <a:extLst>
                <a:ext uri="{FF2B5EF4-FFF2-40B4-BE49-F238E27FC236}">
                  <a16:creationId xmlns:a16="http://schemas.microsoft.com/office/drawing/2014/main" id="{F5D28733-4D7B-61F3-DAF6-59042ED95621}"/>
                </a:ext>
              </a:extLst>
            </p:cNvPr>
            <p:cNvSpPr/>
            <p:nvPr/>
          </p:nvSpPr>
          <p:spPr>
            <a:xfrm rot="13837370">
              <a:off x="4266445" y="3913867"/>
              <a:ext cx="466190" cy="2973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Oval 1038">
              <a:extLst>
                <a:ext uri="{FF2B5EF4-FFF2-40B4-BE49-F238E27FC236}">
                  <a16:creationId xmlns:a16="http://schemas.microsoft.com/office/drawing/2014/main" id="{FC63F38B-D833-8042-7473-C29D9253CEE4}"/>
                </a:ext>
              </a:extLst>
            </p:cNvPr>
            <p:cNvSpPr/>
            <p:nvPr/>
          </p:nvSpPr>
          <p:spPr>
            <a:xfrm rot="20039060">
              <a:off x="3276597" y="4888540"/>
              <a:ext cx="466190" cy="2822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Oval 1039">
              <a:extLst>
                <a:ext uri="{FF2B5EF4-FFF2-40B4-BE49-F238E27FC236}">
                  <a16:creationId xmlns:a16="http://schemas.microsoft.com/office/drawing/2014/main" id="{05DBACFF-7888-4EF2-99C2-AD6C20233747}"/>
                </a:ext>
              </a:extLst>
            </p:cNvPr>
            <p:cNvSpPr/>
            <p:nvPr/>
          </p:nvSpPr>
          <p:spPr>
            <a:xfrm rot="1560940" flipH="1">
              <a:off x="3733799" y="4888541"/>
              <a:ext cx="466190" cy="2822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Trapezoid 1040">
              <a:extLst>
                <a:ext uri="{FF2B5EF4-FFF2-40B4-BE49-F238E27FC236}">
                  <a16:creationId xmlns:a16="http://schemas.microsoft.com/office/drawing/2014/main" id="{090F4762-FF84-44B6-111C-61B5B42A2731}"/>
                </a:ext>
              </a:extLst>
            </p:cNvPr>
            <p:cNvSpPr/>
            <p:nvPr/>
          </p:nvSpPr>
          <p:spPr>
            <a:xfrm>
              <a:off x="3009722" y="3276600"/>
              <a:ext cx="1447800" cy="1676400"/>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Trapezoid 1041">
              <a:extLst>
                <a:ext uri="{FF2B5EF4-FFF2-40B4-BE49-F238E27FC236}">
                  <a16:creationId xmlns:a16="http://schemas.microsoft.com/office/drawing/2014/main" id="{91B838D1-8B98-2879-6E31-0F1BC859F26E}"/>
                </a:ext>
              </a:extLst>
            </p:cNvPr>
            <p:cNvSpPr/>
            <p:nvPr/>
          </p:nvSpPr>
          <p:spPr>
            <a:xfrm rot="19906957">
              <a:off x="4010242" y="2953783"/>
              <a:ext cx="533400" cy="1143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Trapezoid 1042">
              <a:extLst>
                <a:ext uri="{FF2B5EF4-FFF2-40B4-BE49-F238E27FC236}">
                  <a16:creationId xmlns:a16="http://schemas.microsoft.com/office/drawing/2014/main" id="{5F623391-C3DB-1CD8-6621-08FEA4C325A1}"/>
                </a:ext>
              </a:extLst>
            </p:cNvPr>
            <p:cNvSpPr/>
            <p:nvPr/>
          </p:nvSpPr>
          <p:spPr>
            <a:xfrm rot="1389622">
              <a:off x="2908202" y="3030636"/>
              <a:ext cx="533400" cy="1143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Trapezoid 1043">
              <a:extLst>
                <a:ext uri="{FF2B5EF4-FFF2-40B4-BE49-F238E27FC236}">
                  <a16:creationId xmlns:a16="http://schemas.microsoft.com/office/drawing/2014/main" id="{009BFC9D-0F23-E07D-0BC3-68F91E9991E5}"/>
                </a:ext>
              </a:extLst>
            </p:cNvPr>
            <p:cNvSpPr/>
            <p:nvPr/>
          </p:nvSpPr>
          <p:spPr>
            <a:xfrm>
              <a:off x="3085922" y="2971800"/>
              <a:ext cx="1295400" cy="16764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Trapezoid 1044">
              <a:extLst>
                <a:ext uri="{FF2B5EF4-FFF2-40B4-BE49-F238E27FC236}">
                  <a16:creationId xmlns:a16="http://schemas.microsoft.com/office/drawing/2014/main" id="{AA1D6BE2-D248-C439-8528-70A7F6AAFFF1}"/>
                </a:ext>
              </a:extLst>
            </p:cNvPr>
            <p:cNvSpPr/>
            <p:nvPr/>
          </p:nvSpPr>
          <p:spPr>
            <a:xfrm rot="20436617">
              <a:off x="4113995" y="2137096"/>
              <a:ext cx="366715" cy="116070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Trapezoid 1045">
              <a:extLst>
                <a:ext uri="{FF2B5EF4-FFF2-40B4-BE49-F238E27FC236}">
                  <a16:creationId xmlns:a16="http://schemas.microsoft.com/office/drawing/2014/main" id="{973E7394-9015-69CB-A082-77413ED05458}"/>
                </a:ext>
              </a:extLst>
            </p:cNvPr>
            <p:cNvSpPr/>
            <p:nvPr/>
          </p:nvSpPr>
          <p:spPr>
            <a:xfrm rot="20233135">
              <a:off x="4160231" y="2054421"/>
              <a:ext cx="320959" cy="972688"/>
            </a:xfrm>
            <a:prstGeom prst="trapezoid">
              <a:avLst>
                <a:gd name="adj" fmla="val 3747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7" name="Oval 1046">
              <a:extLst>
                <a:ext uri="{FF2B5EF4-FFF2-40B4-BE49-F238E27FC236}">
                  <a16:creationId xmlns:a16="http://schemas.microsoft.com/office/drawing/2014/main" id="{D446BAA9-19AD-4F55-DD30-0D927346927F}"/>
                </a:ext>
              </a:extLst>
            </p:cNvPr>
            <p:cNvSpPr/>
            <p:nvPr/>
          </p:nvSpPr>
          <p:spPr>
            <a:xfrm>
              <a:off x="3314522" y="2057400"/>
              <a:ext cx="83820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Trapezoid 1047">
              <a:extLst>
                <a:ext uri="{FF2B5EF4-FFF2-40B4-BE49-F238E27FC236}">
                  <a16:creationId xmlns:a16="http://schemas.microsoft.com/office/drawing/2014/main" id="{A7255D91-BAEE-CF1F-960F-AA13D7B7DA51}"/>
                </a:ext>
              </a:extLst>
            </p:cNvPr>
            <p:cNvSpPr/>
            <p:nvPr/>
          </p:nvSpPr>
          <p:spPr>
            <a:xfrm rot="20688057">
              <a:off x="4027020" y="1997857"/>
              <a:ext cx="287694" cy="1203917"/>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Trapezoid 1048">
              <a:extLst>
                <a:ext uri="{FF2B5EF4-FFF2-40B4-BE49-F238E27FC236}">
                  <a16:creationId xmlns:a16="http://schemas.microsoft.com/office/drawing/2014/main" id="{0172C3FD-4F59-6E89-99E7-578241F57379}"/>
                </a:ext>
              </a:extLst>
            </p:cNvPr>
            <p:cNvSpPr/>
            <p:nvPr/>
          </p:nvSpPr>
          <p:spPr>
            <a:xfrm rot="1077434">
              <a:off x="3052989" y="2187539"/>
              <a:ext cx="295679" cy="116070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Trapezoid 1049">
              <a:extLst>
                <a:ext uri="{FF2B5EF4-FFF2-40B4-BE49-F238E27FC236}">
                  <a16:creationId xmlns:a16="http://schemas.microsoft.com/office/drawing/2014/main" id="{9B2F1F32-12DC-C9A7-F132-72A0E16A266A}"/>
                </a:ext>
              </a:extLst>
            </p:cNvPr>
            <p:cNvSpPr/>
            <p:nvPr/>
          </p:nvSpPr>
          <p:spPr>
            <a:xfrm rot="1211022">
              <a:off x="2992481" y="2062395"/>
              <a:ext cx="204015" cy="117276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Trapezoid 1050">
              <a:extLst>
                <a:ext uri="{FF2B5EF4-FFF2-40B4-BE49-F238E27FC236}">
                  <a16:creationId xmlns:a16="http://schemas.microsoft.com/office/drawing/2014/main" id="{DB688197-D7F1-E924-90D6-0B3C28D499CC}"/>
                </a:ext>
              </a:extLst>
            </p:cNvPr>
            <p:cNvSpPr/>
            <p:nvPr/>
          </p:nvSpPr>
          <p:spPr>
            <a:xfrm rot="1083159">
              <a:off x="3083851" y="2079628"/>
              <a:ext cx="336271" cy="1000844"/>
            </a:xfrm>
            <a:prstGeom prst="trapezoid">
              <a:avLst>
                <a:gd name="adj" fmla="val 3747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Oval 1051">
              <a:extLst>
                <a:ext uri="{FF2B5EF4-FFF2-40B4-BE49-F238E27FC236}">
                  <a16:creationId xmlns:a16="http://schemas.microsoft.com/office/drawing/2014/main" id="{E7A7083F-F587-F29E-6DD4-5CCC8B5FF4B9}"/>
                </a:ext>
              </a:extLst>
            </p:cNvPr>
            <p:cNvSpPr/>
            <p:nvPr/>
          </p:nvSpPr>
          <p:spPr>
            <a:xfrm>
              <a:off x="3238322" y="1752600"/>
              <a:ext cx="990600" cy="6096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Moon 1052">
              <a:extLst>
                <a:ext uri="{FF2B5EF4-FFF2-40B4-BE49-F238E27FC236}">
                  <a16:creationId xmlns:a16="http://schemas.microsoft.com/office/drawing/2014/main" id="{B83E9192-FBF5-F965-820A-76552C66EC11}"/>
                </a:ext>
              </a:extLst>
            </p:cNvPr>
            <p:cNvSpPr/>
            <p:nvPr/>
          </p:nvSpPr>
          <p:spPr>
            <a:xfrm rot="5400000">
              <a:off x="3563215" y="1619042"/>
              <a:ext cx="330848" cy="848165"/>
            </a:xfrm>
            <a:prstGeom prst="mo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Cloud 1053">
              <a:extLst>
                <a:ext uri="{FF2B5EF4-FFF2-40B4-BE49-F238E27FC236}">
                  <a16:creationId xmlns:a16="http://schemas.microsoft.com/office/drawing/2014/main" id="{E1FDC91E-FC90-27B4-171D-F46413187EA8}"/>
                </a:ext>
              </a:extLst>
            </p:cNvPr>
            <p:cNvSpPr/>
            <p:nvPr/>
          </p:nvSpPr>
          <p:spPr>
            <a:xfrm>
              <a:off x="3238322" y="2611650"/>
              <a:ext cx="898437" cy="78970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1054">
              <a:extLst>
                <a:ext uri="{FF2B5EF4-FFF2-40B4-BE49-F238E27FC236}">
                  <a16:creationId xmlns:a16="http://schemas.microsoft.com/office/drawing/2014/main" id="{0EA08884-B238-5C08-421F-FDAA1A9ACF41}"/>
                </a:ext>
              </a:extLst>
            </p:cNvPr>
            <p:cNvSpPr/>
            <p:nvPr/>
          </p:nvSpPr>
          <p:spPr>
            <a:xfrm>
              <a:off x="32383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CCA172EF-3B21-C0AB-A0A4-150863D81AEA}"/>
                </a:ext>
              </a:extLst>
            </p:cNvPr>
            <p:cNvSpPr/>
            <p:nvPr/>
          </p:nvSpPr>
          <p:spPr>
            <a:xfrm>
              <a:off x="34669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1056">
              <a:extLst>
                <a:ext uri="{FF2B5EF4-FFF2-40B4-BE49-F238E27FC236}">
                  <a16:creationId xmlns:a16="http://schemas.microsoft.com/office/drawing/2014/main" id="{DE9A59F8-A529-F752-54BD-A5211970D9F6}"/>
                </a:ext>
              </a:extLst>
            </p:cNvPr>
            <p:cNvSpPr/>
            <p:nvPr/>
          </p:nvSpPr>
          <p:spPr>
            <a:xfrm>
              <a:off x="36955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ectangle 1057">
              <a:extLst>
                <a:ext uri="{FF2B5EF4-FFF2-40B4-BE49-F238E27FC236}">
                  <a16:creationId xmlns:a16="http://schemas.microsoft.com/office/drawing/2014/main" id="{EB0138A0-6F59-2A22-8C05-CA92BF11707F}"/>
                </a:ext>
              </a:extLst>
            </p:cNvPr>
            <p:cNvSpPr/>
            <p:nvPr/>
          </p:nvSpPr>
          <p:spPr>
            <a:xfrm>
              <a:off x="39241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9B6F2E4F-65DD-C6A6-830F-AD27294C6A7C}"/>
                </a:ext>
              </a:extLst>
            </p:cNvPr>
            <p:cNvSpPr/>
            <p:nvPr/>
          </p:nvSpPr>
          <p:spPr>
            <a:xfrm>
              <a:off x="41527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Oval 1059">
              <a:extLst>
                <a:ext uri="{FF2B5EF4-FFF2-40B4-BE49-F238E27FC236}">
                  <a16:creationId xmlns:a16="http://schemas.microsoft.com/office/drawing/2014/main" id="{7963BA1C-198C-0400-8825-5D4EF5E0242C}"/>
                </a:ext>
              </a:extLst>
            </p:cNvPr>
            <p:cNvSpPr/>
            <p:nvPr/>
          </p:nvSpPr>
          <p:spPr>
            <a:xfrm>
              <a:off x="3556125" y="2776016"/>
              <a:ext cx="323093" cy="1715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1" name="Group 1060">
            <a:extLst>
              <a:ext uri="{FF2B5EF4-FFF2-40B4-BE49-F238E27FC236}">
                <a16:creationId xmlns:a16="http://schemas.microsoft.com/office/drawing/2014/main" id="{95EA3BC6-9F4D-4059-6F55-14046AC4BF65}"/>
              </a:ext>
            </a:extLst>
          </p:cNvPr>
          <p:cNvGrpSpPr/>
          <p:nvPr/>
        </p:nvGrpSpPr>
        <p:grpSpPr>
          <a:xfrm>
            <a:off x="8449126" y="2917119"/>
            <a:ext cx="1210708" cy="2007746"/>
            <a:chOff x="8005429" y="1615851"/>
            <a:chExt cx="2745849" cy="4553505"/>
          </a:xfrm>
        </p:grpSpPr>
        <p:sp>
          <p:nvSpPr>
            <p:cNvPr id="1062" name="Oval 45">
              <a:extLst>
                <a:ext uri="{FF2B5EF4-FFF2-40B4-BE49-F238E27FC236}">
                  <a16:creationId xmlns:a16="http://schemas.microsoft.com/office/drawing/2014/main" id="{54026814-838F-0B14-6C84-C23738CB31C2}"/>
                </a:ext>
              </a:extLst>
            </p:cNvPr>
            <p:cNvSpPr/>
            <p:nvPr/>
          </p:nvSpPr>
          <p:spPr>
            <a:xfrm>
              <a:off x="8005429" y="3003941"/>
              <a:ext cx="2745849" cy="2908197"/>
            </a:xfrm>
            <a:custGeom>
              <a:avLst/>
              <a:gdLst>
                <a:gd name="connsiteX0" fmla="*/ 0 w 2822097"/>
                <a:gd name="connsiteY0" fmla="*/ 1892774 h 3785548"/>
                <a:gd name="connsiteX1" fmla="*/ 1411049 w 2822097"/>
                <a:gd name="connsiteY1" fmla="*/ 0 h 3785548"/>
                <a:gd name="connsiteX2" fmla="*/ 2822098 w 2822097"/>
                <a:gd name="connsiteY2" fmla="*/ 1892774 h 3785548"/>
                <a:gd name="connsiteX3" fmla="*/ 1411049 w 2822097"/>
                <a:gd name="connsiteY3" fmla="*/ 3785548 h 3785548"/>
                <a:gd name="connsiteX4" fmla="*/ 0 w 2822097"/>
                <a:gd name="connsiteY4" fmla="*/ 1892774 h 3785548"/>
                <a:gd name="connsiteX0" fmla="*/ 4207 w 2830512"/>
                <a:gd name="connsiteY0" fmla="*/ 1892774 h 3865518"/>
                <a:gd name="connsiteX1" fmla="*/ 1415256 w 2830512"/>
                <a:gd name="connsiteY1" fmla="*/ 0 h 3865518"/>
                <a:gd name="connsiteX2" fmla="*/ 2826305 w 2830512"/>
                <a:gd name="connsiteY2" fmla="*/ 1892774 h 3865518"/>
                <a:gd name="connsiteX3" fmla="*/ 1415256 w 2830512"/>
                <a:gd name="connsiteY3" fmla="*/ 3785548 h 3865518"/>
                <a:gd name="connsiteX4" fmla="*/ 4207 w 2830512"/>
                <a:gd name="connsiteY4" fmla="*/ 1892774 h 3865518"/>
                <a:gd name="connsiteX0" fmla="*/ 9785 w 2841668"/>
                <a:gd name="connsiteY0" fmla="*/ 1892774 h 3804969"/>
                <a:gd name="connsiteX1" fmla="*/ 1420834 w 2841668"/>
                <a:gd name="connsiteY1" fmla="*/ 0 h 3804969"/>
                <a:gd name="connsiteX2" fmla="*/ 2831883 w 2841668"/>
                <a:gd name="connsiteY2" fmla="*/ 1892774 h 3804969"/>
                <a:gd name="connsiteX3" fmla="*/ 1420834 w 2841668"/>
                <a:gd name="connsiteY3" fmla="*/ 3785548 h 3804969"/>
                <a:gd name="connsiteX4" fmla="*/ 9785 w 2841668"/>
                <a:gd name="connsiteY4" fmla="*/ 1892774 h 3804969"/>
                <a:gd name="connsiteX0" fmla="*/ 9785 w 2841668"/>
                <a:gd name="connsiteY0" fmla="*/ 1892774 h 3785832"/>
                <a:gd name="connsiteX1" fmla="*/ 1420834 w 2841668"/>
                <a:gd name="connsiteY1" fmla="*/ 0 h 3785832"/>
                <a:gd name="connsiteX2" fmla="*/ 2831883 w 2841668"/>
                <a:gd name="connsiteY2" fmla="*/ 1892774 h 3785832"/>
                <a:gd name="connsiteX3" fmla="*/ 1420834 w 2841668"/>
                <a:gd name="connsiteY3" fmla="*/ 3785548 h 3785832"/>
                <a:gd name="connsiteX4" fmla="*/ 9785 w 2841668"/>
                <a:gd name="connsiteY4" fmla="*/ 1892774 h 3785832"/>
                <a:gd name="connsiteX0" fmla="*/ 97929 w 2929812"/>
                <a:gd name="connsiteY0" fmla="*/ 1892774 h 3785832"/>
                <a:gd name="connsiteX1" fmla="*/ 1508978 w 2929812"/>
                <a:gd name="connsiteY1" fmla="*/ 0 h 3785832"/>
                <a:gd name="connsiteX2" fmla="*/ 2920027 w 2929812"/>
                <a:gd name="connsiteY2" fmla="*/ 1892774 h 3785832"/>
                <a:gd name="connsiteX3" fmla="*/ 1508978 w 2929812"/>
                <a:gd name="connsiteY3" fmla="*/ 3785548 h 3785832"/>
                <a:gd name="connsiteX4" fmla="*/ 97929 w 2929812"/>
                <a:gd name="connsiteY4" fmla="*/ 1892774 h 3785832"/>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90760 w 2931146"/>
                <a:gd name="connsiteY0" fmla="*/ 1892789 h 3785581"/>
                <a:gd name="connsiteX1" fmla="*/ 1501809 w 2931146"/>
                <a:gd name="connsiteY1" fmla="*/ 15 h 3785581"/>
                <a:gd name="connsiteX2" fmla="*/ 2931146 w 2931146"/>
                <a:gd name="connsiteY2" fmla="*/ 1920221 h 3785581"/>
                <a:gd name="connsiteX3" fmla="*/ 1501809 w 2931146"/>
                <a:gd name="connsiteY3" fmla="*/ 3785563 h 3785581"/>
                <a:gd name="connsiteX4" fmla="*/ 90760 w 2931146"/>
                <a:gd name="connsiteY4" fmla="*/ 1892789 h 3785581"/>
                <a:gd name="connsiteX0" fmla="*/ 90760 w 2999432"/>
                <a:gd name="connsiteY0" fmla="*/ 1892789 h 3785578"/>
                <a:gd name="connsiteX1" fmla="*/ 1501809 w 2999432"/>
                <a:gd name="connsiteY1" fmla="*/ 15 h 3785578"/>
                <a:gd name="connsiteX2" fmla="*/ 2931146 w 2999432"/>
                <a:gd name="connsiteY2" fmla="*/ 1920221 h 3785578"/>
                <a:gd name="connsiteX3" fmla="*/ 1501809 w 2999432"/>
                <a:gd name="connsiteY3" fmla="*/ 3785563 h 3785578"/>
                <a:gd name="connsiteX4" fmla="*/ 90760 w 2999432"/>
                <a:gd name="connsiteY4" fmla="*/ 1892789 h 3785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9432" h="3785578">
                  <a:moveTo>
                    <a:pt x="90760" y="1892789"/>
                  </a:moveTo>
                  <a:cubicBezTo>
                    <a:pt x="547960" y="1002887"/>
                    <a:pt x="1028411" y="-4557"/>
                    <a:pt x="1501809" y="15"/>
                  </a:cubicBezTo>
                  <a:cubicBezTo>
                    <a:pt x="1975207" y="4587"/>
                    <a:pt x="2537954" y="1021175"/>
                    <a:pt x="2931146" y="1920221"/>
                  </a:cubicBezTo>
                  <a:cubicBezTo>
                    <a:pt x="3315194" y="2773547"/>
                    <a:pt x="1975207" y="3790135"/>
                    <a:pt x="1501809" y="3785563"/>
                  </a:cubicBezTo>
                  <a:cubicBezTo>
                    <a:pt x="1028411" y="3780991"/>
                    <a:pt x="-366440" y="2782691"/>
                    <a:pt x="90760" y="1892789"/>
                  </a:cubicBez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Oval 5">
              <a:extLst>
                <a:ext uri="{FF2B5EF4-FFF2-40B4-BE49-F238E27FC236}">
                  <a16:creationId xmlns:a16="http://schemas.microsoft.com/office/drawing/2014/main" id="{526C0F3D-CBCE-D56F-8CA7-D69440A540F2}"/>
                </a:ext>
              </a:extLst>
            </p:cNvPr>
            <p:cNvSpPr/>
            <p:nvPr/>
          </p:nvSpPr>
          <p:spPr>
            <a:xfrm rot="20061683">
              <a:off x="10056027" y="4236396"/>
              <a:ext cx="380007" cy="5866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7A0E0363-5328-EE00-1D3D-5D3D74F82C4F}"/>
                </a:ext>
              </a:extLst>
            </p:cNvPr>
            <p:cNvSpPr/>
            <p:nvPr/>
          </p:nvSpPr>
          <p:spPr>
            <a:xfrm rot="10800000">
              <a:off x="8431619" y="1688791"/>
              <a:ext cx="1892019" cy="2016758"/>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65" name="Trapezoid 1064">
              <a:extLst>
                <a:ext uri="{FF2B5EF4-FFF2-40B4-BE49-F238E27FC236}">
                  <a16:creationId xmlns:a16="http://schemas.microsoft.com/office/drawing/2014/main" id="{F47FD822-B984-C464-DDEF-8EFD76173736}"/>
                </a:ext>
              </a:extLst>
            </p:cNvPr>
            <p:cNvSpPr/>
            <p:nvPr/>
          </p:nvSpPr>
          <p:spPr>
            <a:xfrm rot="20726610" flipH="1">
              <a:off x="9446513" y="3051041"/>
              <a:ext cx="889089" cy="1531977"/>
            </a:xfrm>
            <a:prstGeom prst="trapezoid">
              <a:avLst>
                <a:gd name="adj" fmla="val 4520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Oval 1065">
              <a:extLst>
                <a:ext uri="{FF2B5EF4-FFF2-40B4-BE49-F238E27FC236}">
                  <a16:creationId xmlns:a16="http://schemas.microsoft.com/office/drawing/2014/main" id="{10C8C347-D538-50D6-3D1C-CDDE77616D86}"/>
                </a:ext>
              </a:extLst>
            </p:cNvPr>
            <p:cNvSpPr/>
            <p:nvPr/>
          </p:nvSpPr>
          <p:spPr>
            <a:xfrm rot="976600">
              <a:off x="8428431" y="4184965"/>
              <a:ext cx="411243" cy="595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Trapezoid 1066">
              <a:extLst>
                <a:ext uri="{FF2B5EF4-FFF2-40B4-BE49-F238E27FC236}">
                  <a16:creationId xmlns:a16="http://schemas.microsoft.com/office/drawing/2014/main" id="{61988120-71C1-7AD3-D594-D3BBC322A56A}"/>
                </a:ext>
              </a:extLst>
            </p:cNvPr>
            <p:cNvSpPr/>
            <p:nvPr/>
          </p:nvSpPr>
          <p:spPr>
            <a:xfrm rot="808127">
              <a:off x="8448360" y="2966620"/>
              <a:ext cx="1028520" cy="1599377"/>
            </a:xfrm>
            <a:prstGeom prst="trapezoid">
              <a:avLst>
                <a:gd name="adj"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val 1067">
              <a:extLst>
                <a:ext uri="{FF2B5EF4-FFF2-40B4-BE49-F238E27FC236}">
                  <a16:creationId xmlns:a16="http://schemas.microsoft.com/office/drawing/2014/main" id="{28FC7BA7-B041-1293-556E-105A06EE2FFB}"/>
                </a:ext>
              </a:extLst>
            </p:cNvPr>
            <p:cNvSpPr/>
            <p:nvPr/>
          </p:nvSpPr>
          <p:spPr>
            <a:xfrm rot="886948" flipH="1">
              <a:off x="9362926" y="5733230"/>
              <a:ext cx="546635" cy="43612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Oval 1068">
              <a:extLst>
                <a:ext uri="{FF2B5EF4-FFF2-40B4-BE49-F238E27FC236}">
                  <a16:creationId xmlns:a16="http://schemas.microsoft.com/office/drawing/2014/main" id="{76AA7EBE-BF7A-F699-77F9-F2D7B5F3FF49}"/>
                </a:ext>
              </a:extLst>
            </p:cNvPr>
            <p:cNvSpPr/>
            <p:nvPr/>
          </p:nvSpPr>
          <p:spPr>
            <a:xfrm rot="20713052">
              <a:off x="8699361" y="5733230"/>
              <a:ext cx="546635" cy="43612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Trapezoid 1069">
              <a:extLst>
                <a:ext uri="{FF2B5EF4-FFF2-40B4-BE49-F238E27FC236}">
                  <a16:creationId xmlns:a16="http://schemas.microsoft.com/office/drawing/2014/main" id="{89A68662-BC31-2784-CEF2-4379C5C5B452}"/>
                </a:ext>
              </a:extLst>
            </p:cNvPr>
            <p:cNvSpPr/>
            <p:nvPr/>
          </p:nvSpPr>
          <p:spPr>
            <a:xfrm>
              <a:off x="8380929" y="2984463"/>
              <a:ext cx="1940928" cy="2955855"/>
            </a:xfrm>
            <a:prstGeom prst="trapezoid">
              <a:avLst>
                <a:gd name="adj" fmla="val 349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E6624CE1-28C9-B319-556D-CA604502FF4A}"/>
                </a:ext>
              </a:extLst>
            </p:cNvPr>
            <p:cNvSpPr/>
            <p:nvPr/>
          </p:nvSpPr>
          <p:spPr>
            <a:xfrm>
              <a:off x="8855894" y="4165275"/>
              <a:ext cx="1171196" cy="16272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ounded Rectangle 10">
              <a:extLst>
                <a:ext uri="{FF2B5EF4-FFF2-40B4-BE49-F238E27FC236}">
                  <a16:creationId xmlns:a16="http://schemas.microsoft.com/office/drawing/2014/main" id="{AA559A54-C340-9F40-4737-68F7B306C537}"/>
                </a:ext>
              </a:extLst>
            </p:cNvPr>
            <p:cNvSpPr/>
            <p:nvPr/>
          </p:nvSpPr>
          <p:spPr>
            <a:xfrm>
              <a:off x="8902177" y="4290344"/>
              <a:ext cx="149303" cy="82764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ounded Rectangle 11">
              <a:extLst>
                <a:ext uri="{FF2B5EF4-FFF2-40B4-BE49-F238E27FC236}">
                  <a16:creationId xmlns:a16="http://schemas.microsoft.com/office/drawing/2014/main" id="{EE2611A7-96C0-605E-4AEF-60178173ECED}"/>
                </a:ext>
              </a:extLst>
            </p:cNvPr>
            <p:cNvSpPr/>
            <p:nvPr/>
          </p:nvSpPr>
          <p:spPr>
            <a:xfrm rot="20563410">
              <a:off x="9006011" y="4205724"/>
              <a:ext cx="157815" cy="100499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Rounded Rectangle 12">
              <a:extLst>
                <a:ext uri="{FF2B5EF4-FFF2-40B4-BE49-F238E27FC236}">
                  <a16:creationId xmlns:a16="http://schemas.microsoft.com/office/drawing/2014/main" id="{113C84D2-05EE-A22E-0D19-BF841B851F0A}"/>
                </a:ext>
              </a:extLst>
            </p:cNvPr>
            <p:cNvSpPr/>
            <p:nvPr/>
          </p:nvSpPr>
          <p:spPr>
            <a:xfrm>
              <a:off x="8852410" y="4172112"/>
              <a:ext cx="199070" cy="17735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Oval 13">
              <a:extLst>
                <a:ext uri="{FF2B5EF4-FFF2-40B4-BE49-F238E27FC236}">
                  <a16:creationId xmlns:a16="http://schemas.microsoft.com/office/drawing/2014/main" id="{5DC60ECA-2219-ABD2-B8B9-2B50EC0B8954}"/>
                </a:ext>
              </a:extLst>
            </p:cNvPr>
            <p:cNvSpPr/>
            <p:nvPr/>
          </p:nvSpPr>
          <p:spPr>
            <a:xfrm flipH="1">
              <a:off x="9189550" y="2322881"/>
              <a:ext cx="388328" cy="1088721"/>
            </a:xfrm>
            <a:custGeom>
              <a:avLst/>
              <a:gdLst>
                <a:gd name="connsiteX0" fmla="*/ 0 w 491120"/>
                <a:gd name="connsiteY0" fmla="*/ 489477 h 978954"/>
                <a:gd name="connsiteX1" fmla="*/ 245560 w 491120"/>
                <a:gd name="connsiteY1" fmla="*/ 0 h 978954"/>
                <a:gd name="connsiteX2" fmla="*/ 491120 w 491120"/>
                <a:gd name="connsiteY2" fmla="*/ 489477 h 978954"/>
                <a:gd name="connsiteX3" fmla="*/ 245560 w 491120"/>
                <a:gd name="connsiteY3" fmla="*/ 978954 h 978954"/>
                <a:gd name="connsiteX4" fmla="*/ 0 w 491120"/>
                <a:gd name="connsiteY4" fmla="*/ 489477 h 978954"/>
                <a:gd name="connsiteX0" fmla="*/ 16 w 491136"/>
                <a:gd name="connsiteY0" fmla="*/ 489477 h 1189266"/>
                <a:gd name="connsiteX1" fmla="*/ 245576 w 491136"/>
                <a:gd name="connsiteY1" fmla="*/ 0 h 1189266"/>
                <a:gd name="connsiteX2" fmla="*/ 491136 w 491136"/>
                <a:gd name="connsiteY2" fmla="*/ 489477 h 1189266"/>
                <a:gd name="connsiteX3" fmla="*/ 236432 w 491136"/>
                <a:gd name="connsiteY3" fmla="*/ 1189266 h 1189266"/>
                <a:gd name="connsiteX4" fmla="*/ 16 w 491136"/>
                <a:gd name="connsiteY4" fmla="*/ 489477 h 1189266"/>
                <a:gd name="connsiteX0" fmla="*/ 12 w 491132"/>
                <a:gd name="connsiteY0" fmla="*/ 489477 h 1189266"/>
                <a:gd name="connsiteX1" fmla="*/ 245572 w 491132"/>
                <a:gd name="connsiteY1" fmla="*/ 0 h 1189266"/>
                <a:gd name="connsiteX2" fmla="*/ 491132 w 491132"/>
                <a:gd name="connsiteY2" fmla="*/ 489477 h 1189266"/>
                <a:gd name="connsiteX3" fmla="*/ 236428 w 491132"/>
                <a:gd name="connsiteY3" fmla="*/ 1189266 h 1189266"/>
                <a:gd name="connsiteX4" fmla="*/ 12 w 491132"/>
                <a:gd name="connsiteY4" fmla="*/ 489477 h 118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32" h="1189266">
                  <a:moveTo>
                    <a:pt x="12" y="489477"/>
                  </a:moveTo>
                  <a:cubicBezTo>
                    <a:pt x="1536" y="291266"/>
                    <a:pt x="163719" y="0"/>
                    <a:pt x="245572" y="0"/>
                  </a:cubicBezTo>
                  <a:cubicBezTo>
                    <a:pt x="327425" y="0"/>
                    <a:pt x="491132" y="219146"/>
                    <a:pt x="491132" y="489477"/>
                  </a:cubicBezTo>
                  <a:cubicBezTo>
                    <a:pt x="491132" y="759808"/>
                    <a:pt x="318281" y="1189266"/>
                    <a:pt x="236428" y="1189266"/>
                  </a:cubicBezTo>
                  <a:cubicBezTo>
                    <a:pt x="154575" y="1189266"/>
                    <a:pt x="-1512" y="687688"/>
                    <a:pt x="12" y="489477"/>
                  </a:cubicBezTo>
                  <a:close/>
                </a:path>
              </a:pathLst>
            </a:cu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Oval 1075">
              <a:extLst>
                <a:ext uri="{FF2B5EF4-FFF2-40B4-BE49-F238E27FC236}">
                  <a16:creationId xmlns:a16="http://schemas.microsoft.com/office/drawing/2014/main" id="{B53467A3-1B03-81C2-A172-F4CDD879456C}"/>
                </a:ext>
              </a:extLst>
            </p:cNvPr>
            <p:cNvSpPr/>
            <p:nvPr/>
          </p:nvSpPr>
          <p:spPr>
            <a:xfrm>
              <a:off x="8928481" y="1825746"/>
              <a:ext cx="910467" cy="1338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Freeform: Shape 1076">
              <a:extLst>
                <a:ext uri="{FF2B5EF4-FFF2-40B4-BE49-F238E27FC236}">
                  <a16:creationId xmlns:a16="http://schemas.microsoft.com/office/drawing/2014/main" id="{27FF4449-89E2-A4BF-1F7D-B24BC2C04A00}"/>
                </a:ext>
              </a:extLst>
            </p:cNvPr>
            <p:cNvSpPr/>
            <p:nvPr/>
          </p:nvSpPr>
          <p:spPr>
            <a:xfrm rot="407483">
              <a:off x="8936593" y="2680677"/>
              <a:ext cx="897705" cy="573342"/>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78" name="Oval 1077">
              <a:extLst>
                <a:ext uri="{FF2B5EF4-FFF2-40B4-BE49-F238E27FC236}">
                  <a16:creationId xmlns:a16="http://schemas.microsoft.com/office/drawing/2014/main" id="{BA228EB5-260C-3243-B82A-779328ABD1FE}"/>
                </a:ext>
              </a:extLst>
            </p:cNvPr>
            <p:cNvSpPr/>
            <p:nvPr/>
          </p:nvSpPr>
          <p:spPr>
            <a:xfrm>
              <a:off x="9210778" y="2753868"/>
              <a:ext cx="334314" cy="16226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Freeform: Shape 1078">
              <a:extLst>
                <a:ext uri="{FF2B5EF4-FFF2-40B4-BE49-F238E27FC236}">
                  <a16:creationId xmlns:a16="http://schemas.microsoft.com/office/drawing/2014/main" id="{E9021DA3-439B-440E-F7A2-506188EB459C}"/>
                </a:ext>
              </a:extLst>
            </p:cNvPr>
            <p:cNvSpPr/>
            <p:nvPr/>
          </p:nvSpPr>
          <p:spPr>
            <a:xfrm rot="886948" flipH="1">
              <a:off x="8852057" y="1615851"/>
              <a:ext cx="1053768" cy="602377"/>
            </a:xfrm>
            <a:custGeom>
              <a:avLst/>
              <a:gdLst>
                <a:gd name="connsiteX0" fmla="*/ 690774 w 1053768"/>
                <a:gd name="connsiteY0" fmla="*/ 97331 h 602377"/>
                <a:gd name="connsiteX1" fmla="*/ 565261 w 1053768"/>
                <a:gd name="connsiteY1" fmla="*/ 92187 h 602377"/>
                <a:gd name="connsiteX2" fmla="*/ 553094 w 1053768"/>
                <a:gd name="connsiteY2" fmla="*/ 97252 h 602377"/>
                <a:gd name="connsiteX3" fmla="*/ 545011 w 1053768"/>
                <a:gd name="connsiteY3" fmla="*/ 86844 h 602377"/>
                <a:gd name="connsiteX4" fmla="*/ 433303 w 1053768"/>
                <a:gd name="connsiteY4" fmla="*/ 29389 h 602377"/>
                <a:gd name="connsiteX5" fmla="*/ 327573 w 1053768"/>
                <a:gd name="connsiteY5" fmla="*/ 20074 h 602377"/>
                <a:gd name="connsiteX6" fmla="*/ 292559 w 1053768"/>
                <a:gd name="connsiteY6" fmla="*/ 30656 h 602377"/>
                <a:gd name="connsiteX7" fmla="*/ 270186 w 1053768"/>
                <a:gd name="connsiteY7" fmla="*/ 15429 h 602377"/>
                <a:gd name="connsiteX8" fmla="*/ 194484 w 1053768"/>
                <a:gd name="connsiteY8" fmla="*/ 0 h 602377"/>
                <a:gd name="connsiteX9" fmla="*/ 0 w 1053768"/>
                <a:gd name="connsiteY9" fmla="*/ 196328 h 602377"/>
                <a:gd name="connsiteX10" fmla="*/ 155288 w 1053768"/>
                <a:gd name="connsiteY10" fmla="*/ 388667 h 602377"/>
                <a:gd name="connsiteX11" fmla="*/ 165950 w 1053768"/>
                <a:gd name="connsiteY11" fmla="*/ 389752 h 602377"/>
                <a:gd name="connsiteX12" fmla="*/ 172840 w 1053768"/>
                <a:gd name="connsiteY12" fmla="*/ 405398 h 602377"/>
                <a:gd name="connsiteX13" fmla="*/ 298850 w 1053768"/>
                <a:gd name="connsiteY13" fmla="*/ 454387 h 602377"/>
                <a:gd name="connsiteX14" fmla="*/ 362558 w 1053768"/>
                <a:gd name="connsiteY14" fmla="*/ 547713 h 602377"/>
                <a:gd name="connsiteX15" fmla="*/ 515875 w 1053768"/>
                <a:gd name="connsiteY15" fmla="*/ 552880 h 602377"/>
                <a:gd name="connsiteX16" fmla="*/ 734916 w 1053768"/>
                <a:gd name="connsiteY16" fmla="*/ 579826 h 602377"/>
                <a:gd name="connsiteX17" fmla="*/ 842861 w 1053768"/>
                <a:gd name="connsiteY17" fmla="*/ 565909 h 602377"/>
                <a:gd name="connsiteX18" fmla="*/ 846219 w 1053768"/>
                <a:gd name="connsiteY18" fmla="*/ 559070 h 602377"/>
                <a:gd name="connsiteX19" fmla="*/ 859284 w 1053768"/>
                <a:gd name="connsiteY19" fmla="*/ 560400 h 602377"/>
                <a:gd name="connsiteX20" fmla="*/ 1053768 w 1053768"/>
                <a:gd name="connsiteY20" fmla="*/ 364072 h 602377"/>
                <a:gd name="connsiteX21" fmla="*/ 859284 w 1053768"/>
                <a:gd name="connsiteY21" fmla="*/ 167744 h 602377"/>
                <a:gd name="connsiteX22" fmla="*/ 814687 w 1053768"/>
                <a:gd name="connsiteY22" fmla="*/ 176833 h 602377"/>
                <a:gd name="connsiteX23" fmla="*/ 813009 w 1053768"/>
                <a:gd name="connsiteY23" fmla="*/ 168344 h 602377"/>
                <a:gd name="connsiteX24" fmla="*/ 690774 w 1053768"/>
                <a:gd name="connsiteY24" fmla="*/ 97331 h 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53768" h="602377">
                  <a:moveTo>
                    <a:pt x="690774" y="97331"/>
                  </a:moveTo>
                  <a:cubicBezTo>
                    <a:pt x="641399" y="84302"/>
                    <a:pt x="595130" y="83190"/>
                    <a:pt x="565261" y="92187"/>
                  </a:cubicBezTo>
                  <a:lnTo>
                    <a:pt x="553094" y="97252"/>
                  </a:lnTo>
                  <a:lnTo>
                    <a:pt x="545011" y="86844"/>
                  </a:lnTo>
                  <a:cubicBezTo>
                    <a:pt x="523470" y="64280"/>
                    <a:pt x="482677" y="42417"/>
                    <a:pt x="433303" y="29389"/>
                  </a:cubicBezTo>
                  <a:cubicBezTo>
                    <a:pt x="393803" y="18965"/>
                    <a:pt x="356291" y="16169"/>
                    <a:pt x="327573" y="20074"/>
                  </a:cubicBezTo>
                  <a:lnTo>
                    <a:pt x="292559" y="30656"/>
                  </a:lnTo>
                  <a:lnTo>
                    <a:pt x="270186" y="15429"/>
                  </a:lnTo>
                  <a:cubicBezTo>
                    <a:pt x="246919" y="5494"/>
                    <a:pt x="221337" y="0"/>
                    <a:pt x="194484" y="0"/>
                  </a:cubicBezTo>
                  <a:cubicBezTo>
                    <a:pt x="87073" y="0"/>
                    <a:pt x="-1" y="87899"/>
                    <a:pt x="0" y="196328"/>
                  </a:cubicBezTo>
                  <a:cubicBezTo>
                    <a:pt x="0" y="291204"/>
                    <a:pt x="66665" y="370361"/>
                    <a:pt x="155288" y="388667"/>
                  </a:cubicBezTo>
                  <a:lnTo>
                    <a:pt x="165950" y="389752"/>
                  </a:lnTo>
                  <a:lnTo>
                    <a:pt x="172840" y="405398"/>
                  </a:lnTo>
                  <a:cubicBezTo>
                    <a:pt x="198858" y="439810"/>
                    <a:pt x="249927" y="459660"/>
                    <a:pt x="298850" y="454387"/>
                  </a:cubicBezTo>
                  <a:cubicBezTo>
                    <a:pt x="297708" y="490240"/>
                    <a:pt x="321965" y="525770"/>
                    <a:pt x="362558" y="547713"/>
                  </a:cubicBezTo>
                  <a:cubicBezTo>
                    <a:pt x="410394" y="573571"/>
                    <a:pt x="471574" y="575636"/>
                    <a:pt x="515875" y="552880"/>
                  </a:cubicBezTo>
                  <a:cubicBezTo>
                    <a:pt x="572079" y="606242"/>
                    <a:pt x="670888" y="618402"/>
                    <a:pt x="734916" y="579826"/>
                  </a:cubicBezTo>
                  <a:cubicBezTo>
                    <a:pt x="773331" y="596140"/>
                    <a:pt x="818976" y="590258"/>
                    <a:pt x="842861" y="565909"/>
                  </a:cubicBezTo>
                  <a:lnTo>
                    <a:pt x="846219" y="559070"/>
                  </a:lnTo>
                  <a:lnTo>
                    <a:pt x="859284" y="560400"/>
                  </a:lnTo>
                  <a:cubicBezTo>
                    <a:pt x="966695" y="560400"/>
                    <a:pt x="1053768" y="472501"/>
                    <a:pt x="1053768" y="364072"/>
                  </a:cubicBezTo>
                  <a:cubicBezTo>
                    <a:pt x="1053768" y="255643"/>
                    <a:pt x="966695" y="167744"/>
                    <a:pt x="859284" y="167744"/>
                  </a:cubicBezTo>
                  <a:lnTo>
                    <a:pt x="814687" y="176833"/>
                  </a:lnTo>
                  <a:lnTo>
                    <a:pt x="813009" y="168344"/>
                  </a:lnTo>
                  <a:cubicBezTo>
                    <a:pt x="796915" y="141321"/>
                    <a:pt x="750021" y="112965"/>
                    <a:pt x="690774" y="97331"/>
                  </a:cubicBezTo>
                  <a:close/>
                </a:path>
              </a:pathLst>
            </a:cu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80" name="Group 1079">
            <a:extLst>
              <a:ext uri="{FF2B5EF4-FFF2-40B4-BE49-F238E27FC236}">
                <a16:creationId xmlns:a16="http://schemas.microsoft.com/office/drawing/2014/main" id="{2AF6B958-BD1F-6365-0464-C7292B6DFFB4}"/>
              </a:ext>
            </a:extLst>
          </p:cNvPr>
          <p:cNvGrpSpPr/>
          <p:nvPr/>
        </p:nvGrpSpPr>
        <p:grpSpPr>
          <a:xfrm>
            <a:off x="9824703" y="2911779"/>
            <a:ext cx="873222" cy="2048713"/>
            <a:chOff x="1600200" y="4114800"/>
            <a:chExt cx="1981200" cy="4648200"/>
          </a:xfrm>
        </p:grpSpPr>
        <p:grpSp>
          <p:nvGrpSpPr>
            <p:cNvPr id="1081" name="Group 285">
              <a:extLst>
                <a:ext uri="{FF2B5EF4-FFF2-40B4-BE49-F238E27FC236}">
                  <a16:creationId xmlns:a16="http://schemas.microsoft.com/office/drawing/2014/main" id="{023C0662-0C30-56A2-4F71-0CFB7A84EA4E}"/>
                </a:ext>
              </a:extLst>
            </p:cNvPr>
            <p:cNvGrpSpPr/>
            <p:nvPr/>
          </p:nvGrpSpPr>
          <p:grpSpPr>
            <a:xfrm rot="17194410">
              <a:off x="2602773" y="8085383"/>
              <a:ext cx="509454" cy="722914"/>
              <a:chOff x="4934260" y="5008578"/>
              <a:chExt cx="373811" cy="553131"/>
            </a:xfrm>
          </p:grpSpPr>
          <p:sp>
            <p:nvSpPr>
              <p:cNvPr id="1104" name="Oval 1103">
                <a:extLst>
                  <a:ext uri="{FF2B5EF4-FFF2-40B4-BE49-F238E27FC236}">
                    <a16:creationId xmlns:a16="http://schemas.microsoft.com/office/drawing/2014/main" id="{05BA4835-5E57-FA75-80AA-EFCB3CB13E72}"/>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 name="Oval 1104">
                <a:extLst>
                  <a:ext uri="{FF2B5EF4-FFF2-40B4-BE49-F238E27FC236}">
                    <a16:creationId xmlns:a16="http://schemas.microsoft.com/office/drawing/2014/main" id="{A2FBB237-9A6B-F0AA-E17E-DF266FB1E00E}"/>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2" name="Group 284">
              <a:extLst>
                <a:ext uri="{FF2B5EF4-FFF2-40B4-BE49-F238E27FC236}">
                  <a16:creationId xmlns:a16="http://schemas.microsoft.com/office/drawing/2014/main" id="{A008BFDE-D5A0-8F68-FEA1-05CEDFEE970D}"/>
                </a:ext>
              </a:extLst>
            </p:cNvPr>
            <p:cNvGrpSpPr/>
            <p:nvPr/>
          </p:nvGrpSpPr>
          <p:grpSpPr>
            <a:xfrm>
              <a:off x="2057400" y="8077200"/>
              <a:ext cx="533400" cy="685800"/>
              <a:chOff x="4934260" y="5008578"/>
              <a:chExt cx="373811" cy="553131"/>
            </a:xfrm>
          </p:grpSpPr>
          <p:sp>
            <p:nvSpPr>
              <p:cNvPr id="1102" name="Oval 1101">
                <a:extLst>
                  <a:ext uri="{FF2B5EF4-FFF2-40B4-BE49-F238E27FC236}">
                    <a16:creationId xmlns:a16="http://schemas.microsoft.com/office/drawing/2014/main" id="{F545C310-9FC2-92D2-79FF-86232F622AB8}"/>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Oval 1102">
                <a:extLst>
                  <a:ext uri="{FF2B5EF4-FFF2-40B4-BE49-F238E27FC236}">
                    <a16:creationId xmlns:a16="http://schemas.microsoft.com/office/drawing/2014/main" id="{CA943D3B-25E0-A4FF-F7BC-B5DEE8C7C043}"/>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3" name="Group 11">
              <a:extLst>
                <a:ext uri="{FF2B5EF4-FFF2-40B4-BE49-F238E27FC236}">
                  <a16:creationId xmlns:a16="http://schemas.microsoft.com/office/drawing/2014/main" id="{679FDF42-5BF5-A123-4BB6-780970F81198}"/>
                </a:ext>
              </a:extLst>
            </p:cNvPr>
            <p:cNvGrpSpPr/>
            <p:nvPr/>
          </p:nvGrpSpPr>
          <p:grpSpPr>
            <a:xfrm>
              <a:off x="1600200" y="5638800"/>
              <a:ext cx="1981200" cy="2743200"/>
              <a:chOff x="4419600" y="2060454"/>
              <a:chExt cx="3045502" cy="4187946"/>
            </a:xfrm>
          </p:grpSpPr>
          <p:sp>
            <p:nvSpPr>
              <p:cNvPr id="1093" name="Oval 1092">
                <a:extLst>
                  <a:ext uri="{FF2B5EF4-FFF2-40B4-BE49-F238E27FC236}">
                    <a16:creationId xmlns:a16="http://schemas.microsoft.com/office/drawing/2014/main" id="{1EF86894-EBCE-01CA-D82A-8D71AC6A525B}"/>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Oval 1093">
                <a:extLst>
                  <a:ext uri="{FF2B5EF4-FFF2-40B4-BE49-F238E27FC236}">
                    <a16:creationId xmlns:a16="http://schemas.microsoft.com/office/drawing/2014/main" id="{85CAAD09-D36C-48A5-9C53-3B0DD71F62E1}"/>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Trapezoid 1094">
                <a:extLst>
                  <a:ext uri="{FF2B5EF4-FFF2-40B4-BE49-F238E27FC236}">
                    <a16:creationId xmlns:a16="http://schemas.microsoft.com/office/drawing/2014/main" id="{2491D2C0-1932-326D-86FF-21E0761176FE}"/>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Trapezoid 1095">
                <a:extLst>
                  <a:ext uri="{FF2B5EF4-FFF2-40B4-BE49-F238E27FC236}">
                    <a16:creationId xmlns:a16="http://schemas.microsoft.com/office/drawing/2014/main" id="{EB02DF48-681E-44D6-86C3-4F19615B5A5F}"/>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7" name="Trapezoid 1096">
                <a:extLst>
                  <a:ext uri="{FF2B5EF4-FFF2-40B4-BE49-F238E27FC236}">
                    <a16:creationId xmlns:a16="http://schemas.microsoft.com/office/drawing/2014/main" id="{D67A8FB2-63AF-D8C2-D8AD-B4873A1F482A}"/>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Isosceles Triangle 1097">
                <a:extLst>
                  <a:ext uri="{FF2B5EF4-FFF2-40B4-BE49-F238E27FC236}">
                    <a16:creationId xmlns:a16="http://schemas.microsoft.com/office/drawing/2014/main" id="{6122B633-A691-32CD-B74D-4C966D6EEF3A}"/>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Rectangle 1098">
                <a:extLst>
                  <a:ext uri="{FF2B5EF4-FFF2-40B4-BE49-F238E27FC236}">
                    <a16:creationId xmlns:a16="http://schemas.microsoft.com/office/drawing/2014/main" id="{3CCCF844-D4D4-5809-3B65-D7777804EC21}"/>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Trapezoid 1099">
                <a:extLst>
                  <a:ext uri="{FF2B5EF4-FFF2-40B4-BE49-F238E27FC236}">
                    <a16:creationId xmlns:a16="http://schemas.microsoft.com/office/drawing/2014/main" id="{A20419E9-D139-B7B7-C8BB-E30F055F9AB5}"/>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Trapezoid 1100">
                <a:extLst>
                  <a:ext uri="{FF2B5EF4-FFF2-40B4-BE49-F238E27FC236}">
                    <a16:creationId xmlns:a16="http://schemas.microsoft.com/office/drawing/2014/main" id="{36D3B3CF-96B1-6C31-CEE1-11A2BF74408A}"/>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4" name="Rounded Rectangle 6">
              <a:extLst>
                <a:ext uri="{FF2B5EF4-FFF2-40B4-BE49-F238E27FC236}">
                  <a16:creationId xmlns:a16="http://schemas.microsoft.com/office/drawing/2014/main" id="{0CDD6955-4348-8153-EC1C-1491D32677FE}"/>
                </a:ext>
              </a:extLst>
            </p:cNvPr>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Rounded Rectangle 7">
              <a:extLst>
                <a:ext uri="{FF2B5EF4-FFF2-40B4-BE49-F238E27FC236}">
                  <a16:creationId xmlns:a16="http://schemas.microsoft.com/office/drawing/2014/main" id="{7E3F6FC7-069E-32B1-9E3F-DBA22549F9EB}"/>
                </a:ext>
              </a:extLst>
            </p:cNvPr>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Round Diagonal Corner Rectangle 8">
              <a:extLst>
                <a:ext uri="{FF2B5EF4-FFF2-40B4-BE49-F238E27FC236}">
                  <a16:creationId xmlns:a16="http://schemas.microsoft.com/office/drawing/2014/main" id="{0947830C-2F16-AAF6-99C7-AB4C69521D3D}"/>
                </a:ext>
              </a:extLst>
            </p:cNvPr>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Round Diagonal Corner Rectangle 9">
              <a:extLst>
                <a:ext uri="{FF2B5EF4-FFF2-40B4-BE49-F238E27FC236}">
                  <a16:creationId xmlns:a16="http://schemas.microsoft.com/office/drawing/2014/main" id="{CFC98C5E-E8A4-FCD9-D7C8-F03FA2796428}"/>
                </a:ext>
              </a:extLst>
            </p:cNvPr>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Oval 1087">
              <a:extLst>
                <a:ext uri="{FF2B5EF4-FFF2-40B4-BE49-F238E27FC236}">
                  <a16:creationId xmlns:a16="http://schemas.microsoft.com/office/drawing/2014/main" id="{31113809-C612-774A-E56B-0117440F84EA}"/>
                </a:ext>
              </a:extLst>
            </p:cNvPr>
            <p:cNvSpPr/>
            <p:nvPr/>
          </p:nvSpPr>
          <p:spPr>
            <a:xfrm>
              <a:off x="2057400" y="4267200"/>
              <a:ext cx="1052977" cy="1549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Rectangle 1088">
              <a:extLst>
                <a:ext uri="{FF2B5EF4-FFF2-40B4-BE49-F238E27FC236}">
                  <a16:creationId xmlns:a16="http://schemas.microsoft.com/office/drawing/2014/main" id="{EF5FC8F9-D0E9-863E-4E64-318F0A48292F}"/>
                </a:ext>
              </a:extLst>
            </p:cNvPr>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Round Diagonal Corner Rectangle 12">
              <a:extLst>
                <a:ext uri="{FF2B5EF4-FFF2-40B4-BE49-F238E27FC236}">
                  <a16:creationId xmlns:a16="http://schemas.microsoft.com/office/drawing/2014/main" id="{03B86707-9673-0886-8C35-4C96481C5E59}"/>
                </a:ext>
              </a:extLst>
            </p:cNvPr>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Round Diagonal Corner Rectangle 13">
              <a:extLst>
                <a:ext uri="{FF2B5EF4-FFF2-40B4-BE49-F238E27FC236}">
                  <a16:creationId xmlns:a16="http://schemas.microsoft.com/office/drawing/2014/main" id="{196D277D-E0FE-EAE4-4EB2-020A9905C81A}"/>
                </a:ext>
              </a:extLst>
            </p:cNvPr>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ounded Rectangle 14">
              <a:extLst>
                <a:ext uri="{FF2B5EF4-FFF2-40B4-BE49-F238E27FC236}">
                  <a16:creationId xmlns:a16="http://schemas.microsoft.com/office/drawing/2014/main" id="{6F7BAD5D-A78A-6E0F-6DD4-D88B0D5CF942}"/>
                </a:ext>
              </a:extLst>
            </p:cNvPr>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6" name="TextBox 1105">
            <a:extLst>
              <a:ext uri="{FF2B5EF4-FFF2-40B4-BE49-F238E27FC236}">
                <a16:creationId xmlns:a16="http://schemas.microsoft.com/office/drawing/2014/main" id="{4F7D384D-CEDB-7006-93A5-6A8B6EFD9FB4}"/>
              </a:ext>
            </a:extLst>
          </p:cNvPr>
          <p:cNvSpPr txBox="1"/>
          <p:nvPr/>
        </p:nvSpPr>
        <p:spPr>
          <a:xfrm>
            <a:off x="1417571" y="5208663"/>
            <a:ext cx="1128824" cy="369332"/>
          </a:xfrm>
          <a:prstGeom prst="rect">
            <a:avLst/>
          </a:prstGeom>
          <a:solidFill>
            <a:schemeClr val="accent2">
              <a:lumMod val="60000"/>
              <a:lumOff val="40000"/>
            </a:schemeClr>
          </a:solidFill>
        </p:spPr>
        <p:txBody>
          <a:bodyPr wrap="square" rtlCol="0">
            <a:spAutoFit/>
          </a:bodyPr>
          <a:lstStyle/>
          <a:p>
            <a:pPr algn="ctr"/>
            <a:r>
              <a:rPr lang="en-US" dirty="0"/>
              <a:t>Noah</a:t>
            </a:r>
          </a:p>
        </p:txBody>
      </p:sp>
      <p:sp>
        <p:nvSpPr>
          <p:cNvPr id="1107" name="TextBox 1106">
            <a:extLst>
              <a:ext uri="{FF2B5EF4-FFF2-40B4-BE49-F238E27FC236}">
                <a16:creationId xmlns:a16="http://schemas.microsoft.com/office/drawing/2014/main" id="{EAB37601-22B6-D936-5639-FF17EB3CC4BE}"/>
              </a:ext>
            </a:extLst>
          </p:cNvPr>
          <p:cNvSpPr txBox="1"/>
          <p:nvPr/>
        </p:nvSpPr>
        <p:spPr>
          <a:xfrm>
            <a:off x="3052552" y="5191081"/>
            <a:ext cx="1128824" cy="646331"/>
          </a:xfrm>
          <a:prstGeom prst="rect">
            <a:avLst/>
          </a:prstGeom>
          <a:solidFill>
            <a:schemeClr val="accent2">
              <a:lumMod val="60000"/>
              <a:lumOff val="40000"/>
            </a:schemeClr>
          </a:solidFill>
        </p:spPr>
        <p:txBody>
          <a:bodyPr wrap="square" rtlCol="0">
            <a:spAutoFit/>
          </a:bodyPr>
          <a:lstStyle/>
          <a:p>
            <a:pPr algn="ctr"/>
            <a:r>
              <a:rPr lang="en-US" dirty="0"/>
              <a:t>Brother of Jared</a:t>
            </a:r>
          </a:p>
        </p:txBody>
      </p:sp>
      <p:sp>
        <p:nvSpPr>
          <p:cNvPr id="1108" name="TextBox 1107">
            <a:extLst>
              <a:ext uri="{FF2B5EF4-FFF2-40B4-BE49-F238E27FC236}">
                <a16:creationId xmlns:a16="http://schemas.microsoft.com/office/drawing/2014/main" id="{2DDF3603-A841-9358-A18B-8325766EF6B0}"/>
              </a:ext>
            </a:extLst>
          </p:cNvPr>
          <p:cNvSpPr txBox="1"/>
          <p:nvPr/>
        </p:nvSpPr>
        <p:spPr>
          <a:xfrm>
            <a:off x="6718161" y="5191081"/>
            <a:ext cx="1128824" cy="369332"/>
          </a:xfrm>
          <a:prstGeom prst="rect">
            <a:avLst/>
          </a:prstGeom>
          <a:solidFill>
            <a:schemeClr val="accent2">
              <a:lumMod val="60000"/>
              <a:lumOff val="40000"/>
            </a:schemeClr>
          </a:solidFill>
        </p:spPr>
        <p:txBody>
          <a:bodyPr wrap="square" rtlCol="0">
            <a:spAutoFit/>
          </a:bodyPr>
          <a:lstStyle/>
          <a:p>
            <a:pPr algn="ctr"/>
            <a:r>
              <a:rPr lang="en-US" dirty="0"/>
              <a:t>Lehi</a:t>
            </a:r>
          </a:p>
        </p:txBody>
      </p:sp>
      <p:sp>
        <p:nvSpPr>
          <p:cNvPr id="1109" name="TextBox 1108">
            <a:extLst>
              <a:ext uri="{FF2B5EF4-FFF2-40B4-BE49-F238E27FC236}">
                <a16:creationId xmlns:a16="http://schemas.microsoft.com/office/drawing/2014/main" id="{E94F98DC-5E9B-66CC-CD52-D2CBA09E0256}"/>
              </a:ext>
            </a:extLst>
          </p:cNvPr>
          <p:cNvSpPr txBox="1"/>
          <p:nvPr/>
        </p:nvSpPr>
        <p:spPr>
          <a:xfrm>
            <a:off x="8426324" y="5191081"/>
            <a:ext cx="1128824" cy="1200329"/>
          </a:xfrm>
          <a:prstGeom prst="rect">
            <a:avLst/>
          </a:prstGeom>
          <a:solidFill>
            <a:schemeClr val="accent2">
              <a:lumMod val="60000"/>
              <a:lumOff val="40000"/>
            </a:schemeClr>
          </a:solidFill>
        </p:spPr>
        <p:txBody>
          <a:bodyPr wrap="square" rtlCol="0">
            <a:spAutoFit/>
          </a:bodyPr>
          <a:lstStyle/>
          <a:p>
            <a:pPr algn="ctr"/>
            <a:r>
              <a:rPr lang="en-US" dirty="0"/>
              <a:t>Jesus Christ visits the America’s</a:t>
            </a:r>
          </a:p>
        </p:txBody>
      </p:sp>
      <p:sp>
        <p:nvSpPr>
          <p:cNvPr id="1110" name="TextBox 1109">
            <a:extLst>
              <a:ext uri="{FF2B5EF4-FFF2-40B4-BE49-F238E27FC236}">
                <a16:creationId xmlns:a16="http://schemas.microsoft.com/office/drawing/2014/main" id="{1AC0B776-BB1C-E8D6-D4E0-8CBEBCEEDEDF}"/>
              </a:ext>
            </a:extLst>
          </p:cNvPr>
          <p:cNvSpPr txBox="1"/>
          <p:nvPr/>
        </p:nvSpPr>
        <p:spPr>
          <a:xfrm>
            <a:off x="9834069" y="5165604"/>
            <a:ext cx="1128824" cy="369332"/>
          </a:xfrm>
          <a:prstGeom prst="rect">
            <a:avLst/>
          </a:prstGeom>
          <a:solidFill>
            <a:schemeClr val="accent2">
              <a:lumMod val="60000"/>
              <a:lumOff val="40000"/>
            </a:schemeClr>
          </a:solidFill>
        </p:spPr>
        <p:txBody>
          <a:bodyPr wrap="square" rtlCol="0">
            <a:spAutoFit/>
          </a:bodyPr>
          <a:lstStyle/>
          <a:p>
            <a:pPr algn="ctr"/>
            <a:r>
              <a:rPr lang="en-US" dirty="0"/>
              <a:t>Moroni</a:t>
            </a:r>
          </a:p>
        </p:txBody>
      </p:sp>
    </p:spTree>
    <p:extLst>
      <p:ext uri="{BB962C8B-B14F-4D97-AF65-F5344CB8AC3E}">
        <p14:creationId xmlns:p14="http://schemas.microsoft.com/office/powerpoint/2010/main" val="3730846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6FA193D-4F94-40A5-B24A-A0E6EE1A68A6}"/>
              </a:ext>
            </a:extLst>
          </p:cNvPr>
          <p:cNvSpPr/>
          <p:nvPr/>
        </p:nvSpPr>
        <p:spPr>
          <a:xfrm>
            <a:off x="0" y="0"/>
            <a:ext cx="12192000" cy="6858000"/>
          </a:xfrm>
          <a:prstGeom prst="rect">
            <a:avLst/>
          </a:prstGeom>
          <a:gradFill flip="none" rotWithShape="1">
            <a:gsLst>
              <a:gs pos="0">
                <a:schemeClr val="bg1">
                  <a:lumMod val="75000"/>
                </a:schemeClr>
              </a:gs>
              <a:gs pos="1000">
                <a:schemeClr val="bg1">
                  <a:lumMod val="50000"/>
                </a:schemeClr>
              </a:gs>
              <a:gs pos="83000">
                <a:schemeClr val="tx1">
                  <a:lumMod val="65000"/>
                  <a:lumOff val="35000"/>
                </a:schemeClr>
              </a:gs>
              <a:gs pos="100000">
                <a:schemeClr val="bg2">
                  <a:lumMod val="25000"/>
                </a:scheme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AngsanaUPC" pitchFamily="18" charset="-34"/>
                <a:cs typeface="AngsanaUPC" pitchFamily="18" charset="-34"/>
              </a:rPr>
              <a:t>Ether</a:t>
            </a:r>
          </a:p>
        </p:txBody>
      </p:sp>
      <p:sp>
        <p:nvSpPr>
          <p:cNvPr id="25" name="Rectangle 24"/>
          <p:cNvSpPr/>
          <p:nvPr/>
        </p:nvSpPr>
        <p:spPr>
          <a:xfrm>
            <a:off x="286657" y="1035343"/>
            <a:ext cx="7280729" cy="5324535"/>
          </a:xfrm>
          <a:prstGeom prst="rect">
            <a:avLst/>
          </a:prstGeom>
        </p:spPr>
        <p:txBody>
          <a:bodyPr wrap="square">
            <a:spAutoFit/>
          </a:bodyPr>
          <a:lstStyle/>
          <a:p>
            <a:pPr fontAlgn="base"/>
            <a:r>
              <a:rPr lang="en-US" sz="2000" dirty="0">
                <a:solidFill>
                  <a:schemeClr val="bg1"/>
                </a:solidFill>
              </a:rPr>
              <a:t>He was the last of the </a:t>
            </a:r>
            <a:r>
              <a:rPr lang="en-US" sz="2000" dirty="0" err="1">
                <a:solidFill>
                  <a:schemeClr val="bg1"/>
                </a:solidFill>
              </a:rPr>
              <a:t>Jaredite</a:t>
            </a:r>
            <a:r>
              <a:rPr lang="en-US" sz="2000" dirty="0">
                <a:solidFill>
                  <a:schemeClr val="bg1"/>
                </a:solidFill>
              </a:rPr>
              <a:t> prophets</a:t>
            </a:r>
          </a:p>
          <a:p>
            <a:pPr fontAlgn="base"/>
            <a:endParaRPr lang="en-US" sz="2000" dirty="0">
              <a:solidFill>
                <a:schemeClr val="bg1"/>
              </a:solidFill>
            </a:endParaRPr>
          </a:p>
          <a:p>
            <a:pPr fontAlgn="base"/>
            <a:r>
              <a:rPr lang="en-US" sz="2000" dirty="0">
                <a:solidFill>
                  <a:schemeClr val="bg1"/>
                </a:solidFill>
              </a:rPr>
              <a:t>He was a descendant of </a:t>
            </a:r>
            <a:r>
              <a:rPr lang="en-US" sz="2000" dirty="0" err="1">
                <a:solidFill>
                  <a:schemeClr val="bg1"/>
                </a:solidFill>
              </a:rPr>
              <a:t>Coriantor</a:t>
            </a:r>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His ministry was in the Northern part of the land</a:t>
            </a:r>
          </a:p>
          <a:p>
            <a:pPr fontAlgn="base"/>
            <a:endParaRPr lang="en-US" sz="2000" dirty="0">
              <a:solidFill>
                <a:schemeClr val="bg1"/>
              </a:solidFill>
            </a:endParaRPr>
          </a:p>
          <a:p>
            <a:pPr fontAlgn="base"/>
            <a:r>
              <a:rPr lang="en-US" sz="2000" dirty="0">
                <a:solidFill>
                  <a:schemeClr val="bg1"/>
                </a:solidFill>
              </a:rPr>
              <a:t>The people rejected Ether’s words</a:t>
            </a:r>
          </a:p>
          <a:p>
            <a:pPr fontAlgn="base"/>
            <a:endParaRPr lang="en-US" sz="2000" dirty="0">
              <a:solidFill>
                <a:schemeClr val="bg1"/>
              </a:solidFill>
            </a:endParaRPr>
          </a:p>
          <a:p>
            <a:pPr fontAlgn="base"/>
            <a:r>
              <a:rPr lang="en-US" sz="2000" dirty="0">
                <a:solidFill>
                  <a:schemeClr val="bg1"/>
                </a:solidFill>
              </a:rPr>
              <a:t>He had to hide himself in the cavity of a rock by day and venture forth to make his observations only at night</a:t>
            </a:r>
          </a:p>
          <a:p>
            <a:pPr fontAlgn="base"/>
            <a:endParaRPr lang="en-US" sz="2000" dirty="0">
              <a:solidFill>
                <a:schemeClr val="bg1"/>
              </a:solidFill>
            </a:endParaRPr>
          </a:p>
          <a:p>
            <a:pPr fontAlgn="base"/>
            <a:r>
              <a:rPr lang="en-US" sz="2000" dirty="0">
                <a:solidFill>
                  <a:schemeClr val="bg1"/>
                </a:solidFill>
              </a:rPr>
              <a:t>He witnessed the fate of the </a:t>
            </a:r>
            <a:r>
              <a:rPr lang="en-US" sz="2000" dirty="0" err="1">
                <a:solidFill>
                  <a:schemeClr val="bg1"/>
                </a:solidFill>
              </a:rPr>
              <a:t>Jaredite</a:t>
            </a:r>
            <a:r>
              <a:rPr lang="en-US" sz="2000" dirty="0">
                <a:solidFill>
                  <a:schemeClr val="bg1"/>
                </a:solidFill>
              </a:rPr>
              <a:t> nation</a:t>
            </a:r>
          </a:p>
          <a:p>
            <a:pPr fontAlgn="base"/>
            <a:endParaRPr lang="en-US" sz="2000" dirty="0">
              <a:solidFill>
                <a:schemeClr val="bg1"/>
              </a:solidFill>
            </a:endParaRPr>
          </a:p>
          <a:p>
            <a:pPr fontAlgn="base"/>
            <a:r>
              <a:rPr lang="en-US" sz="2000" dirty="0">
                <a:solidFill>
                  <a:schemeClr val="bg1"/>
                </a:solidFill>
              </a:rPr>
              <a:t>He hid the records he kept, and later would be discovered by Limhi</a:t>
            </a:r>
          </a:p>
          <a:p>
            <a:pPr fontAlgn="base"/>
            <a:endParaRPr lang="en-US" sz="2000" dirty="0">
              <a:solidFill>
                <a:schemeClr val="bg1"/>
              </a:solidFill>
            </a:endParaRPr>
          </a:p>
          <a:p>
            <a:pPr fontAlgn="base"/>
            <a:r>
              <a:rPr lang="en-US" sz="2000" dirty="0">
                <a:solidFill>
                  <a:schemeClr val="bg1"/>
                </a:solidFill>
              </a:rPr>
              <a:t>The records were of the 24 plates found by the people of Limhi in the days of King Mosiah in about 120-121 BC</a:t>
            </a:r>
          </a:p>
        </p:txBody>
      </p:sp>
      <p:grpSp>
        <p:nvGrpSpPr>
          <p:cNvPr id="2" name="Group 1">
            <a:extLst>
              <a:ext uri="{FF2B5EF4-FFF2-40B4-BE49-F238E27FC236}">
                <a16:creationId xmlns:a16="http://schemas.microsoft.com/office/drawing/2014/main" id="{C6E59076-209E-B0EA-041A-C6ED0414A3A2}"/>
              </a:ext>
            </a:extLst>
          </p:cNvPr>
          <p:cNvGrpSpPr/>
          <p:nvPr/>
        </p:nvGrpSpPr>
        <p:grpSpPr>
          <a:xfrm>
            <a:off x="8763927" y="1035343"/>
            <a:ext cx="2231532" cy="4861793"/>
            <a:chOff x="4728617" y="556734"/>
            <a:chExt cx="2698842" cy="5879910"/>
          </a:xfrm>
        </p:grpSpPr>
        <p:sp>
          <p:nvSpPr>
            <p:cNvPr id="3" name="Oval 2">
              <a:extLst>
                <a:ext uri="{FF2B5EF4-FFF2-40B4-BE49-F238E27FC236}">
                  <a16:creationId xmlns:a16="http://schemas.microsoft.com/office/drawing/2014/main" id="{3B921097-0CB9-F8CD-B398-A7DF358C4C29}"/>
                </a:ext>
              </a:extLst>
            </p:cNvPr>
            <p:cNvSpPr/>
            <p:nvPr/>
          </p:nvSpPr>
          <p:spPr>
            <a:xfrm rot="19429142">
              <a:off x="7065431" y="4183843"/>
              <a:ext cx="362028" cy="5476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Oval 3">
              <a:extLst>
                <a:ext uri="{FF2B5EF4-FFF2-40B4-BE49-F238E27FC236}">
                  <a16:creationId xmlns:a16="http://schemas.microsoft.com/office/drawing/2014/main" id="{3B094E06-F7E1-7610-9CEF-B5FDCD8CDCF2}"/>
                </a:ext>
              </a:extLst>
            </p:cNvPr>
            <p:cNvSpPr/>
            <p:nvPr/>
          </p:nvSpPr>
          <p:spPr>
            <a:xfrm rot="1398635">
              <a:off x="4728617" y="4128677"/>
              <a:ext cx="385391" cy="6579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lowchart: Manual Operation 4">
              <a:extLst>
                <a:ext uri="{FF2B5EF4-FFF2-40B4-BE49-F238E27FC236}">
                  <a16:creationId xmlns:a16="http://schemas.microsoft.com/office/drawing/2014/main" id="{68E964EA-6743-39E2-C2A0-E962B04537F8}"/>
                </a:ext>
              </a:extLst>
            </p:cNvPr>
            <p:cNvSpPr/>
            <p:nvPr/>
          </p:nvSpPr>
          <p:spPr>
            <a:xfrm rot="12217775">
              <a:off x="4947275" y="2513025"/>
              <a:ext cx="796721"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Flowchart: Manual Operation 6">
              <a:extLst>
                <a:ext uri="{FF2B5EF4-FFF2-40B4-BE49-F238E27FC236}">
                  <a16:creationId xmlns:a16="http://schemas.microsoft.com/office/drawing/2014/main" id="{AAAC0A00-4950-CF9F-2723-F51FCC69E925}"/>
                </a:ext>
              </a:extLst>
            </p:cNvPr>
            <p:cNvSpPr/>
            <p:nvPr/>
          </p:nvSpPr>
          <p:spPr>
            <a:xfrm rot="9181948" flipH="1">
              <a:off x="6376128" y="2517184"/>
              <a:ext cx="801857"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a:extLst>
                <a:ext uri="{FF2B5EF4-FFF2-40B4-BE49-F238E27FC236}">
                  <a16:creationId xmlns:a16="http://schemas.microsoft.com/office/drawing/2014/main" id="{31165AA0-EEFE-F8C7-6EE0-4F7809BE33A4}"/>
                </a:ext>
              </a:extLst>
            </p:cNvPr>
            <p:cNvSpPr/>
            <p:nvPr/>
          </p:nvSpPr>
          <p:spPr>
            <a:xfrm>
              <a:off x="5288608"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a:extLst>
                <a:ext uri="{FF2B5EF4-FFF2-40B4-BE49-F238E27FC236}">
                  <a16:creationId xmlns:a16="http://schemas.microsoft.com/office/drawing/2014/main" id="{F91DA143-0D68-CE0C-7923-187312207FC2}"/>
                </a:ext>
              </a:extLst>
            </p:cNvPr>
            <p:cNvSpPr/>
            <p:nvPr/>
          </p:nvSpPr>
          <p:spPr>
            <a:xfrm>
              <a:off x="5988597"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Cloud 11">
              <a:extLst>
                <a:ext uri="{FF2B5EF4-FFF2-40B4-BE49-F238E27FC236}">
                  <a16:creationId xmlns:a16="http://schemas.microsoft.com/office/drawing/2014/main" id="{0F94FA89-A4A5-1798-EFF3-E3BC6A2CA952}"/>
                </a:ext>
              </a:extLst>
            </p:cNvPr>
            <p:cNvSpPr/>
            <p:nvPr/>
          </p:nvSpPr>
          <p:spPr>
            <a:xfrm rot="20835976" flipH="1">
              <a:off x="6276361" y="1024313"/>
              <a:ext cx="1075823"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lowchart: Manual Operation 12">
              <a:extLst>
                <a:ext uri="{FF2B5EF4-FFF2-40B4-BE49-F238E27FC236}">
                  <a16:creationId xmlns:a16="http://schemas.microsoft.com/office/drawing/2014/main" id="{FCF74537-E020-2224-6859-2B5593BAAB20}"/>
                </a:ext>
              </a:extLst>
            </p:cNvPr>
            <p:cNvSpPr/>
            <p:nvPr/>
          </p:nvSpPr>
          <p:spPr>
            <a:xfrm rot="10800000">
              <a:off x="5275522" y="2482053"/>
              <a:ext cx="1538391" cy="3338597"/>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4333FD26-D53B-3A27-0703-655BCB2341CE}"/>
                </a:ext>
              </a:extLst>
            </p:cNvPr>
            <p:cNvSpPr/>
            <p:nvPr/>
          </p:nvSpPr>
          <p:spPr>
            <a:xfrm>
              <a:off x="5275523" y="5768601"/>
              <a:ext cx="1528971" cy="316255"/>
            </a:xfrm>
            <a:prstGeom prst="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Flowchart: Extract 14">
              <a:extLst>
                <a:ext uri="{FF2B5EF4-FFF2-40B4-BE49-F238E27FC236}">
                  <a16:creationId xmlns:a16="http://schemas.microsoft.com/office/drawing/2014/main" id="{F8FB466A-6339-899C-099D-679FBA2E8C08}"/>
                </a:ext>
              </a:extLst>
            </p:cNvPr>
            <p:cNvSpPr/>
            <p:nvPr/>
          </p:nvSpPr>
          <p:spPr>
            <a:xfrm rot="10800000">
              <a:off x="5692088" y="2624701"/>
              <a:ext cx="674432" cy="725356"/>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16" name="Cloud 15">
              <a:extLst>
                <a:ext uri="{FF2B5EF4-FFF2-40B4-BE49-F238E27FC236}">
                  <a16:creationId xmlns:a16="http://schemas.microsoft.com/office/drawing/2014/main" id="{6844FDC3-6FCC-75ED-B132-F4D31196EC20}"/>
                </a:ext>
              </a:extLst>
            </p:cNvPr>
            <p:cNvSpPr/>
            <p:nvPr/>
          </p:nvSpPr>
          <p:spPr>
            <a:xfrm rot="764024">
              <a:off x="4744580" y="1034403"/>
              <a:ext cx="1165310"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Oval 16">
              <a:extLst>
                <a:ext uri="{FF2B5EF4-FFF2-40B4-BE49-F238E27FC236}">
                  <a16:creationId xmlns:a16="http://schemas.microsoft.com/office/drawing/2014/main" id="{652E6AC1-7125-AD3B-B562-BCFCB4D3ECF2}"/>
                </a:ext>
              </a:extLst>
            </p:cNvPr>
            <p:cNvSpPr/>
            <p:nvPr/>
          </p:nvSpPr>
          <p:spPr>
            <a:xfrm>
              <a:off x="5403049" y="1026729"/>
              <a:ext cx="1252512" cy="18658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Cloud 17">
              <a:extLst>
                <a:ext uri="{FF2B5EF4-FFF2-40B4-BE49-F238E27FC236}">
                  <a16:creationId xmlns:a16="http://schemas.microsoft.com/office/drawing/2014/main" id="{EC6D151B-BD48-0F0B-5DDD-334A1BCC4143}"/>
                </a:ext>
              </a:extLst>
            </p:cNvPr>
            <p:cNvSpPr/>
            <p:nvPr/>
          </p:nvSpPr>
          <p:spPr>
            <a:xfrm rot="16200000" flipH="1">
              <a:off x="5607483" y="63253"/>
              <a:ext cx="939984" cy="1926945"/>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ounded Rectangle 146">
              <a:extLst>
                <a:ext uri="{FF2B5EF4-FFF2-40B4-BE49-F238E27FC236}">
                  <a16:creationId xmlns:a16="http://schemas.microsoft.com/office/drawing/2014/main" id="{ABA48D87-B58C-C719-95AD-E61426BB998E}"/>
                </a:ext>
              </a:extLst>
            </p:cNvPr>
            <p:cNvSpPr/>
            <p:nvPr/>
          </p:nvSpPr>
          <p:spPr>
            <a:xfrm>
              <a:off x="5017658" y="1026726"/>
              <a:ext cx="2023292" cy="281994"/>
            </a:xfrm>
            <a:prstGeom prst="round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ounded Rectangle 147">
              <a:extLst>
                <a:ext uri="{FF2B5EF4-FFF2-40B4-BE49-F238E27FC236}">
                  <a16:creationId xmlns:a16="http://schemas.microsoft.com/office/drawing/2014/main" id="{53D9C97F-CCD2-8D99-6804-33F563FFAB83}"/>
                </a:ext>
              </a:extLst>
            </p:cNvPr>
            <p:cNvSpPr/>
            <p:nvPr/>
          </p:nvSpPr>
          <p:spPr>
            <a:xfrm>
              <a:off x="5313581" y="4264976"/>
              <a:ext cx="1403917" cy="228729"/>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1" name="Group 20">
              <a:extLst>
                <a:ext uri="{FF2B5EF4-FFF2-40B4-BE49-F238E27FC236}">
                  <a16:creationId xmlns:a16="http://schemas.microsoft.com/office/drawing/2014/main" id="{8341B7BA-BECB-9924-4996-3ED162AB849B}"/>
                </a:ext>
              </a:extLst>
            </p:cNvPr>
            <p:cNvGrpSpPr/>
            <p:nvPr/>
          </p:nvGrpSpPr>
          <p:grpSpPr>
            <a:xfrm>
              <a:off x="6366534" y="4150613"/>
              <a:ext cx="837628" cy="2001179"/>
              <a:chOff x="5029205" y="1676401"/>
              <a:chExt cx="982013" cy="1407436"/>
            </a:xfrm>
            <a:solidFill>
              <a:srgbClr val="996633"/>
            </a:solidFill>
          </p:grpSpPr>
          <p:sp>
            <p:nvSpPr>
              <p:cNvPr id="22" name="Diagonal Stripe 21">
                <a:extLst>
                  <a:ext uri="{FF2B5EF4-FFF2-40B4-BE49-F238E27FC236}">
                    <a16:creationId xmlns:a16="http://schemas.microsoft.com/office/drawing/2014/main" id="{570EC608-82DC-3288-20F7-E4BD77CB8CB6}"/>
                  </a:ext>
                </a:extLst>
              </p:cNvPr>
              <p:cNvSpPr/>
              <p:nvPr/>
            </p:nvSpPr>
            <p:spPr>
              <a:xfrm rot="19468279">
                <a:off x="5401618" y="1834736"/>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C40D1768-5820-0C36-F66B-F125EA17E5BE}"/>
                  </a:ext>
                </a:extLst>
              </p:cNvPr>
              <p:cNvSpPr/>
              <p:nvPr/>
            </p:nvSpPr>
            <p:spPr>
              <a:xfrm rot="20963615">
                <a:off x="5066204" y="1940837"/>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4" name="Rounded Rectangle 151">
                <a:extLst>
                  <a:ext uri="{FF2B5EF4-FFF2-40B4-BE49-F238E27FC236}">
                    <a16:creationId xmlns:a16="http://schemas.microsoft.com/office/drawing/2014/main" id="{4AE9B242-E10B-5586-B8D4-993FBA2EC4DB}"/>
                  </a:ext>
                </a:extLst>
              </p:cNvPr>
              <p:cNvSpPr/>
              <p:nvPr/>
            </p:nvSpPr>
            <p:spPr>
              <a:xfrm>
                <a:off x="5029205" y="1676401"/>
                <a:ext cx="548640" cy="33410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Tree>
    <p:extLst>
      <p:ext uri="{BB962C8B-B14F-4D97-AF65-F5344CB8AC3E}">
        <p14:creationId xmlns:p14="http://schemas.microsoft.com/office/powerpoint/2010/main" val="274358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9617</Words>
  <Application>Microsoft Office PowerPoint</Application>
  <PresentationFormat>Widescreen</PresentationFormat>
  <Paragraphs>696</Paragraphs>
  <Slides>77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77</vt:i4>
      </vt:variant>
    </vt:vector>
  </HeadingPairs>
  <TitlesOfParts>
    <vt:vector size="88" baseType="lpstr">
      <vt:lpstr>Aharoni</vt:lpstr>
      <vt:lpstr>Calibri</vt:lpstr>
      <vt:lpstr>Agency FB</vt:lpstr>
      <vt:lpstr>Comic Sans MS</vt:lpstr>
      <vt:lpstr>Calibri Light</vt:lpstr>
      <vt:lpstr>Arial</vt:lpstr>
      <vt:lpstr>Abadi</vt:lpstr>
      <vt:lpstr>Californian FB</vt:lpstr>
      <vt:lpstr>Poor Richard</vt:lpstr>
      <vt:lpstr>AngsanaUPC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lynda blau</cp:lastModifiedBy>
  <cp:revision>9</cp:revision>
  <dcterms:created xsi:type="dcterms:W3CDTF">2024-01-06T13:49:25Z</dcterms:created>
  <dcterms:modified xsi:type="dcterms:W3CDTF">2024-01-29T18:02:51Z</dcterms:modified>
</cp:coreProperties>
</file>