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48" r:id="rId2"/>
    <p:sldId id="344"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8" r:id="rId22"/>
    <p:sldId id="349" r:id="rId23"/>
    <p:sldId id="279" r:id="rId24"/>
    <p:sldId id="282" r:id="rId25"/>
    <p:sldId id="283" r:id="rId26"/>
    <p:sldId id="284" r:id="rId27"/>
    <p:sldId id="285" r:id="rId28"/>
    <p:sldId id="345"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46" r:id="rId45"/>
    <p:sldId id="304" r:id="rId46"/>
    <p:sldId id="305" r:id="rId47"/>
    <p:sldId id="280"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275" r:id="rId64"/>
    <p:sldId id="321" r:id="rId65"/>
    <p:sldId id="277" r:id="rId66"/>
    <p:sldId id="322" r:id="rId67"/>
    <p:sldId id="281" r:id="rId68"/>
    <p:sldId id="347"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Lst>
  <p:sldSz cx="12192000" cy="6858000"/>
  <p:notesSz cx="6858000" cy="9144000"/>
  <p:embeddedFontLst>
    <p:embeddedFont>
      <p:font typeface="Abadi" panose="020B0604020104020204" pitchFamily="34" charset="0"/>
      <p:regular r:id="rId90"/>
    </p:embeddedFont>
    <p:embeddedFont>
      <p:font typeface="Aharoni" panose="02010803020104030203" pitchFamily="2" charset="-79"/>
      <p:bold r:id="rId91"/>
    </p:embeddedFont>
    <p:embeddedFont>
      <p:font typeface="Algerian" panose="04020705040A02060702" pitchFamily="82" charset="0"/>
      <p:regular r:id="rId92"/>
    </p:embeddedFont>
    <p:embeddedFont>
      <p:font typeface="Californian FB" panose="0207040306080B030204" pitchFamily="18" charset="0"/>
      <p:regular r:id="rId93"/>
      <p:bold r:id="rId94"/>
      <p:italic r:id="rId95"/>
    </p:embeddedFont>
    <p:embeddedFont>
      <p:font typeface="Comic Sans MS" panose="030F0702030302020204" pitchFamily="66" charset="0"/>
      <p:regular r:id="rId96"/>
      <p:bold r:id="rId97"/>
      <p:italic r:id="rId98"/>
      <p:boldItalic r:id="rId99"/>
    </p:embeddedFont>
    <p:embeddedFont>
      <p:font typeface="Impact" panose="020B0806030902050204" pitchFamily="34" charset="0"/>
      <p:regular r:id="rId100"/>
    </p:embeddedFont>
    <p:embeddedFont>
      <p:font typeface="Script MT Bold" panose="03040602040607080904" pitchFamily="66" charset="0"/>
      <p:bold r:id="rId101"/>
    </p:embeddedFont>
    <p:embeddedFont>
      <p:font typeface="Tempus Sans ITC" panose="04020404030D07020202" pitchFamily="82" charset="0"/>
      <p:regular r:id="rId10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C6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1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3.fntdata"/><Relationship Id="rId5" Type="http://schemas.openxmlformats.org/officeDocument/2006/relationships/slide" Target="slides/slide4.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8.fntdata"/><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1.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1603-91E2-A87C-E7E8-324E4AECBA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FBDB25-53D7-880C-1308-2EBE2A05FB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4FA2B4-BADB-1808-8E66-E775E83CEAC0}"/>
              </a:ext>
            </a:extLst>
          </p:cNvPr>
          <p:cNvSpPr>
            <a:spLocks noGrp="1"/>
          </p:cNvSpPr>
          <p:nvPr>
            <p:ph type="dt" sz="half" idx="10"/>
          </p:nvPr>
        </p:nvSpPr>
        <p:spPr/>
        <p:txBody>
          <a:bodyPr/>
          <a:lstStyle/>
          <a:p>
            <a:fld id="{27975C69-373F-473B-88E7-351FB0FA9FAA}" type="datetimeFigureOut">
              <a:rPr lang="en-US" smtClean="0"/>
              <a:t>1/20/2024</a:t>
            </a:fld>
            <a:endParaRPr lang="en-US"/>
          </a:p>
        </p:txBody>
      </p:sp>
      <p:sp>
        <p:nvSpPr>
          <p:cNvPr id="5" name="Footer Placeholder 4">
            <a:extLst>
              <a:ext uri="{FF2B5EF4-FFF2-40B4-BE49-F238E27FC236}">
                <a16:creationId xmlns:a16="http://schemas.microsoft.com/office/drawing/2014/main" id="{B674DC33-C619-316F-0470-BD4050220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FE9EB-7839-ED54-399F-A46F3036B960}"/>
              </a:ext>
            </a:extLst>
          </p:cNvPr>
          <p:cNvSpPr>
            <a:spLocks noGrp="1"/>
          </p:cNvSpPr>
          <p:nvPr>
            <p:ph type="sldNum" sz="quarter" idx="12"/>
          </p:nvPr>
        </p:nvSpPr>
        <p:spPr/>
        <p:txBody>
          <a:bodyPr/>
          <a:lstStyle/>
          <a:p>
            <a:fld id="{6BF8B20B-7E3B-488B-8D2C-342E9B33BB69}" type="slidenum">
              <a:rPr lang="en-US" smtClean="0"/>
              <a:t>‹#›</a:t>
            </a:fld>
            <a:endParaRPr lang="en-US"/>
          </a:p>
        </p:txBody>
      </p:sp>
    </p:spTree>
    <p:extLst>
      <p:ext uri="{BB962C8B-B14F-4D97-AF65-F5344CB8AC3E}">
        <p14:creationId xmlns:p14="http://schemas.microsoft.com/office/powerpoint/2010/main" val="1482576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26A9C-4A4C-5F5C-B66E-C16B9CE736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74B096-947C-EC67-10BA-201C732E65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C489F-69CD-69FD-3D0C-E450EA41EEC3}"/>
              </a:ext>
            </a:extLst>
          </p:cNvPr>
          <p:cNvSpPr>
            <a:spLocks noGrp="1"/>
          </p:cNvSpPr>
          <p:nvPr>
            <p:ph type="dt" sz="half" idx="10"/>
          </p:nvPr>
        </p:nvSpPr>
        <p:spPr/>
        <p:txBody>
          <a:bodyPr/>
          <a:lstStyle/>
          <a:p>
            <a:fld id="{27975C69-373F-473B-88E7-351FB0FA9FAA}" type="datetimeFigureOut">
              <a:rPr lang="en-US" smtClean="0"/>
              <a:t>1/20/2024</a:t>
            </a:fld>
            <a:endParaRPr lang="en-US"/>
          </a:p>
        </p:txBody>
      </p:sp>
      <p:sp>
        <p:nvSpPr>
          <p:cNvPr id="5" name="Footer Placeholder 4">
            <a:extLst>
              <a:ext uri="{FF2B5EF4-FFF2-40B4-BE49-F238E27FC236}">
                <a16:creationId xmlns:a16="http://schemas.microsoft.com/office/drawing/2014/main" id="{47093041-32CB-5651-BE61-A55253870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8EC08-25AA-4592-4D0E-A455E0B7A59D}"/>
              </a:ext>
            </a:extLst>
          </p:cNvPr>
          <p:cNvSpPr>
            <a:spLocks noGrp="1"/>
          </p:cNvSpPr>
          <p:nvPr>
            <p:ph type="sldNum" sz="quarter" idx="12"/>
          </p:nvPr>
        </p:nvSpPr>
        <p:spPr/>
        <p:txBody>
          <a:bodyPr/>
          <a:lstStyle/>
          <a:p>
            <a:fld id="{6BF8B20B-7E3B-488B-8D2C-342E9B33BB69}" type="slidenum">
              <a:rPr lang="en-US" smtClean="0"/>
              <a:t>‹#›</a:t>
            </a:fld>
            <a:endParaRPr lang="en-US"/>
          </a:p>
        </p:txBody>
      </p:sp>
    </p:spTree>
    <p:extLst>
      <p:ext uri="{BB962C8B-B14F-4D97-AF65-F5344CB8AC3E}">
        <p14:creationId xmlns:p14="http://schemas.microsoft.com/office/powerpoint/2010/main" val="3016847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F5C3EA-9095-BF0F-85A5-AABE34FE89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E30204-00D7-ED07-4756-14FD496BA0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B6E978-ADFA-DD4E-8125-259F57894D96}"/>
              </a:ext>
            </a:extLst>
          </p:cNvPr>
          <p:cNvSpPr>
            <a:spLocks noGrp="1"/>
          </p:cNvSpPr>
          <p:nvPr>
            <p:ph type="dt" sz="half" idx="10"/>
          </p:nvPr>
        </p:nvSpPr>
        <p:spPr/>
        <p:txBody>
          <a:bodyPr/>
          <a:lstStyle/>
          <a:p>
            <a:fld id="{27975C69-373F-473B-88E7-351FB0FA9FAA}" type="datetimeFigureOut">
              <a:rPr lang="en-US" smtClean="0"/>
              <a:t>1/20/2024</a:t>
            </a:fld>
            <a:endParaRPr lang="en-US"/>
          </a:p>
        </p:txBody>
      </p:sp>
      <p:sp>
        <p:nvSpPr>
          <p:cNvPr id="5" name="Footer Placeholder 4">
            <a:extLst>
              <a:ext uri="{FF2B5EF4-FFF2-40B4-BE49-F238E27FC236}">
                <a16:creationId xmlns:a16="http://schemas.microsoft.com/office/drawing/2014/main" id="{60E28EE9-F759-103A-89B1-56C05E8F7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47C09-F3DA-F1C5-B6C1-1D35C68DA72E}"/>
              </a:ext>
            </a:extLst>
          </p:cNvPr>
          <p:cNvSpPr>
            <a:spLocks noGrp="1"/>
          </p:cNvSpPr>
          <p:nvPr>
            <p:ph type="sldNum" sz="quarter" idx="12"/>
          </p:nvPr>
        </p:nvSpPr>
        <p:spPr/>
        <p:txBody>
          <a:bodyPr/>
          <a:lstStyle/>
          <a:p>
            <a:fld id="{6BF8B20B-7E3B-488B-8D2C-342E9B33BB69}" type="slidenum">
              <a:rPr lang="en-US" smtClean="0"/>
              <a:t>‹#›</a:t>
            </a:fld>
            <a:endParaRPr lang="en-US"/>
          </a:p>
        </p:txBody>
      </p:sp>
    </p:spTree>
    <p:extLst>
      <p:ext uri="{BB962C8B-B14F-4D97-AF65-F5344CB8AC3E}">
        <p14:creationId xmlns:p14="http://schemas.microsoft.com/office/powerpoint/2010/main" val="385362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827C-817C-6D92-01CA-E07A48D576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C93F71-EFF5-05B7-8336-2F7E25E981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3D19D-4691-AD3A-EFFD-D964B50A21A9}"/>
              </a:ext>
            </a:extLst>
          </p:cNvPr>
          <p:cNvSpPr>
            <a:spLocks noGrp="1"/>
          </p:cNvSpPr>
          <p:nvPr>
            <p:ph type="dt" sz="half" idx="10"/>
          </p:nvPr>
        </p:nvSpPr>
        <p:spPr/>
        <p:txBody>
          <a:bodyPr/>
          <a:lstStyle/>
          <a:p>
            <a:fld id="{27975C69-373F-473B-88E7-351FB0FA9FAA}" type="datetimeFigureOut">
              <a:rPr lang="en-US" smtClean="0"/>
              <a:t>1/20/2024</a:t>
            </a:fld>
            <a:endParaRPr lang="en-US"/>
          </a:p>
        </p:txBody>
      </p:sp>
      <p:sp>
        <p:nvSpPr>
          <p:cNvPr id="5" name="Footer Placeholder 4">
            <a:extLst>
              <a:ext uri="{FF2B5EF4-FFF2-40B4-BE49-F238E27FC236}">
                <a16:creationId xmlns:a16="http://schemas.microsoft.com/office/drawing/2014/main" id="{087F2F0C-D2DD-AF43-8B62-C3BE6ECF6C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A2B6A5-BC52-79A2-BFDD-7A59A6B8619A}"/>
              </a:ext>
            </a:extLst>
          </p:cNvPr>
          <p:cNvSpPr>
            <a:spLocks noGrp="1"/>
          </p:cNvSpPr>
          <p:nvPr>
            <p:ph type="sldNum" sz="quarter" idx="12"/>
          </p:nvPr>
        </p:nvSpPr>
        <p:spPr/>
        <p:txBody>
          <a:bodyPr/>
          <a:lstStyle/>
          <a:p>
            <a:fld id="{6BF8B20B-7E3B-488B-8D2C-342E9B33BB69}" type="slidenum">
              <a:rPr lang="en-US" smtClean="0"/>
              <a:t>‹#›</a:t>
            </a:fld>
            <a:endParaRPr lang="en-US"/>
          </a:p>
        </p:txBody>
      </p:sp>
    </p:spTree>
    <p:extLst>
      <p:ext uri="{BB962C8B-B14F-4D97-AF65-F5344CB8AC3E}">
        <p14:creationId xmlns:p14="http://schemas.microsoft.com/office/powerpoint/2010/main" val="2797634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6705D-2421-64A8-A01D-FE43D4BD2D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9BE06B-9803-C15A-0053-3556830226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03AFE2-57FA-3B6B-5199-1FEC23A4E7BC}"/>
              </a:ext>
            </a:extLst>
          </p:cNvPr>
          <p:cNvSpPr>
            <a:spLocks noGrp="1"/>
          </p:cNvSpPr>
          <p:nvPr>
            <p:ph type="dt" sz="half" idx="10"/>
          </p:nvPr>
        </p:nvSpPr>
        <p:spPr/>
        <p:txBody>
          <a:bodyPr/>
          <a:lstStyle/>
          <a:p>
            <a:fld id="{27975C69-373F-473B-88E7-351FB0FA9FAA}" type="datetimeFigureOut">
              <a:rPr lang="en-US" smtClean="0"/>
              <a:t>1/20/2024</a:t>
            </a:fld>
            <a:endParaRPr lang="en-US"/>
          </a:p>
        </p:txBody>
      </p:sp>
      <p:sp>
        <p:nvSpPr>
          <p:cNvPr id="5" name="Footer Placeholder 4">
            <a:extLst>
              <a:ext uri="{FF2B5EF4-FFF2-40B4-BE49-F238E27FC236}">
                <a16:creationId xmlns:a16="http://schemas.microsoft.com/office/drawing/2014/main" id="{2BF94458-FFF5-0BF8-3121-347560A1A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E55BE5-E62F-0101-F07C-724C94D4D103}"/>
              </a:ext>
            </a:extLst>
          </p:cNvPr>
          <p:cNvSpPr>
            <a:spLocks noGrp="1"/>
          </p:cNvSpPr>
          <p:nvPr>
            <p:ph type="sldNum" sz="quarter" idx="12"/>
          </p:nvPr>
        </p:nvSpPr>
        <p:spPr/>
        <p:txBody>
          <a:bodyPr/>
          <a:lstStyle/>
          <a:p>
            <a:fld id="{6BF8B20B-7E3B-488B-8D2C-342E9B33BB69}" type="slidenum">
              <a:rPr lang="en-US" smtClean="0"/>
              <a:t>‹#›</a:t>
            </a:fld>
            <a:endParaRPr lang="en-US"/>
          </a:p>
        </p:txBody>
      </p:sp>
    </p:spTree>
    <p:extLst>
      <p:ext uri="{BB962C8B-B14F-4D97-AF65-F5344CB8AC3E}">
        <p14:creationId xmlns:p14="http://schemas.microsoft.com/office/powerpoint/2010/main" val="4243158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6D0E5-7596-2D6B-4FD6-341F76E1AB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31B464-AACE-0111-7C71-692567C99E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9DD7FE-6F05-4F13-1C0F-C1B45F274D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F864EB-321B-80FF-DD1A-E2417C5090C8}"/>
              </a:ext>
            </a:extLst>
          </p:cNvPr>
          <p:cNvSpPr>
            <a:spLocks noGrp="1"/>
          </p:cNvSpPr>
          <p:nvPr>
            <p:ph type="dt" sz="half" idx="10"/>
          </p:nvPr>
        </p:nvSpPr>
        <p:spPr/>
        <p:txBody>
          <a:bodyPr/>
          <a:lstStyle/>
          <a:p>
            <a:fld id="{27975C69-373F-473B-88E7-351FB0FA9FAA}" type="datetimeFigureOut">
              <a:rPr lang="en-US" smtClean="0"/>
              <a:t>1/20/2024</a:t>
            </a:fld>
            <a:endParaRPr lang="en-US"/>
          </a:p>
        </p:txBody>
      </p:sp>
      <p:sp>
        <p:nvSpPr>
          <p:cNvPr id="6" name="Footer Placeholder 5">
            <a:extLst>
              <a:ext uri="{FF2B5EF4-FFF2-40B4-BE49-F238E27FC236}">
                <a16:creationId xmlns:a16="http://schemas.microsoft.com/office/drawing/2014/main" id="{B45C7A0F-DABC-193E-5AFE-415BA79DFD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F788C0-69D1-5454-F1DB-7EE15024503D}"/>
              </a:ext>
            </a:extLst>
          </p:cNvPr>
          <p:cNvSpPr>
            <a:spLocks noGrp="1"/>
          </p:cNvSpPr>
          <p:nvPr>
            <p:ph type="sldNum" sz="quarter" idx="12"/>
          </p:nvPr>
        </p:nvSpPr>
        <p:spPr/>
        <p:txBody>
          <a:bodyPr/>
          <a:lstStyle/>
          <a:p>
            <a:fld id="{6BF8B20B-7E3B-488B-8D2C-342E9B33BB69}" type="slidenum">
              <a:rPr lang="en-US" smtClean="0"/>
              <a:t>‹#›</a:t>
            </a:fld>
            <a:endParaRPr lang="en-US"/>
          </a:p>
        </p:txBody>
      </p:sp>
    </p:spTree>
    <p:extLst>
      <p:ext uri="{BB962C8B-B14F-4D97-AF65-F5344CB8AC3E}">
        <p14:creationId xmlns:p14="http://schemas.microsoft.com/office/powerpoint/2010/main" val="956696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32E9C-0BF7-2D0E-FD9C-144E973D6C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2BBDAB-DA90-C536-86CF-85AD4A4B29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2A85A2-342D-A7C3-2935-1B019506C8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FBADD7-5EB1-E31E-90D1-691AE515C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096128-68D9-4348-5A9F-95BD1C78A9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3F84ED-9D90-DCE4-E7DC-B27C3FB416FF}"/>
              </a:ext>
            </a:extLst>
          </p:cNvPr>
          <p:cNvSpPr>
            <a:spLocks noGrp="1"/>
          </p:cNvSpPr>
          <p:nvPr>
            <p:ph type="dt" sz="half" idx="10"/>
          </p:nvPr>
        </p:nvSpPr>
        <p:spPr/>
        <p:txBody>
          <a:bodyPr/>
          <a:lstStyle/>
          <a:p>
            <a:fld id="{27975C69-373F-473B-88E7-351FB0FA9FAA}" type="datetimeFigureOut">
              <a:rPr lang="en-US" smtClean="0"/>
              <a:t>1/20/2024</a:t>
            </a:fld>
            <a:endParaRPr lang="en-US"/>
          </a:p>
        </p:txBody>
      </p:sp>
      <p:sp>
        <p:nvSpPr>
          <p:cNvPr id="8" name="Footer Placeholder 7">
            <a:extLst>
              <a:ext uri="{FF2B5EF4-FFF2-40B4-BE49-F238E27FC236}">
                <a16:creationId xmlns:a16="http://schemas.microsoft.com/office/drawing/2014/main" id="{7DD345E7-6355-F56E-19FD-D6FC6A6410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ECF3D3-D134-B415-7549-324979D0791B}"/>
              </a:ext>
            </a:extLst>
          </p:cNvPr>
          <p:cNvSpPr>
            <a:spLocks noGrp="1"/>
          </p:cNvSpPr>
          <p:nvPr>
            <p:ph type="sldNum" sz="quarter" idx="12"/>
          </p:nvPr>
        </p:nvSpPr>
        <p:spPr/>
        <p:txBody>
          <a:bodyPr/>
          <a:lstStyle/>
          <a:p>
            <a:fld id="{6BF8B20B-7E3B-488B-8D2C-342E9B33BB69}" type="slidenum">
              <a:rPr lang="en-US" smtClean="0"/>
              <a:t>‹#›</a:t>
            </a:fld>
            <a:endParaRPr lang="en-US"/>
          </a:p>
        </p:txBody>
      </p:sp>
    </p:spTree>
    <p:extLst>
      <p:ext uri="{BB962C8B-B14F-4D97-AF65-F5344CB8AC3E}">
        <p14:creationId xmlns:p14="http://schemas.microsoft.com/office/powerpoint/2010/main" val="4233379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90D2E-3615-7155-2B53-9FA73C8679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48D8D9-2F83-35CE-B58F-3689940CAB2B}"/>
              </a:ext>
            </a:extLst>
          </p:cNvPr>
          <p:cNvSpPr>
            <a:spLocks noGrp="1"/>
          </p:cNvSpPr>
          <p:nvPr>
            <p:ph type="dt" sz="half" idx="10"/>
          </p:nvPr>
        </p:nvSpPr>
        <p:spPr/>
        <p:txBody>
          <a:bodyPr/>
          <a:lstStyle/>
          <a:p>
            <a:fld id="{27975C69-373F-473B-88E7-351FB0FA9FAA}" type="datetimeFigureOut">
              <a:rPr lang="en-US" smtClean="0"/>
              <a:t>1/20/2024</a:t>
            </a:fld>
            <a:endParaRPr lang="en-US"/>
          </a:p>
        </p:txBody>
      </p:sp>
      <p:sp>
        <p:nvSpPr>
          <p:cNvPr id="4" name="Footer Placeholder 3">
            <a:extLst>
              <a:ext uri="{FF2B5EF4-FFF2-40B4-BE49-F238E27FC236}">
                <a16:creationId xmlns:a16="http://schemas.microsoft.com/office/drawing/2014/main" id="{A2F6CBD1-7607-B5C6-9EFC-D3109015EE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5F7165-28D0-CC76-16A1-B7A8F9FD1277}"/>
              </a:ext>
            </a:extLst>
          </p:cNvPr>
          <p:cNvSpPr>
            <a:spLocks noGrp="1"/>
          </p:cNvSpPr>
          <p:nvPr>
            <p:ph type="sldNum" sz="quarter" idx="12"/>
          </p:nvPr>
        </p:nvSpPr>
        <p:spPr/>
        <p:txBody>
          <a:bodyPr/>
          <a:lstStyle/>
          <a:p>
            <a:fld id="{6BF8B20B-7E3B-488B-8D2C-342E9B33BB69}" type="slidenum">
              <a:rPr lang="en-US" smtClean="0"/>
              <a:t>‹#›</a:t>
            </a:fld>
            <a:endParaRPr lang="en-US"/>
          </a:p>
        </p:txBody>
      </p:sp>
    </p:spTree>
    <p:extLst>
      <p:ext uri="{BB962C8B-B14F-4D97-AF65-F5344CB8AC3E}">
        <p14:creationId xmlns:p14="http://schemas.microsoft.com/office/powerpoint/2010/main" val="1680722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988FF-FAF2-62E9-454A-A3EBEBF00BD7}"/>
              </a:ext>
            </a:extLst>
          </p:cNvPr>
          <p:cNvSpPr>
            <a:spLocks noGrp="1"/>
          </p:cNvSpPr>
          <p:nvPr>
            <p:ph type="dt" sz="half" idx="10"/>
          </p:nvPr>
        </p:nvSpPr>
        <p:spPr/>
        <p:txBody>
          <a:bodyPr/>
          <a:lstStyle/>
          <a:p>
            <a:fld id="{27975C69-373F-473B-88E7-351FB0FA9FAA}" type="datetimeFigureOut">
              <a:rPr lang="en-US" smtClean="0"/>
              <a:t>1/20/2024</a:t>
            </a:fld>
            <a:endParaRPr lang="en-US"/>
          </a:p>
        </p:txBody>
      </p:sp>
      <p:sp>
        <p:nvSpPr>
          <p:cNvPr id="3" name="Footer Placeholder 2">
            <a:extLst>
              <a:ext uri="{FF2B5EF4-FFF2-40B4-BE49-F238E27FC236}">
                <a16:creationId xmlns:a16="http://schemas.microsoft.com/office/drawing/2014/main" id="{2F06108C-A68F-1035-E4E7-2125FD1918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77882B-D063-1E5C-0CB4-E082148C7719}"/>
              </a:ext>
            </a:extLst>
          </p:cNvPr>
          <p:cNvSpPr>
            <a:spLocks noGrp="1"/>
          </p:cNvSpPr>
          <p:nvPr>
            <p:ph type="sldNum" sz="quarter" idx="12"/>
          </p:nvPr>
        </p:nvSpPr>
        <p:spPr/>
        <p:txBody>
          <a:bodyPr/>
          <a:lstStyle/>
          <a:p>
            <a:fld id="{6BF8B20B-7E3B-488B-8D2C-342E9B33BB69}" type="slidenum">
              <a:rPr lang="en-US" smtClean="0"/>
              <a:t>‹#›</a:t>
            </a:fld>
            <a:endParaRPr lang="en-US"/>
          </a:p>
        </p:txBody>
      </p:sp>
    </p:spTree>
    <p:extLst>
      <p:ext uri="{BB962C8B-B14F-4D97-AF65-F5344CB8AC3E}">
        <p14:creationId xmlns:p14="http://schemas.microsoft.com/office/powerpoint/2010/main" val="1586017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A1AA-B409-6FAF-BCE0-2C64A4478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BAB12D-CFCC-26D8-77FF-61BA6F18E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EBC2B0-69B6-0E0D-F4A6-CF8D33FBD5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BE4EBA-C084-0554-8B1F-2D269ECA02E7}"/>
              </a:ext>
            </a:extLst>
          </p:cNvPr>
          <p:cNvSpPr>
            <a:spLocks noGrp="1"/>
          </p:cNvSpPr>
          <p:nvPr>
            <p:ph type="dt" sz="half" idx="10"/>
          </p:nvPr>
        </p:nvSpPr>
        <p:spPr/>
        <p:txBody>
          <a:bodyPr/>
          <a:lstStyle/>
          <a:p>
            <a:fld id="{27975C69-373F-473B-88E7-351FB0FA9FAA}" type="datetimeFigureOut">
              <a:rPr lang="en-US" smtClean="0"/>
              <a:t>1/20/2024</a:t>
            </a:fld>
            <a:endParaRPr lang="en-US"/>
          </a:p>
        </p:txBody>
      </p:sp>
      <p:sp>
        <p:nvSpPr>
          <p:cNvPr id="6" name="Footer Placeholder 5">
            <a:extLst>
              <a:ext uri="{FF2B5EF4-FFF2-40B4-BE49-F238E27FC236}">
                <a16:creationId xmlns:a16="http://schemas.microsoft.com/office/drawing/2014/main" id="{680C8575-EED7-E5C5-DA8E-11C7F6BED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7A0C16-C44F-255B-53F2-ED1A2E4A8606}"/>
              </a:ext>
            </a:extLst>
          </p:cNvPr>
          <p:cNvSpPr>
            <a:spLocks noGrp="1"/>
          </p:cNvSpPr>
          <p:nvPr>
            <p:ph type="sldNum" sz="quarter" idx="12"/>
          </p:nvPr>
        </p:nvSpPr>
        <p:spPr/>
        <p:txBody>
          <a:bodyPr/>
          <a:lstStyle/>
          <a:p>
            <a:fld id="{6BF8B20B-7E3B-488B-8D2C-342E9B33BB69}" type="slidenum">
              <a:rPr lang="en-US" smtClean="0"/>
              <a:t>‹#›</a:t>
            </a:fld>
            <a:endParaRPr lang="en-US"/>
          </a:p>
        </p:txBody>
      </p:sp>
    </p:spTree>
    <p:extLst>
      <p:ext uri="{BB962C8B-B14F-4D97-AF65-F5344CB8AC3E}">
        <p14:creationId xmlns:p14="http://schemas.microsoft.com/office/powerpoint/2010/main" val="1466281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A7BC2-E055-AA42-330D-AF67F41451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E0537D-AE00-6701-4E7A-791DA7C8D5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F1BB60-C79E-602B-ADA4-80D85FBAD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E69C61-3082-D931-64E4-A2D70B4D88E7}"/>
              </a:ext>
            </a:extLst>
          </p:cNvPr>
          <p:cNvSpPr>
            <a:spLocks noGrp="1"/>
          </p:cNvSpPr>
          <p:nvPr>
            <p:ph type="dt" sz="half" idx="10"/>
          </p:nvPr>
        </p:nvSpPr>
        <p:spPr/>
        <p:txBody>
          <a:bodyPr/>
          <a:lstStyle/>
          <a:p>
            <a:fld id="{27975C69-373F-473B-88E7-351FB0FA9FAA}" type="datetimeFigureOut">
              <a:rPr lang="en-US" smtClean="0"/>
              <a:t>1/20/2024</a:t>
            </a:fld>
            <a:endParaRPr lang="en-US"/>
          </a:p>
        </p:txBody>
      </p:sp>
      <p:sp>
        <p:nvSpPr>
          <p:cNvPr id="6" name="Footer Placeholder 5">
            <a:extLst>
              <a:ext uri="{FF2B5EF4-FFF2-40B4-BE49-F238E27FC236}">
                <a16:creationId xmlns:a16="http://schemas.microsoft.com/office/drawing/2014/main" id="{B7576C9C-4830-E68F-5646-8FCA3993B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4629F-DF59-F7CD-3622-324BCEA3EC97}"/>
              </a:ext>
            </a:extLst>
          </p:cNvPr>
          <p:cNvSpPr>
            <a:spLocks noGrp="1"/>
          </p:cNvSpPr>
          <p:nvPr>
            <p:ph type="sldNum" sz="quarter" idx="12"/>
          </p:nvPr>
        </p:nvSpPr>
        <p:spPr/>
        <p:txBody>
          <a:bodyPr/>
          <a:lstStyle/>
          <a:p>
            <a:fld id="{6BF8B20B-7E3B-488B-8D2C-342E9B33BB69}" type="slidenum">
              <a:rPr lang="en-US" smtClean="0"/>
              <a:t>‹#›</a:t>
            </a:fld>
            <a:endParaRPr lang="en-US"/>
          </a:p>
        </p:txBody>
      </p:sp>
    </p:spTree>
    <p:extLst>
      <p:ext uri="{BB962C8B-B14F-4D97-AF65-F5344CB8AC3E}">
        <p14:creationId xmlns:p14="http://schemas.microsoft.com/office/powerpoint/2010/main" val="3282275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952E09-A984-0F4B-5CC2-3AA4C97281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2C6715-8918-3E9B-80CE-53794CAA80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C031A-A5E2-FC2A-E777-37F192A163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975C69-373F-473B-88E7-351FB0FA9FAA}" type="datetimeFigureOut">
              <a:rPr lang="en-US" smtClean="0"/>
              <a:t>1/20/2024</a:t>
            </a:fld>
            <a:endParaRPr lang="en-US"/>
          </a:p>
        </p:txBody>
      </p:sp>
      <p:sp>
        <p:nvSpPr>
          <p:cNvPr id="5" name="Footer Placeholder 4">
            <a:extLst>
              <a:ext uri="{FF2B5EF4-FFF2-40B4-BE49-F238E27FC236}">
                <a16:creationId xmlns:a16="http://schemas.microsoft.com/office/drawing/2014/main" id="{C30D0B21-7875-9A97-6FAB-4CF633666E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DD0635-BAB6-496F-C1CA-943280E4AE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F8B20B-7E3B-488B-8D2C-342E9B33BB69}" type="slidenum">
              <a:rPr lang="en-US" smtClean="0"/>
              <a:t>‹#›</a:t>
            </a:fld>
            <a:endParaRPr lang="en-US"/>
          </a:p>
        </p:txBody>
      </p:sp>
    </p:spTree>
    <p:extLst>
      <p:ext uri="{BB962C8B-B14F-4D97-AF65-F5344CB8AC3E}">
        <p14:creationId xmlns:p14="http://schemas.microsoft.com/office/powerpoint/2010/main" val="1517251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g"/></Relationships>
</file>

<file path=ppt/slides/_rels/slide4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50.jp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65.jp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0.jpg"/><Relationship Id="rId1" Type="http://schemas.openxmlformats.org/officeDocument/2006/relationships/slideLayout" Target="../slideLayouts/slideLayout7.xml"/><Relationship Id="rId5" Type="http://schemas.openxmlformats.org/officeDocument/2006/relationships/image" Target="../media/image68.gif"/><Relationship Id="rId4" Type="http://schemas.openxmlformats.org/officeDocument/2006/relationships/image" Target="../media/image67.jpg"/></Relationships>
</file>

<file path=ppt/slides/_rels/slide5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50.jpg"/><Relationship Id="rId1" Type="http://schemas.openxmlformats.org/officeDocument/2006/relationships/slideLayout" Target="../slideLayouts/slideLayout7.xml"/><Relationship Id="rId5" Type="http://schemas.openxmlformats.org/officeDocument/2006/relationships/image" Target="../media/image71.jpg"/><Relationship Id="rId4" Type="http://schemas.openxmlformats.org/officeDocument/2006/relationships/image" Target="../media/image70.jp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50.jpg"/><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74.jpg"/></Relationships>
</file>

<file path=ppt/slides/_rels/slide6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7.jpg"/></Relationships>
</file>

<file path=ppt/slides/_rels/slide6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7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79.jpg"/><Relationship Id="rId1" Type="http://schemas.openxmlformats.org/officeDocument/2006/relationships/slideLayout" Target="../slideLayouts/slideLayout7.xml"/><Relationship Id="rId4" Type="http://schemas.openxmlformats.org/officeDocument/2006/relationships/image" Target="../media/image85.jpg"/></Relationships>
</file>

<file path=ppt/slides/_rels/slide7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79.jpg"/><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79.jpg"/><Relationship Id="rId1" Type="http://schemas.openxmlformats.org/officeDocument/2006/relationships/slideLayout" Target="../slideLayouts/slideLayout7.xml"/><Relationship Id="rId5" Type="http://schemas.openxmlformats.org/officeDocument/2006/relationships/image" Target="../media/image96.gif"/><Relationship Id="rId4" Type="http://schemas.openxmlformats.org/officeDocument/2006/relationships/image" Target="../media/image95.jpg"/></Relationships>
</file>

<file path=ppt/slides/_rels/slide7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201EDE-313D-ED51-C698-45785EEA9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17" name="Group 716">
            <a:extLst>
              <a:ext uri="{FF2B5EF4-FFF2-40B4-BE49-F238E27FC236}">
                <a16:creationId xmlns:a16="http://schemas.microsoft.com/office/drawing/2014/main" id="{AFA58A49-45FD-A09B-ABCA-E92CFA5A1F9A}"/>
              </a:ext>
            </a:extLst>
          </p:cNvPr>
          <p:cNvGrpSpPr/>
          <p:nvPr/>
        </p:nvGrpSpPr>
        <p:grpSpPr>
          <a:xfrm>
            <a:off x="7417500" y="1416932"/>
            <a:ext cx="1397175" cy="3099768"/>
            <a:chOff x="2819400" y="276459"/>
            <a:chExt cx="2406660" cy="4828940"/>
          </a:xfrm>
        </p:grpSpPr>
        <p:sp>
          <p:nvSpPr>
            <p:cNvPr id="718" name="Oval 717">
              <a:extLst>
                <a:ext uri="{FF2B5EF4-FFF2-40B4-BE49-F238E27FC236}">
                  <a16:creationId xmlns:a16="http://schemas.microsoft.com/office/drawing/2014/main" id="{BB77FAB8-0FFD-A463-7F57-35F2E9C94E15}"/>
                </a:ext>
              </a:extLst>
            </p:cNvPr>
            <p:cNvSpPr/>
            <p:nvPr/>
          </p:nvSpPr>
          <p:spPr>
            <a:xfrm>
              <a:off x="2819400" y="2971800"/>
              <a:ext cx="501660" cy="6968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Trapezoid 718">
              <a:extLst>
                <a:ext uri="{FF2B5EF4-FFF2-40B4-BE49-F238E27FC236}">
                  <a16:creationId xmlns:a16="http://schemas.microsoft.com/office/drawing/2014/main" id="{12BAE66D-0E02-6352-7029-50D759062A21}"/>
                </a:ext>
              </a:extLst>
            </p:cNvPr>
            <p:cNvSpPr/>
            <p:nvPr/>
          </p:nvSpPr>
          <p:spPr>
            <a:xfrm rot="1437181">
              <a:off x="3001043" y="1864256"/>
              <a:ext cx="745021" cy="1697036"/>
            </a:xfrm>
            <a:prstGeom prst="trapezoid">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C2B87FFD-CD56-468F-4D98-01BC304CF531}"/>
                </a:ext>
              </a:extLst>
            </p:cNvPr>
            <p:cNvSpPr/>
            <p:nvPr/>
          </p:nvSpPr>
          <p:spPr>
            <a:xfrm rot="4663168">
              <a:off x="4101895" y="4502259"/>
              <a:ext cx="484073" cy="722208"/>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4E373FE5-90BC-8914-5067-58AC6CC8967D}"/>
                </a:ext>
              </a:extLst>
            </p:cNvPr>
            <p:cNvSpPr/>
            <p:nvPr/>
          </p:nvSpPr>
          <p:spPr>
            <a:xfrm rot="4271122">
              <a:off x="3421968" y="4498951"/>
              <a:ext cx="484073" cy="722208"/>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866C8CBE-4F09-65FD-3C93-A825E4606305}"/>
                </a:ext>
              </a:extLst>
            </p:cNvPr>
            <p:cNvSpPr/>
            <p:nvPr/>
          </p:nvSpPr>
          <p:spPr>
            <a:xfrm>
              <a:off x="4724400" y="3048000"/>
              <a:ext cx="501660" cy="6968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Trapezoid 722">
              <a:extLst>
                <a:ext uri="{FF2B5EF4-FFF2-40B4-BE49-F238E27FC236}">
                  <a16:creationId xmlns:a16="http://schemas.microsoft.com/office/drawing/2014/main" id="{F1C0F308-3544-282B-69C1-958E52F447F6}"/>
                </a:ext>
              </a:extLst>
            </p:cNvPr>
            <p:cNvSpPr/>
            <p:nvPr/>
          </p:nvSpPr>
          <p:spPr>
            <a:xfrm rot="20170738">
              <a:off x="4324560" y="1826787"/>
              <a:ext cx="735387" cy="1744761"/>
            </a:xfrm>
            <a:prstGeom prst="trapezoid">
              <a:avLst>
                <a:gd name="adj" fmla="val 37545"/>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Trapezoid 723">
              <a:extLst>
                <a:ext uri="{FF2B5EF4-FFF2-40B4-BE49-F238E27FC236}">
                  <a16:creationId xmlns:a16="http://schemas.microsoft.com/office/drawing/2014/main" id="{3222BE48-C3F6-D57C-2DD6-903854A6D91D}"/>
                </a:ext>
              </a:extLst>
            </p:cNvPr>
            <p:cNvSpPr/>
            <p:nvPr/>
          </p:nvSpPr>
          <p:spPr>
            <a:xfrm>
              <a:off x="3154917" y="1942383"/>
              <a:ext cx="1742670" cy="2892310"/>
            </a:xfrm>
            <a:prstGeom prst="trapezoid">
              <a:avLst>
                <a:gd name="adj" fmla="val 29129"/>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Trapezoid 724">
              <a:extLst>
                <a:ext uri="{FF2B5EF4-FFF2-40B4-BE49-F238E27FC236}">
                  <a16:creationId xmlns:a16="http://schemas.microsoft.com/office/drawing/2014/main" id="{96411998-3F50-DE06-3B1B-1E7879364E34}"/>
                </a:ext>
              </a:extLst>
            </p:cNvPr>
            <p:cNvSpPr/>
            <p:nvPr/>
          </p:nvSpPr>
          <p:spPr>
            <a:xfrm rot="10800000">
              <a:off x="3686288" y="1939075"/>
              <a:ext cx="557654" cy="201789"/>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6" name="Group 725">
              <a:extLst>
                <a:ext uri="{FF2B5EF4-FFF2-40B4-BE49-F238E27FC236}">
                  <a16:creationId xmlns:a16="http://schemas.microsoft.com/office/drawing/2014/main" id="{70E65294-5937-4CFC-12C3-023324272147}"/>
                </a:ext>
              </a:extLst>
            </p:cNvPr>
            <p:cNvGrpSpPr/>
            <p:nvPr/>
          </p:nvGrpSpPr>
          <p:grpSpPr>
            <a:xfrm>
              <a:off x="3657600" y="1905000"/>
              <a:ext cx="609600" cy="2971800"/>
              <a:chOff x="9000565" y="475129"/>
              <a:chExt cx="806823" cy="4258236"/>
            </a:xfrm>
          </p:grpSpPr>
          <p:grpSp>
            <p:nvGrpSpPr>
              <p:cNvPr id="758" name="Group 757">
                <a:extLst>
                  <a:ext uri="{FF2B5EF4-FFF2-40B4-BE49-F238E27FC236}">
                    <a16:creationId xmlns:a16="http://schemas.microsoft.com/office/drawing/2014/main" id="{0FDE485F-8C3D-882D-B24A-629FB609A070}"/>
                  </a:ext>
                </a:extLst>
              </p:cNvPr>
              <p:cNvGrpSpPr/>
              <p:nvPr/>
            </p:nvGrpSpPr>
            <p:grpSpPr>
              <a:xfrm>
                <a:off x="9036424" y="3012141"/>
                <a:ext cx="770964" cy="1721224"/>
                <a:chOff x="9000565" y="475129"/>
                <a:chExt cx="770964" cy="1721224"/>
              </a:xfrm>
            </p:grpSpPr>
            <p:sp>
              <p:nvSpPr>
                <p:cNvPr id="773" name="Multiply 244">
                  <a:extLst>
                    <a:ext uri="{FF2B5EF4-FFF2-40B4-BE49-F238E27FC236}">
                      <a16:creationId xmlns:a16="http://schemas.microsoft.com/office/drawing/2014/main" id="{08516028-2E51-31DA-D5D2-194D1F90B306}"/>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Multiply 245">
                  <a:extLst>
                    <a:ext uri="{FF2B5EF4-FFF2-40B4-BE49-F238E27FC236}">
                      <a16:creationId xmlns:a16="http://schemas.microsoft.com/office/drawing/2014/main" id="{0A55E11A-52C5-998F-5EE9-472589C8F1A6}"/>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Left-Right Arrow 246">
                  <a:extLst>
                    <a:ext uri="{FF2B5EF4-FFF2-40B4-BE49-F238E27FC236}">
                      <a16:creationId xmlns:a16="http://schemas.microsoft.com/office/drawing/2014/main" id="{A1923C26-0B22-E8CD-640E-0877A6658AB2}"/>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Left-Right Arrow 247">
                  <a:extLst>
                    <a:ext uri="{FF2B5EF4-FFF2-40B4-BE49-F238E27FC236}">
                      <a16:creationId xmlns:a16="http://schemas.microsoft.com/office/drawing/2014/main" id="{95454C48-201D-F45A-E775-3601CB6A1F46}"/>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Diamond 776">
                  <a:extLst>
                    <a:ext uri="{FF2B5EF4-FFF2-40B4-BE49-F238E27FC236}">
                      <a16:creationId xmlns:a16="http://schemas.microsoft.com/office/drawing/2014/main" id="{3B42BB6A-3733-0F41-83AA-246D26544836}"/>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Diamond 777">
                  <a:extLst>
                    <a:ext uri="{FF2B5EF4-FFF2-40B4-BE49-F238E27FC236}">
                      <a16:creationId xmlns:a16="http://schemas.microsoft.com/office/drawing/2014/main" id="{8345F371-507B-11B4-5D8F-7DE162EF9D59}"/>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9" name="Group 758">
                <a:extLst>
                  <a:ext uri="{FF2B5EF4-FFF2-40B4-BE49-F238E27FC236}">
                    <a16:creationId xmlns:a16="http://schemas.microsoft.com/office/drawing/2014/main" id="{4087FB57-83A9-3F07-957A-F0DA6F99C939}"/>
                  </a:ext>
                </a:extLst>
              </p:cNvPr>
              <p:cNvGrpSpPr/>
              <p:nvPr/>
            </p:nvGrpSpPr>
            <p:grpSpPr>
              <a:xfrm>
                <a:off x="9027459" y="1757082"/>
                <a:ext cx="770964" cy="1721224"/>
                <a:chOff x="9000565" y="475129"/>
                <a:chExt cx="770964" cy="1721224"/>
              </a:xfrm>
            </p:grpSpPr>
            <p:sp>
              <p:nvSpPr>
                <p:cNvPr id="767" name="Multiply 237">
                  <a:extLst>
                    <a:ext uri="{FF2B5EF4-FFF2-40B4-BE49-F238E27FC236}">
                      <a16:creationId xmlns:a16="http://schemas.microsoft.com/office/drawing/2014/main" id="{EC3FBFDB-A4EC-6FFA-033D-65D139C7984E}"/>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Multiply 238">
                  <a:extLst>
                    <a:ext uri="{FF2B5EF4-FFF2-40B4-BE49-F238E27FC236}">
                      <a16:creationId xmlns:a16="http://schemas.microsoft.com/office/drawing/2014/main" id="{7B5E2FA8-49D5-3FE0-9ED8-136AAFE2C9C9}"/>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Left-Right Arrow 239">
                  <a:extLst>
                    <a:ext uri="{FF2B5EF4-FFF2-40B4-BE49-F238E27FC236}">
                      <a16:creationId xmlns:a16="http://schemas.microsoft.com/office/drawing/2014/main" id="{500714CC-2687-60EB-F062-F0BE2CEB4A46}"/>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Left-Right Arrow 240">
                  <a:extLst>
                    <a:ext uri="{FF2B5EF4-FFF2-40B4-BE49-F238E27FC236}">
                      <a16:creationId xmlns:a16="http://schemas.microsoft.com/office/drawing/2014/main" id="{53142B68-05FD-6886-8B74-E7A9CD2E4F87}"/>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Diamond 770">
                  <a:extLst>
                    <a:ext uri="{FF2B5EF4-FFF2-40B4-BE49-F238E27FC236}">
                      <a16:creationId xmlns:a16="http://schemas.microsoft.com/office/drawing/2014/main" id="{3ED5569A-0A69-A247-180E-608B31A7F0F0}"/>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Diamond 771">
                  <a:extLst>
                    <a:ext uri="{FF2B5EF4-FFF2-40B4-BE49-F238E27FC236}">
                      <a16:creationId xmlns:a16="http://schemas.microsoft.com/office/drawing/2014/main" id="{16CF18CE-6A45-DE95-0452-9AB0A17CB7DF}"/>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0" name="Group 759">
                <a:extLst>
                  <a:ext uri="{FF2B5EF4-FFF2-40B4-BE49-F238E27FC236}">
                    <a16:creationId xmlns:a16="http://schemas.microsoft.com/office/drawing/2014/main" id="{FD42616F-3CF7-F8F9-8BEC-F6A9ED3F6ECA}"/>
                  </a:ext>
                </a:extLst>
              </p:cNvPr>
              <p:cNvGrpSpPr/>
              <p:nvPr/>
            </p:nvGrpSpPr>
            <p:grpSpPr>
              <a:xfrm>
                <a:off x="9000565" y="475129"/>
                <a:ext cx="770964" cy="1721224"/>
                <a:chOff x="9000565" y="475129"/>
                <a:chExt cx="770964" cy="1721224"/>
              </a:xfrm>
            </p:grpSpPr>
            <p:sp>
              <p:nvSpPr>
                <p:cNvPr id="761" name="Multiply 229">
                  <a:extLst>
                    <a:ext uri="{FF2B5EF4-FFF2-40B4-BE49-F238E27FC236}">
                      <a16:creationId xmlns:a16="http://schemas.microsoft.com/office/drawing/2014/main" id="{2FBE6762-F4CE-7605-250B-00C0170F9D8A}"/>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Multiply 230">
                  <a:extLst>
                    <a:ext uri="{FF2B5EF4-FFF2-40B4-BE49-F238E27FC236}">
                      <a16:creationId xmlns:a16="http://schemas.microsoft.com/office/drawing/2014/main" id="{977B1D2F-3164-869C-104A-BECF0692DA98}"/>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Left-Right Arrow 231">
                  <a:extLst>
                    <a:ext uri="{FF2B5EF4-FFF2-40B4-BE49-F238E27FC236}">
                      <a16:creationId xmlns:a16="http://schemas.microsoft.com/office/drawing/2014/main" id="{AEE2A0CE-A4A1-5C47-AE58-37120F1410C5}"/>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Left-Right Arrow 232">
                  <a:extLst>
                    <a:ext uri="{FF2B5EF4-FFF2-40B4-BE49-F238E27FC236}">
                      <a16:creationId xmlns:a16="http://schemas.microsoft.com/office/drawing/2014/main" id="{FA6AEADD-794F-33E9-77C7-5718E7852817}"/>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Diamond 764">
                  <a:extLst>
                    <a:ext uri="{FF2B5EF4-FFF2-40B4-BE49-F238E27FC236}">
                      <a16:creationId xmlns:a16="http://schemas.microsoft.com/office/drawing/2014/main" id="{F2372896-23C3-3978-6002-36727881DCF6}"/>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Diamond 765">
                  <a:extLst>
                    <a:ext uri="{FF2B5EF4-FFF2-40B4-BE49-F238E27FC236}">
                      <a16:creationId xmlns:a16="http://schemas.microsoft.com/office/drawing/2014/main" id="{86031AC2-4DD0-47CD-63BE-5F5A2D351E5C}"/>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7" name="Trapezoid 726">
              <a:extLst>
                <a:ext uri="{FF2B5EF4-FFF2-40B4-BE49-F238E27FC236}">
                  <a16:creationId xmlns:a16="http://schemas.microsoft.com/office/drawing/2014/main" id="{36479B97-44BD-FCC6-ECD7-BAD9DD657E78}"/>
                </a:ext>
              </a:extLst>
            </p:cNvPr>
            <p:cNvSpPr/>
            <p:nvPr/>
          </p:nvSpPr>
          <p:spPr>
            <a:xfrm rot="20906701">
              <a:off x="4224278" y="1939889"/>
              <a:ext cx="619243" cy="2677405"/>
            </a:xfrm>
            <a:prstGeom prst="trapezoid">
              <a:avLst/>
            </a:prstGeom>
            <a:solidFill>
              <a:srgbClr val="8D49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Trapezoid 727">
              <a:extLst>
                <a:ext uri="{FF2B5EF4-FFF2-40B4-BE49-F238E27FC236}">
                  <a16:creationId xmlns:a16="http://schemas.microsoft.com/office/drawing/2014/main" id="{E779AD34-48CE-0FFF-C7F6-79F1640A3BDE}"/>
                </a:ext>
              </a:extLst>
            </p:cNvPr>
            <p:cNvSpPr/>
            <p:nvPr/>
          </p:nvSpPr>
          <p:spPr>
            <a:xfrm rot="580419">
              <a:off x="3192347" y="1937992"/>
              <a:ext cx="619243" cy="2677405"/>
            </a:xfrm>
            <a:prstGeom prst="trapezoid">
              <a:avLst/>
            </a:prstGeom>
            <a:solidFill>
              <a:srgbClr val="8D49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9" name="Group 5">
              <a:extLst>
                <a:ext uri="{FF2B5EF4-FFF2-40B4-BE49-F238E27FC236}">
                  <a16:creationId xmlns:a16="http://schemas.microsoft.com/office/drawing/2014/main" id="{628CEC25-5FD6-EBF9-C49B-3CC206DFAA77}"/>
                </a:ext>
              </a:extLst>
            </p:cNvPr>
            <p:cNvGrpSpPr/>
            <p:nvPr/>
          </p:nvGrpSpPr>
          <p:grpSpPr>
            <a:xfrm rot="21106046">
              <a:off x="3574676" y="1580284"/>
              <a:ext cx="865577" cy="1103801"/>
              <a:chOff x="2740939" y="2385249"/>
              <a:chExt cx="1579657" cy="1582691"/>
            </a:xfrm>
          </p:grpSpPr>
          <p:sp>
            <p:nvSpPr>
              <p:cNvPr id="756" name="Moon 3">
                <a:extLst>
                  <a:ext uri="{FF2B5EF4-FFF2-40B4-BE49-F238E27FC236}">
                    <a16:creationId xmlns:a16="http://schemas.microsoft.com/office/drawing/2014/main" id="{E3C8047C-F212-D43F-165A-82A74B632F35}"/>
                  </a:ext>
                </a:extLst>
              </p:cNvPr>
              <p:cNvSpPr/>
              <p:nvPr/>
            </p:nvSpPr>
            <p:spPr>
              <a:xfrm rot="16200000">
                <a:off x="2898653" y="2546001"/>
                <a:ext cx="1264225" cy="1579654"/>
              </a:xfrm>
              <a:prstGeom prst="moon">
                <a:avLst>
                  <a:gd name="adj" fmla="val 67712"/>
                </a:avLst>
              </a:prstGeom>
              <a:solidFill>
                <a:srgbClr val="8D49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Moon 756">
                <a:extLst>
                  <a:ext uri="{FF2B5EF4-FFF2-40B4-BE49-F238E27FC236}">
                    <a16:creationId xmlns:a16="http://schemas.microsoft.com/office/drawing/2014/main" id="{D125399E-6E38-4F8D-B703-C40F63B43BCC}"/>
                  </a:ext>
                </a:extLst>
              </p:cNvPr>
              <p:cNvSpPr/>
              <p:nvPr/>
            </p:nvSpPr>
            <p:spPr>
              <a:xfrm rot="16200000">
                <a:off x="2971923" y="2156528"/>
                <a:ext cx="1119952" cy="1577394"/>
              </a:xfrm>
              <a:prstGeom prst="moon">
                <a:avLst>
                  <a:gd name="adj" fmla="val 67712"/>
                </a:avLst>
              </a:prstGeom>
              <a:solidFill>
                <a:srgbClr val="8D49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0" name="Oval 729">
              <a:extLst>
                <a:ext uri="{FF2B5EF4-FFF2-40B4-BE49-F238E27FC236}">
                  <a16:creationId xmlns:a16="http://schemas.microsoft.com/office/drawing/2014/main" id="{17D79DEB-3EB0-5CBC-6769-CF9C53B18CE1}"/>
                </a:ext>
              </a:extLst>
            </p:cNvPr>
            <p:cNvSpPr/>
            <p:nvPr/>
          </p:nvSpPr>
          <p:spPr>
            <a:xfrm>
              <a:off x="3364037" y="381000"/>
              <a:ext cx="1118737" cy="16143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Round Diagonal Corner Rectangle 275">
              <a:extLst>
                <a:ext uri="{FF2B5EF4-FFF2-40B4-BE49-F238E27FC236}">
                  <a16:creationId xmlns:a16="http://schemas.microsoft.com/office/drawing/2014/main" id="{7AEFD307-99E9-1385-6D92-F904980CFAB1}"/>
                </a:ext>
              </a:extLst>
            </p:cNvPr>
            <p:cNvSpPr/>
            <p:nvPr/>
          </p:nvSpPr>
          <p:spPr>
            <a:xfrm rot="1538424">
              <a:off x="3777445" y="388922"/>
              <a:ext cx="914400" cy="762000"/>
            </a:xfrm>
            <a:prstGeom prst="round2DiagRect">
              <a:avLst>
                <a:gd name="adj1" fmla="val 16667"/>
                <a:gd name="adj2" fmla="val 50000"/>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Round Diagonal Corner Rectangle 276">
              <a:extLst>
                <a:ext uri="{FF2B5EF4-FFF2-40B4-BE49-F238E27FC236}">
                  <a16:creationId xmlns:a16="http://schemas.microsoft.com/office/drawing/2014/main" id="{C723AD1A-2CD3-6AB6-86BE-422E0EDC0107}"/>
                </a:ext>
              </a:extLst>
            </p:cNvPr>
            <p:cNvSpPr/>
            <p:nvPr/>
          </p:nvSpPr>
          <p:spPr>
            <a:xfrm rot="7044378">
              <a:off x="3139486" y="352659"/>
              <a:ext cx="914400" cy="762000"/>
            </a:xfrm>
            <a:prstGeom prst="round2DiagRect">
              <a:avLst>
                <a:gd name="adj1" fmla="val 16667"/>
                <a:gd name="adj2" fmla="val 50000"/>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B461D730-27EC-557B-4AC9-C4E2C990E9D4}"/>
                </a:ext>
              </a:extLst>
            </p:cNvPr>
            <p:cNvSpPr/>
            <p:nvPr/>
          </p:nvSpPr>
          <p:spPr>
            <a:xfrm>
              <a:off x="3657600" y="381000"/>
              <a:ext cx="762000" cy="609600"/>
            </a:xfrm>
            <a:prstGeom prst="ellipse">
              <a:avLst/>
            </a:prstGeom>
            <a:solidFill>
              <a:srgbClr val="5E18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4" name="Group 733">
              <a:extLst>
                <a:ext uri="{FF2B5EF4-FFF2-40B4-BE49-F238E27FC236}">
                  <a16:creationId xmlns:a16="http://schemas.microsoft.com/office/drawing/2014/main" id="{F8B4B129-23FC-7154-794B-076270BFFF98}"/>
                </a:ext>
              </a:extLst>
            </p:cNvPr>
            <p:cNvGrpSpPr/>
            <p:nvPr/>
          </p:nvGrpSpPr>
          <p:grpSpPr>
            <a:xfrm rot="5400000">
              <a:off x="3771900" y="-38100"/>
              <a:ext cx="266700" cy="1714500"/>
              <a:chOff x="9000565" y="475129"/>
              <a:chExt cx="806823" cy="4258236"/>
            </a:xfrm>
          </p:grpSpPr>
          <p:grpSp>
            <p:nvGrpSpPr>
              <p:cNvPr id="735" name="Group 243">
                <a:extLst>
                  <a:ext uri="{FF2B5EF4-FFF2-40B4-BE49-F238E27FC236}">
                    <a16:creationId xmlns:a16="http://schemas.microsoft.com/office/drawing/2014/main" id="{0E647FDC-6C70-28D1-5AA1-30F0B5E2B4B2}"/>
                  </a:ext>
                </a:extLst>
              </p:cNvPr>
              <p:cNvGrpSpPr/>
              <p:nvPr/>
            </p:nvGrpSpPr>
            <p:grpSpPr>
              <a:xfrm>
                <a:off x="9036424" y="3012141"/>
                <a:ext cx="770964" cy="1721224"/>
                <a:chOff x="9000565" y="475129"/>
                <a:chExt cx="770964" cy="1721224"/>
              </a:xfrm>
            </p:grpSpPr>
            <p:sp>
              <p:nvSpPr>
                <p:cNvPr id="750" name="Multiply 269">
                  <a:extLst>
                    <a:ext uri="{FF2B5EF4-FFF2-40B4-BE49-F238E27FC236}">
                      <a16:creationId xmlns:a16="http://schemas.microsoft.com/office/drawing/2014/main" id="{04B741C4-E2D9-5EB5-E1A4-8D7C0E9A4F8A}"/>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Multiply 270">
                  <a:extLst>
                    <a:ext uri="{FF2B5EF4-FFF2-40B4-BE49-F238E27FC236}">
                      <a16:creationId xmlns:a16="http://schemas.microsoft.com/office/drawing/2014/main" id="{1715230E-4312-8C1B-3A8B-37D16BB7729D}"/>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Left-Right Arrow 271">
                  <a:extLst>
                    <a:ext uri="{FF2B5EF4-FFF2-40B4-BE49-F238E27FC236}">
                      <a16:creationId xmlns:a16="http://schemas.microsoft.com/office/drawing/2014/main" id="{B546FCD0-88A9-8553-36A9-5FD95E488E5F}"/>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Left-Right Arrow 272">
                  <a:extLst>
                    <a:ext uri="{FF2B5EF4-FFF2-40B4-BE49-F238E27FC236}">
                      <a16:creationId xmlns:a16="http://schemas.microsoft.com/office/drawing/2014/main" id="{AC8CEFF4-570F-1A34-09F9-AD7CAE852A96}"/>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Diamond 753">
                  <a:extLst>
                    <a:ext uri="{FF2B5EF4-FFF2-40B4-BE49-F238E27FC236}">
                      <a16:creationId xmlns:a16="http://schemas.microsoft.com/office/drawing/2014/main" id="{33B1A04D-06D3-263F-8278-DDFECAC87568}"/>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Diamond 754">
                  <a:extLst>
                    <a:ext uri="{FF2B5EF4-FFF2-40B4-BE49-F238E27FC236}">
                      <a16:creationId xmlns:a16="http://schemas.microsoft.com/office/drawing/2014/main" id="{2924ED85-745F-1308-C491-F026183CC332}"/>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6" name="Group 236">
                <a:extLst>
                  <a:ext uri="{FF2B5EF4-FFF2-40B4-BE49-F238E27FC236}">
                    <a16:creationId xmlns:a16="http://schemas.microsoft.com/office/drawing/2014/main" id="{4684138F-6230-4E81-E7C2-A5ADAF9CA1EB}"/>
                  </a:ext>
                </a:extLst>
              </p:cNvPr>
              <p:cNvGrpSpPr/>
              <p:nvPr/>
            </p:nvGrpSpPr>
            <p:grpSpPr>
              <a:xfrm>
                <a:off x="9027459" y="1757082"/>
                <a:ext cx="770964" cy="1721224"/>
                <a:chOff x="9000565" y="475129"/>
                <a:chExt cx="770964" cy="1721224"/>
              </a:xfrm>
            </p:grpSpPr>
            <p:sp>
              <p:nvSpPr>
                <p:cNvPr id="744" name="Multiply 263">
                  <a:extLst>
                    <a:ext uri="{FF2B5EF4-FFF2-40B4-BE49-F238E27FC236}">
                      <a16:creationId xmlns:a16="http://schemas.microsoft.com/office/drawing/2014/main" id="{52AF17F2-F2C3-762E-4DF7-517E0B360B51}"/>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Multiply 264">
                  <a:extLst>
                    <a:ext uri="{FF2B5EF4-FFF2-40B4-BE49-F238E27FC236}">
                      <a16:creationId xmlns:a16="http://schemas.microsoft.com/office/drawing/2014/main" id="{2269AE68-642A-2D2E-362E-DB30EE599621}"/>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Left-Right Arrow 265">
                  <a:extLst>
                    <a:ext uri="{FF2B5EF4-FFF2-40B4-BE49-F238E27FC236}">
                      <a16:creationId xmlns:a16="http://schemas.microsoft.com/office/drawing/2014/main" id="{A17E2A97-7037-2C25-22CB-0968B38275F0}"/>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Left-Right Arrow 266">
                  <a:extLst>
                    <a:ext uri="{FF2B5EF4-FFF2-40B4-BE49-F238E27FC236}">
                      <a16:creationId xmlns:a16="http://schemas.microsoft.com/office/drawing/2014/main" id="{AA5D1753-CEFC-F8E7-127F-7C3C07F8BA4A}"/>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Diamond 747">
                  <a:extLst>
                    <a:ext uri="{FF2B5EF4-FFF2-40B4-BE49-F238E27FC236}">
                      <a16:creationId xmlns:a16="http://schemas.microsoft.com/office/drawing/2014/main" id="{EFB45522-95A1-4870-C4A4-208D355511AF}"/>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Diamond 748">
                  <a:extLst>
                    <a:ext uri="{FF2B5EF4-FFF2-40B4-BE49-F238E27FC236}">
                      <a16:creationId xmlns:a16="http://schemas.microsoft.com/office/drawing/2014/main" id="{72D9BBA0-F71B-9E6B-E3C1-C578C854A662}"/>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7" name="Group 235">
                <a:extLst>
                  <a:ext uri="{FF2B5EF4-FFF2-40B4-BE49-F238E27FC236}">
                    <a16:creationId xmlns:a16="http://schemas.microsoft.com/office/drawing/2014/main" id="{146527E5-EBC1-0A43-8362-4C4F7472AD0F}"/>
                  </a:ext>
                </a:extLst>
              </p:cNvPr>
              <p:cNvGrpSpPr/>
              <p:nvPr/>
            </p:nvGrpSpPr>
            <p:grpSpPr>
              <a:xfrm>
                <a:off x="9000565" y="475129"/>
                <a:ext cx="770964" cy="1721224"/>
                <a:chOff x="9000565" y="475129"/>
                <a:chExt cx="770964" cy="1721224"/>
              </a:xfrm>
            </p:grpSpPr>
            <p:sp>
              <p:nvSpPr>
                <p:cNvPr id="738" name="Multiply 257">
                  <a:extLst>
                    <a:ext uri="{FF2B5EF4-FFF2-40B4-BE49-F238E27FC236}">
                      <a16:creationId xmlns:a16="http://schemas.microsoft.com/office/drawing/2014/main" id="{7D228738-A909-E41A-4F73-B994DE561A6B}"/>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Multiply 258">
                  <a:extLst>
                    <a:ext uri="{FF2B5EF4-FFF2-40B4-BE49-F238E27FC236}">
                      <a16:creationId xmlns:a16="http://schemas.microsoft.com/office/drawing/2014/main" id="{A27C1DDD-4DD2-9730-B3AF-4D3900B8DA59}"/>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Left-Right Arrow 259">
                  <a:extLst>
                    <a:ext uri="{FF2B5EF4-FFF2-40B4-BE49-F238E27FC236}">
                      <a16:creationId xmlns:a16="http://schemas.microsoft.com/office/drawing/2014/main" id="{F8CF2762-3B44-97AC-9B15-596D3FEEF600}"/>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Left-Right Arrow 260">
                  <a:extLst>
                    <a:ext uri="{FF2B5EF4-FFF2-40B4-BE49-F238E27FC236}">
                      <a16:creationId xmlns:a16="http://schemas.microsoft.com/office/drawing/2014/main" id="{0CC1FA10-C6D3-610B-82AF-3AAD17D89BF7}"/>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Diamond 741">
                  <a:extLst>
                    <a:ext uri="{FF2B5EF4-FFF2-40B4-BE49-F238E27FC236}">
                      <a16:creationId xmlns:a16="http://schemas.microsoft.com/office/drawing/2014/main" id="{736FC57F-4282-8FC0-E768-8DE07073158C}"/>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Diamond 742">
                  <a:extLst>
                    <a:ext uri="{FF2B5EF4-FFF2-40B4-BE49-F238E27FC236}">
                      <a16:creationId xmlns:a16="http://schemas.microsoft.com/office/drawing/2014/main" id="{BD3AC83C-852B-464E-EECA-10E359F78F03}"/>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79" name="Group 778">
            <a:extLst>
              <a:ext uri="{FF2B5EF4-FFF2-40B4-BE49-F238E27FC236}">
                <a16:creationId xmlns:a16="http://schemas.microsoft.com/office/drawing/2014/main" id="{7610D674-FCB0-E864-47D4-597D43F18AF7}"/>
              </a:ext>
            </a:extLst>
          </p:cNvPr>
          <p:cNvGrpSpPr/>
          <p:nvPr/>
        </p:nvGrpSpPr>
        <p:grpSpPr>
          <a:xfrm>
            <a:off x="9371089" y="1486579"/>
            <a:ext cx="1623577" cy="2955207"/>
            <a:chOff x="4267200" y="2670596"/>
            <a:chExt cx="1981200" cy="3606146"/>
          </a:xfrm>
        </p:grpSpPr>
        <p:sp>
          <p:nvSpPr>
            <p:cNvPr id="780" name="Round Diagonal Corner Rectangle 296">
              <a:extLst>
                <a:ext uri="{FF2B5EF4-FFF2-40B4-BE49-F238E27FC236}">
                  <a16:creationId xmlns:a16="http://schemas.microsoft.com/office/drawing/2014/main" id="{B890009A-1210-215D-9ED9-84D41789EAEC}"/>
                </a:ext>
              </a:extLst>
            </p:cNvPr>
            <p:cNvSpPr/>
            <p:nvPr/>
          </p:nvSpPr>
          <p:spPr>
            <a:xfrm rot="5204949" flipH="1">
              <a:off x="5172417" y="2802148"/>
              <a:ext cx="752748" cy="581636"/>
            </a:xfrm>
            <a:prstGeom prst="round2DiagRect">
              <a:avLst>
                <a:gd name="adj1" fmla="val 16667"/>
                <a:gd name="adj2" fmla="val 50000"/>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Round Diagonal Corner Rectangle 297">
              <a:extLst>
                <a:ext uri="{FF2B5EF4-FFF2-40B4-BE49-F238E27FC236}">
                  <a16:creationId xmlns:a16="http://schemas.microsoft.com/office/drawing/2014/main" id="{9457B4CA-E9AF-F7EA-22CB-6A3C5C6DE67B}"/>
                </a:ext>
              </a:extLst>
            </p:cNvPr>
            <p:cNvSpPr/>
            <p:nvPr/>
          </p:nvSpPr>
          <p:spPr>
            <a:xfrm rot="5751864">
              <a:off x="4570678" y="2732557"/>
              <a:ext cx="697964" cy="627290"/>
            </a:xfrm>
            <a:prstGeom prst="round2DiagRect">
              <a:avLst>
                <a:gd name="adj1" fmla="val 16667"/>
                <a:gd name="adj2" fmla="val 50000"/>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8093BE94-B445-325E-18D8-3E8C49EACD03}"/>
                </a:ext>
              </a:extLst>
            </p:cNvPr>
            <p:cNvSpPr/>
            <p:nvPr/>
          </p:nvSpPr>
          <p:spPr>
            <a:xfrm>
              <a:off x="4267200" y="4648160"/>
              <a:ext cx="412974" cy="5319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Trapezoid 782">
              <a:extLst>
                <a:ext uri="{FF2B5EF4-FFF2-40B4-BE49-F238E27FC236}">
                  <a16:creationId xmlns:a16="http://schemas.microsoft.com/office/drawing/2014/main" id="{D80AE9DB-B594-7100-9B6C-60B5A2CC5083}"/>
                </a:ext>
              </a:extLst>
            </p:cNvPr>
            <p:cNvSpPr/>
            <p:nvPr/>
          </p:nvSpPr>
          <p:spPr>
            <a:xfrm rot="1437181">
              <a:off x="4443406" y="3677021"/>
              <a:ext cx="613313" cy="1426758"/>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A8F87C99-2AEB-B92A-AED6-65A32F176E14}"/>
                </a:ext>
              </a:extLst>
            </p:cNvPr>
            <p:cNvSpPr/>
            <p:nvPr/>
          </p:nvSpPr>
          <p:spPr>
            <a:xfrm rot="4663168">
              <a:off x="5337471" y="5794728"/>
              <a:ext cx="369494" cy="594533"/>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340CC6BA-CACE-9F65-80C1-1DAC7D284654}"/>
                </a:ext>
              </a:extLst>
            </p:cNvPr>
            <p:cNvSpPr/>
            <p:nvPr/>
          </p:nvSpPr>
          <p:spPr>
            <a:xfrm rot="4271122">
              <a:off x="4777745" y="5792203"/>
              <a:ext cx="369494" cy="594533"/>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EC923589-5BF5-4B88-B890-A610E5D069B3}"/>
                </a:ext>
              </a:extLst>
            </p:cNvPr>
            <p:cNvSpPr/>
            <p:nvPr/>
          </p:nvSpPr>
          <p:spPr>
            <a:xfrm>
              <a:off x="5835426" y="4706324"/>
              <a:ext cx="412974" cy="5319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Trapezoid 786">
              <a:extLst>
                <a:ext uri="{FF2B5EF4-FFF2-40B4-BE49-F238E27FC236}">
                  <a16:creationId xmlns:a16="http://schemas.microsoft.com/office/drawing/2014/main" id="{777B2EC3-C792-6920-296E-DC902D55F2E2}"/>
                </a:ext>
              </a:extLst>
            </p:cNvPr>
            <p:cNvSpPr/>
            <p:nvPr/>
          </p:nvSpPr>
          <p:spPr>
            <a:xfrm rot="20170738">
              <a:off x="5529480" y="3640909"/>
              <a:ext cx="605382" cy="1473036"/>
            </a:xfrm>
            <a:prstGeom prst="trapezoid">
              <a:avLst>
                <a:gd name="adj" fmla="val 37545"/>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Trapezoid 787">
              <a:extLst>
                <a:ext uri="{FF2B5EF4-FFF2-40B4-BE49-F238E27FC236}">
                  <a16:creationId xmlns:a16="http://schemas.microsoft.com/office/drawing/2014/main" id="{EFA21D40-511E-B922-E364-FF109A23DC08}"/>
                </a:ext>
              </a:extLst>
            </p:cNvPr>
            <p:cNvSpPr/>
            <p:nvPr/>
          </p:nvSpPr>
          <p:spPr>
            <a:xfrm>
              <a:off x="4543403" y="3581400"/>
              <a:ext cx="1434593" cy="2488711"/>
            </a:xfrm>
            <a:prstGeom prst="trapezoid">
              <a:avLst>
                <a:gd name="adj" fmla="val 29129"/>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Trapezoid 788">
              <a:extLst>
                <a:ext uri="{FF2B5EF4-FFF2-40B4-BE49-F238E27FC236}">
                  <a16:creationId xmlns:a16="http://schemas.microsoft.com/office/drawing/2014/main" id="{FC32F254-145C-8B36-52A8-6A806B612A4D}"/>
                </a:ext>
              </a:extLst>
            </p:cNvPr>
            <p:cNvSpPr/>
            <p:nvPr/>
          </p:nvSpPr>
          <p:spPr>
            <a:xfrm rot="10800000">
              <a:off x="4980835" y="3657600"/>
              <a:ext cx="459069" cy="356305"/>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0" name="Group 250">
              <a:extLst>
                <a:ext uri="{FF2B5EF4-FFF2-40B4-BE49-F238E27FC236}">
                  <a16:creationId xmlns:a16="http://schemas.microsoft.com/office/drawing/2014/main" id="{6F056FBE-973E-9786-4DF4-B69767D3AF66}"/>
                </a:ext>
              </a:extLst>
            </p:cNvPr>
            <p:cNvGrpSpPr/>
            <p:nvPr/>
          </p:nvGrpSpPr>
          <p:grpSpPr>
            <a:xfrm rot="5400000">
              <a:off x="4984375" y="4374778"/>
              <a:ext cx="555814" cy="1255059"/>
              <a:chOff x="9000565" y="430324"/>
              <a:chExt cx="797858" cy="3047982"/>
            </a:xfrm>
          </p:grpSpPr>
          <p:grpSp>
            <p:nvGrpSpPr>
              <p:cNvPr id="815" name="Group 236">
                <a:extLst>
                  <a:ext uri="{FF2B5EF4-FFF2-40B4-BE49-F238E27FC236}">
                    <a16:creationId xmlns:a16="http://schemas.microsoft.com/office/drawing/2014/main" id="{16E14CAF-E371-4CB7-3EC4-22E19B856B35}"/>
                  </a:ext>
                </a:extLst>
              </p:cNvPr>
              <p:cNvGrpSpPr/>
              <p:nvPr/>
            </p:nvGrpSpPr>
            <p:grpSpPr>
              <a:xfrm>
                <a:off x="9027459" y="1757082"/>
                <a:ext cx="770964" cy="1721224"/>
                <a:chOff x="9000565" y="475129"/>
                <a:chExt cx="770964" cy="1721224"/>
              </a:xfrm>
            </p:grpSpPr>
            <p:sp>
              <p:nvSpPr>
                <p:cNvPr id="823" name="Multiply 332">
                  <a:extLst>
                    <a:ext uri="{FF2B5EF4-FFF2-40B4-BE49-F238E27FC236}">
                      <a16:creationId xmlns:a16="http://schemas.microsoft.com/office/drawing/2014/main" id="{47CB6B6C-8157-8697-6B7B-625DF9F1E063}"/>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Multiply 333">
                  <a:extLst>
                    <a:ext uri="{FF2B5EF4-FFF2-40B4-BE49-F238E27FC236}">
                      <a16:creationId xmlns:a16="http://schemas.microsoft.com/office/drawing/2014/main" id="{E8B84B5E-0C43-10AB-6F00-0F9EC2BFB763}"/>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Left-Right Arrow 334">
                  <a:extLst>
                    <a:ext uri="{FF2B5EF4-FFF2-40B4-BE49-F238E27FC236}">
                      <a16:creationId xmlns:a16="http://schemas.microsoft.com/office/drawing/2014/main" id="{DA261F06-1FA1-0817-31E2-63D3DBC00BD6}"/>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Diamond 825">
                  <a:extLst>
                    <a:ext uri="{FF2B5EF4-FFF2-40B4-BE49-F238E27FC236}">
                      <a16:creationId xmlns:a16="http://schemas.microsoft.com/office/drawing/2014/main" id="{0652A018-B2C9-0835-70EC-EB557F19F01C}"/>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Diamond 826">
                  <a:extLst>
                    <a:ext uri="{FF2B5EF4-FFF2-40B4-BE49-F238E27FC236}">
                      <a16:creationId xmlns:a16="http://schemas.microsoft.com/office/drawing/2014/main" id="{6A00B4BB-747F-1F32-4F4A-AFCD6EDB7622}"/>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6" name="Group 235">
                <a:extLst>
                  <a:ext uri="{FF2B5EF4-FFF2-40B4-BE49-F238E27FC236}">
                    <a16:creationId xmlns:a16="http://schemas.microsoft.com/office/drawing/2014/main" id="{FF3016A1-D812-97D6-A9F6-81A0EDA268FC}"/>
                  </a:ext>
                </a:extLst>
              </p:cNvPr>
              <p:cNvGrpSpPr/>
              <p:nvPr/>
            </p:nvGrpSpPr>
            <p:grpSpPr>
              <a:xfrm>
                <a:off x="9000565" y="430324"/>
                <a:ext cx="770964" cy="1766029"/>
                <a:chOff x="9000565" y="430324"/>
                <a:chExt cx="770964" cy="1766029"/>
              </a:xfrm>
            </p:grpSpPr>
            <p:sp>
              <p:nvSpPr>
                <p:cNvPr id="817" name="Multiply 326">
                  <a:extLst>
                    <a:ext uri="{FF2B5EF4-FFF2-40B4-BE49-F238E27FC236}">
                      <a16:creationId xmlns:a16="http://schemas.microsoft.com/office/drawing/2014/main" id="{0C245BE8-A608-5197-86AC-2FF0791359C8}"/>
                    </a:ext>
                  </a:extLst>
                </p:cNvPr>
                <p:cNvSpPr/>
                <p:nvPr/>
              </p:nvSpPr>
              <p:spPr>
                <a:xfrm>
                  <a:off x="9000565" y="430324"/>
                  <a:ext cx="762001" cy="1111607"/>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Multiply 327">
                  <a:extLst>
                    <a:ext uri="{FF2B5EF4-FFF2-40B4-BE49-F238E27FC236}">
                      <a16:creationId xmlns:a16="http://schemas.microsoft.com/office/drawing/2014/main" id="{FA4364D2-6740-8B9B-08AC-85E529503268}"/>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Left-Right Arrow 328">
                  <a:extLst>
                    <a:ext uri="{FF2B5EF4-FFF2-40B4-BE49-F238E27FC236}">
                      <a16:creationId xmlns:a16="http://schemas.microsoft.com/office/drawing/2014/main" id="{D1F78110-D4F3-2F61-2C32-6ABCB1F54899}"/>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Left-Right Arrow 329">
                  <a:extLst>
                    <a:ext uri="{FF2B5EF4-FFF2-40B4-BE49-F238E27FC236}">
                      <a16:creationId xmlns:a16="http://schemas.microsoft.com/office/drawing/2014/main" id="{B8D54A9B-C71C-4419-5D85-79838E520699}"/>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Diamond 820">
                  <a:extLst>
                    <a:ext uri="{FF2B5EF4-FFF2-40B4-BE49-F238E27FC236}">
                      <a16:creationId xmlns:a16="http://schemas.microsoft.com/office/drawing/2014/main" id="{7427ECC5-4E29-92D2-81B5-3F918B1D456C}"/>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Diamond 821">
                  <a:extLst>
                    <a:ext uri="{FF2B5EF4-FFF2-40B4-BE49-F238E27FC236}">
                      <a16:creationId xmlns:a16="http://schemas.microsoft.com/office/drawing/2014/main" id="{BFE76B9C-CC8F-515F-90D6-A02930C62952}"/>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1" name="Oval 790">
              <a:extLst>
                <a:ext uri="{FF2B5EF4-FFF2-40B4-BE49-F238E27FC236}">
                  <a16:creationId xmlns:a16="http://schemas.microsoft.com/office/drawing/2014/main" id="{D5F56757-93AA-99B7-EB41-A776BC885D4C}"/>
                </a:ext>
              </a:extLst>
            </p:cNvPr>
            <p:cNvSpPr/>
            <p:nvPr/>
          </p:nvSpPr>
          <p:spPr>
            <a:xfrm>
              <a:off x="4715554" y="2670596"/>
              <a:ext cx="999446" cy="12322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2" name="Group 791">
              <a:extLst>
                <a:ext uri="{FF2B5EF4-FFF2-40B4-BE49-F238E27FC236}">
                  <a16:creationId xmlns:a16="http://schemas.microsoft.com/office/drawing/2014/main" id="{B4237933-DCBC-C86A-0482-792970720777}"/>
                </a:ext>
              </a:extLst>
            </p:cNvPr>
            <p:cNvGrpSpPr/>
            <p:nvPr/>
          </p:nvGrpSpPr>
          <p:grpSpPr>
            <a:xfrm>
              <a:off x="4648200" y="2819400"/>
              <a:ext cx="1143000" cy="362174"/>
              <a:chOff x="5029199" y="838201"/>
              <a:chExt cx="1411403" cy="516024"/>
            </a:xfrm>
          </p:grpSpPr>
          <p:sp>
            <p:nvSpPr>
              <p:cNvPr id="793" name="Rounded Rectangle 344">
                <a:extLst>
                  <a:ext uri="{FF2B5EF4-FFF2-40B4-BE49-F238E27FC236}">
                    <a16:creationId xmlns:a16="http://schemas.microsoft.com/office/drawing/2014/main" id="{9B1DEB22-0356-3B6A-35F6-8F3D10CFD14C}"/>
                  </a:ext>
                </a:extLst>
              </p:cNvPr>
              <p:cNvSpPr/>
              <p:nvPr/>
            </p:nvSpPr>
            <p:spPr>
              <a:xfrm>
                <a:off x="5029200" y="914400"/>
                <a:ext cx="1371600" cy="3810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4" name="Group 253">
                <a:extLst>
                  <a:ext uri="{FF2B5EF4-FFF2-40B4-BE49-F238E27FC236}">
                    <a16:creationId xmlns:a16="http://schemas.microsoft.com/office/drawing/2014/main" id="{3770D575-2D52-C176-1FE4-7F4ACF55B515}"/>
                  </a:ext>
                </a:extLst>
              </p:cNvPr>
              <p:cNvGrpSpPr/>
              <p:nvPr/>
            </p:nvGrpSpPr>
            <p:grpSpPr>
              <a:xfrm rot="5400000">
                <a:off x="5476889" y="390511"/>
                <a:ext cx="516024" cy="1411403"/>
                <a:chOff x="9000565" y="475129"/>
                <a:chExt cx="806823" cy="4258236"/>
              </a:xfrm>
            </p:grpSpPr>
            <p:grpSp>
              <p:nvGrpSpPr>
                <p:cNvPr id="795" name="Group 243">
                  <a:extLst>
                    <a:ext uri="{FF2B5EF4-FFF2-40B4-BE49-F238E27FC236}">
                      <a16:creationId xmlns:a16="http://schemas.microsoft.com/office/drawing/2014/main" id="{A494F33E-28FA-FB9B-C9D3-59304B83EEE5}"/>
                    </a:ext>
                  </a:extLst>
                </p:cNvPr>
                <p:cNvGrpSpPr/>
                <p:nvPr/>
              </p:nvGrpSpPr>
              <p:grpSpPr>
                <a:xfrm>
                  <a:off x="9036424" y="3012141"/>
                  <a:ext cx="770964" cy="1721224"/>
                  <a:chOff x="9000565" y="475129"/>
                  <a:chExt cx="770964" cy="1721224"/>
                </a:xfrm>
              </p:grpSpPr>
              <p:sp>
                <p:nvSpPr>
                  <p:cNvPr id="810" name="Multiply 315">
                    <a:extLst>
                      <a:ext uri="{FF2B5EF4-FFF2-40B4-BE49-F238E27FC236}">
                        <a16:creationId xmlns:a16="http://schemas.microsoft.com/office/drawing/2014/main" id="{7DE62E29-4075-D9E5-631E-7465FBCF52E9}"/>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Multiply 316">
                    <a:extLst>
                      <a:ext uri="{FF2B5EF4-FFF2-40B4-BE49-F238E27FC236}">
                        <a16:creationId xmlns:a16="http://schemas.microsoft.com/office/drawing/2014/main" id="{73FA1F66-ECD9-A2F1-0302-F1C5FD2C35DC}"/>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2" name="Left-Right Arrow 317">
                    <a:extLst>
                      <a:ext uri="{FF2B5EF4-FFF2-40B4-BE49-F238E27FC236}">
                        <a16:creationId xmlns:a16="http://schemas.microsoft.com/office/drawing/2014/main" id="{EE40724C-B105-3D21-D555-4059FAB5988E}"/>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Diamond 812">
                    <a:extLst>
                      <a:ext uri="{FF2B5EF4-FFF2-40B4-BE49-F238E27FC236}">
                        <a16:creationId xmlns:a16="http://schemas.microsoft.com/office/drawing/2014/main" id="{DFACB3DC-9999-13CD-356B-65B3E77C8794}"/>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Diamond 813">
                    <a:extLst>
                      <a:ext uri="{FF2B5EF4-FFF2-40B4-BE49-F238E27FC236}">
                        <a16:creationId xmlns:a16="http://schemas.microsoft.com/office/drawing/2014/main" id="{8DE0667C-357C-6EE2-B941-29860AEC6E4F}"/>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6" name="Group 236">
                  <a:extLst>
                    <a:ext uri="{FF2B5EF4-FFF2-40B4-BE49-F238E27FC236}">
                      <a16:creationId xmlns:a16="http://schemas.microsoft.com/office/drawing/2014/main" id="{30D6DE39-574B-6D12-45EC-987BDA322CAF}"/>
                    </a:ext>
                  </a:extLst>
                </p:cNvPr>
                <p:cNvGrpSpPr/>
                <p:nvPr/>
              </p:nvGrpSpPr>
              <p:grpSpPr>
                <a:xfrm>
                  <a:off x="9027459" y="1757082"/>
                  <a:ext cx="770964" cy="1721224"/>
                  <a:chOff x="9000565" y="475129"/>
                  <a:chExt cx="770964" cy="1721224"/>
                </a:xfrm>
              </p:grpSpPr>
              <p:sp>
                <p:nvSpPr>
                  <p:cNvPr id="804" name="Multiply 309">
                    <a:extLst>
                      <a:ext uri="{FF2B5EF4-FFF2-40B4-BE49-F238E27FC236}">
                        <a16:creationId xmlns:a16="http://schemas.microsoft.com/office/drawing/2014/main" id="{36C2B75A-ABBE-3E34-87A2-1F31772099FD}"/>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Multiply 310">
                    <a:extLst>
                      <a:ext uri="{FF2B5EF4-FFF2-40B4-BE49-F238E27FC236}">
                        <a16:creationId xmlns:a16="http://schemas.microsoft.com/office/drawing/2014/main" id="{9D953BC6-ACAB-0AA3-8D5E-4A3A6E140204}"/>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Left-Right Arrow 311">
                    <a:extLst>
                      <a:ext uri="{FF2B5EF4-FFF2-40B4-BE49-F238E27FC236}">
                        <a16:creationId xmlns:a16="http://schemas.microsoft.com/office/drawing/2014/main" id="{1DAE8E4A-7759-5FA6-B2E6-5D7D67B42605}"/>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Left-Right Arrow 312">
                    <a:extLst>
                      <a:ext uri="{FF2B5EF4-FFF2-40B4-BE49-F238E27FC236}">
                        <a16:creationId xmlns:a16="http://schemas.microsoft.com/office/drawing/2014/main" id="{D719A501-A062-A33C-5E87-8DE6B7990287}"/>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Diamond 807">
                    <a:extLst>
                      <a:ext uri="{FF2B5EF4-FFF2-40B4-BE49-F238E27FC236}">
                        <a16:creationId xmlns:a16="http://schemas.microsoft.com/office/drawing/2014/main" id="{A62C56EF-026E-1207-2455-4A38357D7023}"/>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Diamond 808">
                    <a:extLst>
                      <a:ext uri="{FF2B5EF4-FFF2-40B4-BE49-F238E27FC236}">
                        <a16:creationId xmlns:a16="http://schemas.microsoft.com/office/drawing/2014/main" id="{801EE86C-BBBC-7008-40EE-FAD44797EF3D}"/>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7" name="Group 235">
                  <a:extLst>
                    <a:ext uri="{FF2B5EF4-FFF2-40B4-BE49-F238E27FC236}">
                      <a16:creationId xmlns:a16="http://schemas.microsoft.com/office/drawing/2014/main" id="{DAE6B8F7-0DF9-B2FC-5659-70F7EA6E9934}"/>
                    </a:ext>
                  </a:extLst>
                </p:cNvPr>
                <p:cNvGrpSpPr/>
                <p:nvPr/>
              </p:nvGrpSpPr>
              <p:grpSpPr>
                <a:xfrm>
                  <a:off x="9000565" y="475129"/>
                  <a:ext cx="770964" cy="1721224"/>
                  <a:chOff x="9000565" y="475129"/>
                  <a:chExt cx="770964" cy="1721224"/>
                </a:xfrm>
              </p:grpSpPr>
              <p:sp>
                <p:nvSpPr>
                  <p:cNvPr id="798" name="Multiply 303">
                    <a:extLst>
                      <a:ext uri="{FF2B5EF4-FFF2-40B4-BE49-F238E27FC236}">
                        <a16:creationId xmlns:a16="http://schemas.microsoft.com/office/drawing/2014/main" id="{501DDA38-37F7-ED29-ED78-C56FD628ACB8}"/>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Multiply 304">
                    <a:extLst>
                      <a:ext uri="{FF2B5EF4-FFF2-40B4-BE49-F238E27FC236}">
                        <a16:creationId xmlns:a16="http://schemas.microsoft.com/office/drawing/2014/main" id="{48D10877-41DE-33E1-4373-687B9184A134}"/>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Left-Right Arrow 305">
                    <a:extLst>
                      <a:ext uri="{FF2B5EF4-FFF2-40B4-BE49-F238E27FC236}">
                        <a16:creationId xmlns:a16="http://schemas.microsoft.com/office/drawing/2014/main" id="{EB90C5C7-44C0-DF9C-698C-B503CDCA557B}"/>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Left-Right Arrow 306">
                    <a:extLst>
                      <a:ext uri="{FF2B5EF4-FFF2-40B4-BE49-F238E27FC236}">
                        <a16:creationId xmlns:a16="http://schemas.microsoft.com/office/drawing/2014/main" id="{69E2A00E-C730-EDE0-452C-7CCC6278FB24}"/>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Diamond 801">
                    <a:extLst>
                      <a:ext uri="{FF2B5EF4-FFF2-40B4-BE49-F238E27FC236}">
                        <a16:creationId xmlns:a16="http://schemas.microsoft.com/office/drawing/2014/main" id="{CFCA9D7C-32B1-F08D-B73F-11351E1168BE}"/>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Diamond 802">
                    <a:extLst>
                      <a:ext uri="{FF2B5EF4-FFF2-40B4-BE49-F238E27FC236}">
                        <a16:creationId xmlns:a16="http://schemas.microsoft.com/office/drawing/2014/main" id="{D840E893-F863-F0D2-E984-2D7CD5D61B61}"/>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552" name="Group 551">
            <a:extLst>
              <a:ext uri="{FF2B5EF4-FFF2-40B4-BE49-F238E27FC236}">
                <a16:creationId xmlns:a16="http://schemas.microsoft.com/office/drawing/2014/main" id="{00B09BC7-7FAB-D0C5-F8C3-2E9E5D077AF9}"/>
              </a:ext>
            </a:extLst>
          </p:cNvPr>
          <p:cNvGrpSpPr/>
          <p:nvPr/>
        </p:nvGrpSpPr>
        <p:grpSpPr>
          <a:xfrm>
            <a:off x="1668940" y="1241685"/>
            <a:ext cx="1420458" cy="3085717"/>
            <a:chOff x="3962400" y="1295400"/>
            <a:chExt cx="1912315" cy="4060839"/>
          </a:xfrm>
        </p:grpSpPr>
        <p:sp>
          <p:nvSpPr>
            <p:cNvPr id="553" name="Rounded Rectangle 152">
              <a:extLst>
                <a:ext uri="{FF2B5EF4-FFF2-40B4-BE49-F238E27FC236}">
                  <a16:creationId xmlns:a16="http://schemas.microsoft.com/office/drawing/2014/main" id="{9EC5849C-B475-8A4C-8F23-84CD6BDC8840}"/>
                </a:ext>
              </a:extLst>
            </p:cNvPr>
            <p:cNvSpPr/>
            <p:nvPr/>
          </p:nvSpPr>
          <p:spPr>
            <a:xfrm>
              <a:off x="4419600" y="1295400"/>
              <a:ext cx="1219200" cy="24384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CA10F3AB-98A1-8370-68D1-0785A86CEED2}"/>
                </a:ext>
              </a:extLst>
            </p:cNvPr>
            <p:cNvSpPr/>
            <p:nvPr/>
          </p:nvSpPr>
          <p:spPr>
            <a:xfrm rot="4427519">
              <a:off x="4552798" y="4918728"/>
              <a:ext cx="282778" cy="592243"/>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67C756AC-4A04-64A8-1ADC-3081DC4A2697}"/>
                </a:ext>
              </a:extLst>
            </p:cNvPr>
            <p:cNvSpPr/>
            <p:nvPr/>
          </p:nvSpPr>
          <p:spPr>
            <a:xfrm rot="17172481" flipH="1">
              <a:off x="5084646" y="4918038"/>
              <a:ext cx="273919" cy="58236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4AEEE032-0504-EEB7-B7B6-188DC393325D}"/>
                </a:ext>
              </a:extLst>
            </p:cNvPr>
            <p:cNvSpPr/>
            <p:nvPr/>
          </p:nvSpPr>
          <p:spPr>
            <a:xfrm rot="2820608">
              <a:off x="4009673" y="3900311"/>
              <a:ext cx="299624" cy="3941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5CAC8F47-C09F-6B01-1ACE-D32B8E58B0CD}"/>
                </a:ext>
              </a:extLst>
            </p:cNvPr>
            <p:cNvSpPr/>
            <p:nvPr/>
          </p:nvSpPr>
          <p:spPr>
            <a:xfrm rot="19411276">
              <a:off x="5535465" y="3858615"/>
              <a:ext cx="339250" cy="5331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Trapezoid 557">
              <a:extLst>
                <a:ext uri="{FF2B5EF4-FFF2-40B4-BE49-F238E27FC236}">
                  <a16:creationId xmlns:a16="http://schemas.microsoft.com/office/drawing/2014/main" id="{04E524C3-65B5-5D87-CED1-38F54DB40445}"/>
                </a:ext>
              </a:extLst>
            </p:cNvPr>
            <p:cNvSpPr/>
            <p:nvPr/>
          </p:nvSpPr>
          <p:spPr>
            <a:xfrm rot="1325721">
              <a:off x="4281806" y="2533273"/>
              <a:ext cx="600004" cy="1672043"/>
            </a:xfrm>
            <a:prstGeom prst="trapezoid">
              <a:avLst>
                <a:gd name="adj" fmla="val 29408"/>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Trapezoid 558">
              <a:extLst>
                <a:ext uri="{FF2B5EF4-FFF2-40B4-BE49-F238E27FC236}">
                  <a16:creationId xmlns:a16="http://schemas.microsoft.com/office/drawing/2014/main" id="{9770EC36-50D3-88E3-B4BB-3601246E1497}"/>
                </a:ext>
              </a:extLst>
            </p:cNvPr>
            <p:cNvSpPr/>
            <p:nvPr/>
          </p:nvSpPr>
          <p:spPr>
            <a:xfrm rot="20373468">
              <a:off x="5073698" y="2566731"/>
              <a:ext cx="600004" cy="1672043"/>
            </a:xfrm>
            <a:prstGeom prst="trapezoid">
              <a:avLst>
                <a:gd name="adj" fmla="val 29408"/>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Trapezoid 559">
              <a:extLst>
                <a:ext uri="{FF2B5EF4-FFF2-40B4-BE49-F238E27FC236}">
                  <a16:creationId xmlns:a16="http://schemas.microsoft.com/office/drawing/2014/main" id="{A541D222-9D02-84A3-B829-540F38B4D05C}"/>
                </a:ext>
              </a:extLst>
            </p:cNvPr>
            <p:cNvSpPr/>
            <p:nvPr/>
          </p:nvSpPr>
          <p:spPr>
            <a:xfrm>
              <a:off x="4370370" y="3853426"/>
              <a:ext cx="1219200" cy="1371600"/>
            </a:xfrm>
            <a:prstGeom prst="trapezoid">
              <a:avLst>
                <a:gd name="adj" fmla="val 2940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Trapezoid 560">
              <a:extLst>
                <a:ext uri="{FF2B5EF4-FFF2-40B4-BE49-F238E27FC236}">
                  <a16:creationId xmlns:a16="http://schemas.microsoft.com/office/drawing/2014/main" id="{1D7E9635-46FD-28D4-A0C4-56444220382F}"/>
                </a:ext>
              </a:extLst>
            </p:cNvPr>
            <p:cNvSpPr/>
            <p:nvPr/>
          </p:nvSpPr>
          <p:spPr>
            <a:xfrm>
              <a:off x="4446570" y="2710426"/>
              <a:ext cx="1066800" cy="2242574"/>
            </a:xfrm>
            <a:prstGeom prst="trapezoid">
              <a:avLst>
                <a:gd name="adj" fmla="val 35469"/>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14">
              <a:extLst>
                <a:ext uri="{FF2B5EF4-FFF2-40B4-BE49-F238E27FC236}">
                  <a16:creationId xmlns:a16="http://schemas.microsoft.com/office/drawing/2014/main" id="{E29E6985-F615-2F19-0EE9-2802683B63D3}"/>
                </a:ext>
              </a:extLst>
            </p:cNvPr>
            <p:cNvSpPr/>
            <p:nvPr/>
          </p:nvSpPr>
          <p:spPr>
            <a:xfrm>
              <a:off x="4495800" y="1491226"/>
              <a:ext cx="1049886"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3" name="Group 168">
              <a:extLst>
                <a:ext uri="{FF2B5EF4-FFF2-40B4-BE49-F238E27FC236}">
                  <a16:creationId xmlns:a16="http://schemas.microsoft.com/office/drawing/2014/main" id="{42227F37-2551-F885-0C99-DBA739A04E6B}"/>
                </a:ext>
              </a:extLst>
            </p:cNvPr>
            <p:cNvGrpSpPr/>
            <p:nvPr/>
          </p:nvGrpSpPr>
          <p:grpSpPr>
            <a:xfrm>
              <a:off x="4495800" y="2819400"/>
              <a:ext cx="928253" cy="877389"/>
              <a:chOff x="6019800" y="2200060"/>
              <a:chExt cx="2387356" cy="2664162"/>
            </a:xfrm>
          </p:grpSpPr>
          <p:sp>
            <p:nvSpPr>
              <p:cNvPr id="576" name="Flowchart: Preparation 575">
                <a:extLst>
                  <a:ext uri="{FF2B5EF4-FFF2-40B4-BE49-F238E27FC236}">
                    <a16:creationId xmlns:a16="http://schemas.microsoft.com/office/drawing/2014/main" id="{2319AB7F-199C-29FF-BD6A-9952EB225799}"/>
                  </a:ext>
                </a:extLst>
              </p:cNvPr>
              <p:cNvSpPr/>
              <p:nvPr/>
            </p:nvSpPr>
            <p:spPr>
              <a:xfrm rot="19309083">
                <a:off x="6366059" y="2918150"/>
                <a:ext cx="609600" cy="838200"/>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Flowchart: Preparation 576">
                <a:extLst>
                  <a:ext uri="{FF2B5EF4-FFF2-40B4-BE49-F238E27FC236}">
                    <a16:creationId xmlns:a16="http://schemas.microsoft.com/office/drawing/2014/main" id="{91CDED64-BA6F-519B-A762-C0BC5923635B}"/>
                  </a:ext>
                </a:extLst>
              </p:cNvPr>
              <p:cNvSpPr/>
              <p:nvPr/>
            </p:nvSpPr>
            <p:spPr>
              <a:xfrm rot="1998516">
                <a:off x="7571477" y="2917933"/>
                <a:ext cx="609600" cy="838200"/>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Flowchart: Preparation 577">
                <a:extLst>
                  <a:ext uri="{FF2B5EF4-FFF2-40B4-BE49-F238E27FC236}">
                    <a16:creationId xmlns:a16="http://schemas.microsoft.com/office/drawing/2014/main" id="{0E6E812C-0C06-6E9F-28D8-652D797D2F7C}"/>
                  </a:ext>
                </a:extLst>
              </p:cNvPr>
              <p:cNvSpPr/>
              <p:nvPr/>
            </p:nvSpPr>
            <p:spPr>
              <a:xfrm>
                <a:off x="6019800" y="2209800"/>
                <a:ext cx="609600" cy="838200"/>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Flowchart: Preparation 578">
                <a:extLst>
                  <a:ext uri="{FF2B5EF4-FFF2-40B4-BE49-F238E27FC236}">
                    <a16:creationId xmlns:a16="http://schemas.microsoft.com/office/drawing/2014/main" id="{4297ABB2-190C-29E9-D0B5-DA74D9250688}"/>
                  </a:ext>
                </a:extLst>
              </p:cNvPr>
              <p:cNvSpPr/>
              <p:nvPr/>
            </p:nvSpPr>
            <p:spPr>
              <a:xfrm rot="934709">
                <a:off x="7797556" y="2200060"/>
                <a:ext cx="609600" cy="838200"/>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Flowchart: Summing Junction 579">
                <a:extLst>
                  <a:ext uri="{FF2B5EF4-FFF2-40B4-BE49-F238E27FC236}">
                    <a16:creationId xmlns:a16="http://schemas.microsoft.com/office/drawing/2014/main" id="{A9B51EFC-3E5F-50E3-A821-4F4AD9066F1E}"/>
                  </a:ext>
                </a:extLst>
              </p:cNvPr>
              <p:cNvSpPr/>
              <p:nvPr/>
            </p:nvSpPr>
            <p:spPr>
              <a:xfrm>
                <a:off x="6705600" y="3429000"/>
                <a:ext cx="1143000" cy="914400"/>
              </a:xfrm>
              <a:prstGeom prst="flowChartSummingJuncti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Diamond 580">
                <a:extLst>
                  <a:ext uri="{FF2B5EF4-FFF2-40B4-BE49-F238E27FC236}">
                    <a16:creationId xmlns:a16="http://schemas.microsoft.com/office/drawing/2014/main" id="{5DC28054-0BB4-51E7-9B17-6AC918BE5D40}"/>
                  </a:ext>
                </a:extLst>
              </p:cNvPr>
              <p:cNvSpPr/>
              <p:nvPr/>
            </p:nvSpPr>
            <p:spPr>
              <a:xfrm>
                <a:off x="7010400" y="3505200"/>
                <a:ext cx="533400" cy="8382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Diamond 581">
                <a:extLst>
                  <a:ext uri="{FF2B5EF4-FFF2-40B4-BE49-F238E27FC236}">
                    <a16:creationId xmlns:a16="http://schemas.microsoft.com/office/drawing/2014/main" id="{72960207-F3A8-176A-7AEB-991F46F09D65}"/>
                  </a:ext>
                </a:extLst>
              </p:cNvPr>
              <p:cNvSpPr/>
              <p:nvPr/>
            </p:nvSpPr>
            <p:spPr>
              <a:xfrm rot="3138256">
                <a:off x="6518646" y="4088188"/>
                <a:ext cx="343528" cy="545258"/>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Diamond 582">
                <a:extLst>
                  <a:ext uri="{FF2B5EF4-FFF2-40B4-BE49-F238E27FC236}">
                    <a16:creationId xmlns:a16="http://schemas.microsoft.com/office/drawing/2014/main" id="{980FC57E-8098-C212-A078-9BFF13167B06}"/>
                  </a:ext>
                </a:extLst>
              </p:cNvPr>
              <p:cNvSpPr/>
              <p:nvPr/>
            </p:nvSpPr>
            <p:spPr>
              <a:xfrm rot="720991">
                <a:off x="6866988" y="4318964"/>
                <a:ext cx="343528" cy="545258"/>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Diamond 583">
                <a:extLst>
                  <a:ext uri="{FF2B5EF4-FFF2-40B4-BE49-F238E27FC236}">
                    <a16:creationId xmlns:a16="http://schemas.microsoft.com/office/drawing/2014/main" id="{B645400A-4E07-2063-55B9-BF8B4D1E62C2}"/>
                  </a:ext>
                </a:extLst>
              </p:cNvPr>
              <p:cNvSpPr/>
              <p:nvPr/>
            </p:nvSpPr>
            <p:spPr>
              <a:xfrm rot="20338237">
                <a:off x="7428693" y="4318964"/>
                <a:ext cx="343528" cy="545258"/>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Diamond 584">
                <a:extLst>
                  <a:ext uri="{FF2B5EF4-FFF2-40B4-BE49-F238E27FC236}">
                    <a16:creationId xmlns:a16="http://schemas.microsoft.com/office/drawing/2014/main" id="{02F92193-02DE-2A72-FB20-E2A66F607405}"/>
                  </a:ext>
                </a:extLst>
              </p:cNvPr>
              <p:cNvSpPr/>
              <p:nvPr/>
            </p:nvSpPr>
            <p:spPr>
              <a:xfrm rot="18273102">
                <a:off x="7755263" y="4096897"/>
                <a:ext cx="343528" cy="545258"/>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Diamond 585">
                <a:extLst>
                  <a:ext uri="{FF2B5EF4-FFF2-40B4-BE49-F238E27FC236}">
                    <a16:creationId xmlns:a16="http://schemas.microsoft.com/office/drawing/2014/main" id="{89782940-2946-3EF9-A627-A25593612A8E}"/>
                  </a:ext>
                </a:extLst>
              </p:cNvPr>
              <p:cNvSpPr/>
              <p:nvPr/>
            </p:nvSpPr>
            <p:spPr>
              <a:xfrm>
                <a:off x="7169041" y="3801290"/>
                <a:ext cx="237599" cy="304689"/>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4" name="Group 86">
              <a:extLst>
                <a:ext uri="{FF2B5EF4-FFF2-40B4-BE49-F238E27FC236}">
                  <a16:creationId xmlns:a16="http://schemas.microsoft.com/office/drawing/2014/main" id="{8F222770-13C8-3755-8BCC-ACE63ADAA625}"/>
                </a:ext>
              </a:extLst>
            </p:cNvPr>
            <p:cNvGrpSpPr/>
            <p:nvPr/>
          </p:nvGrpSpPr>
          <p:grpSpPr>
            <a:xfrm>
              <a:off x="4349232" y="1434590"/>
              <a:ext cx="1371600" cy="467360"/>
              <a:chOff x="4887815" y="1732785"/>
              <a:chExt cx="2590800" cy="701040"/>
            </a:xfrm>
          </p:grpSpPr>
          <p:sp>
            <p:nvSpPr>
              <p:cNvPr id="565" name="Rounded Rectangle 164">
                <a:extLst>
                  <a:ext uri="{FF2B5EF4-FFF2-40B4-BE49-F238E27FC236}">
                    <a16:creationId xmlns:a16="http://schemas.microsoft.com/office/drawing/2014/main" id="{F1877E24-BFDE-F21B-F417-4F0D3F2B46F3}"/>
                  </a:ext>
                </a:extLst>
              </p:cNvPr>
              <p:cNvSpPr/>
              <p:nvPr/>
            </p:nvSpPr>
            <p:spPr>
              <a:xfrm>
                <a:off x="4887815" y="1732785"/>
                <a:ext cx="2590800" cy="6858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Isosceles Triangle 565">
                <a:extLst>
                  <a:ext uri="{FF2B5EF4-FFF2-40B4-BE49-F238E27FC236}">
                    <a16:creationId xmlns:a16="http://schemas.microsoft.com/office/drawing/2014/main" id="{23E02229-4A71-5C32-8065-806B7A376A37}"/>
                  </a:ext>
                </a:extLst>
              </p:cNvPr>
              <p:cNvSpPr/>
              <p:nvPr/>
            </p:nvSpPr>
            <p:spPr>
              <a:xfrm rot="10960979">
                <a:off x="4968302" y="1757379"/>
                <a:ext cx="219641" cy="658923"/>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Isosceles Triangle 566">
                <a:extLst>
                  <a:ext uri="{FF2B5EF4-FFF2-40B4-BE49-F238E27FC236}">
                    <a16:creationId xmlns:a16="http://schemas.microsoft.com/office/drawing/2014/main" id="{5A3C6668-B0E6-1786-5E24-529D51904908}"/>
                  </a:ext>
                </a:extLst>
              </p:cNvPr>
              <p:cNvSpPr/>
              <p:nvPr/>
            </p:nvSpPr>
            <p:spPr>
              <a:xfrm rot="10960979">
                <a:off x="5623621" y="1761733"/>
                <a:ext cx="219641" cy="658923"/>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Isosceles Triangle 567">
                <a:extLst>
                  <a:ext uri="{FF2B5EF4-FFF2-40B4-BE49-F238E27FC236}">
                    <a16:creationId xmlns:a16="http://schemas.microsoft.com/office/drawing/2014/main" id="{2C091B66-9847-D934-C02E-33C1A2DC7A88}"/>
                  </a:ext>
                </a:extLst>
              </p:cNvPr>
              <p:cNvSpPr/>
              <p:nvPr/>
            </p:nvSpPr>
            <p:spPr>
              <a:xfrm rot="10960979">
                <a:off x="6339901" y="1757379"/>
                <a:ext cx="219641" cy="658923"/>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Isosceles Triangle 568">
                <a:extLst>
                  <a:ext uri="{FF2B5EF4-FFF2-40B4-BE49-F238E27FC236}">
                    <a16:creationId xmlns:a16="http://schemas.microsoft.com/office/drawing/2014/main" id="{1F301ACA-DFA5-96B7-1D7A-BBC3FF29667E}"/>
                  </a:ext>
                </a:extLst>
              </p:cNvPr>
              <p:cNvSpPr/>
              <p:nvPr/>
            </p:nvSpPr>
            <p:spPr>
              <a:xfrm rot="10960979">
                <a:off x="7101901" y="1757379"/>
                <a:ext cx="219641" cy="658923"/>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Isosceles Triangle 569">
                <a:extLst>
                  <a:ext uri="{FF2B5EF4-FFF2-40B4-BE49-F238E27FC236}">
                    <a16:creationId xmlns:a16="http://schemas.microsoft.com/office/drawing/2014/main" id="{D5B7B61D-42E5-BDDC-A954-C0A89267BF47}"/>
                  </a:ext>
                </a:extLst>
              </p:cNvPr>
              <p:cNvSpPr/>
              <p:nvPr/>
            </p:nvSpPr>
            <p:spPr>
              <a:xfrm rot="10800000" flipH="1" flipV="1">
                <a:off x="5334000" y="2057400"/>
                <a:ext cx="195280" cy="361185"/>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Isosceles Triangle 570">
                <a:extLst>
                  <a:ext uri="{FF2B5EF4-FFF2-40B4-BE49-F238E27FC236}">
                    <a16:creationId xmlns:a16="http://schemas.microsoft.com/office/drawing/2014/main" id="{ECF94413-73D8-3E44-1277-8D2896269170}"/>
                  </a:ext>
                </a:extLst>
              </p:cNvPr>
              <p:cNvSpPr/>
              <p:nvPr/>
            </p:nvSpPr>
            <p:spPr>
              <a:xfrm rot="10800000" flipH="1" flipV="1">
                <a:off x="5971903" y="2072640"/>
                <a:ext cx="195280" cy="361185"/>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Isosceles Triangle 571">
                <a:extLst>
                  <a:ext uri="{FF2B5EF4-FFF2-40B4-BE49-F238E27FC236}">
                    <a16:creationId xmlns:a16="http://schemas.microsoft.com/office/drawing/2014/main" id="{F0332AF4-9468-2565-EB6A-52B9C0A339BA}"/>
                  </a:ext>
                </a:extLst>
              </p:cNvPr>
              <p:cNvSpPr/>
              <p:nvPr/>
            </p:nvSpPr>
            <p:spPr>
              <a:xfrm rot="10800000" flipH="1" flipV="1">
                <a:off x="6701246" y="2066108"/>
                <a:ext cx="195280" cy="361185"/>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Chevron 172">
                <a:extLst>
                  <a:ext uri="{FF2B5EF4-FFF2-40B4-BE49-F238E27FC236}">
                    <a16:creationId xmlns:a16="http://schemas.microsoft.com/office/drawing/2014/main" id="{1F7A653B-C49B-7C55-535B-334B3528EC6A}"/>
                  </a:ext>
                </a:extLst>
              </p:cNvPr>
              <p:cNvSpPr/>
              <p:nvPr/>
            </p:nvSpPr>
            <p:spPr>
              <a:xfrm rot="16200000">
                <a:off x="5307874" y="1857103"/>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4" name="Chevron 173">
                <a:extLst>
                  <a:ext uri="{FF2B5EF4-FFF2-40B4-BE49-F238E27FC236}">
                    <a16:creationId xmlns:a16="http://schemas.microsoft.com/office/drawing/2014/main" id="{02DB5F92-514F-1459-77EE-5E9CFE68AA13}"/>
                  </a:ext>
                </a:extLst>
              </p:cNvPr>
              <p:cNvSpPr/>
              <p:nvPr/>
            </p:nvSpPr>
            <p:spPr>
              <a:xfrm rot="16200000">
                <a:off x="5943600" y="1852749"/>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5" name="Chevron 174">
                <a:extLst>
                  <a:ext uri="{FF2B5EF4-FFF2-40B4-BE49-F238E27FC236}">
                    <a16:creationId xmlns:a16="http://schemas.microsoft.com/office/drawing/2014/main" id="{90ED1359-364E-8284-E626-D6FB3A575B6B}"/>
                  </a:ext>
                </a:extLst>
              </p:cNvPr>
              <p:cNvSpPr/>
              <p:nvPr/>
            </p:nvSpPr>
            <p:spPr>
              <a:xfrm rot="16200000">
                <a:off x="6701245" y="1826623"/>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94" name="Group 493">
            <a:extLst>
              <a:ext uri="{FF2B5EF4-FFF2-40B4-BE49-F238E27FC236}">
                <a16:creationId xmlns:a16="http://schemas.microsoft.com/office/drawing/2014/main" id="{BE65F0B6-6445-BB3A-B24A-A993BEBD15AE}"/>
              </a:ext>
            </a:extLst>
          </p:cNvPr>
          <p:cNvGrpSpPr/>
          <p:nvPr/>
        </p:nvGrpSpPr>
        <p:grpSpPr>
          <a:xfrm>
            <a:off x="5686431" y="1347452"/>
            <a:ext cx="1350984" cy="3216630"/>
            <a:chOff x="4800600" y="457200"/>
            <a:chExt cx="2490952" cy="5715000"/>
          </a:xfrm>
        </p:grpSpPr>
        <p:sp>
          <p:nvSpPr>
            <p:cNvPr id="495" name="Oval 494">
              <a:extLst>
                <a:ext uri="{FF2B5EF4-FFF2-40B4-BE49-F238E27FC236}">
                  <a16:creationId xmlns:a16="http://schemas.microsoft.com/office/drawing/2014/main" id="{F37E7640-E72C-24CF-5265-D2115DCF48BE}"/>
                </a:ext>
              </a:extLst>
            </p:cNvPr>
            <p:cNvSpPr/>
            <p:nvPr/>
          </p:nvSpPr>
          <p:spPr>
            <a:xfrm rot="19336703">
              <a:off x="5984516" y="5489471"/>
              <a:ext cx="433552" cy="682729"/>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84890DB4-E8B5-E656-A33E-8EBEF15F0A5D}"/>
                </a:ext>
              </a:extLst>
            </p:cNvPr>
            <p:cNvSpPr/>
            <p:nvPr/>
          </p:nvSpPr>
          <p:spPr>
            <a:xfrm rot="2192056">
              <a:off x="5471685" y="5452425"/>
              <a:ext cx="433552" cy="680057"/>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07519053-3715-EB5B-4CFD-D578311D61BE}"/>
                </a:ext>
              </a:extLst>
            </p:cNvPr>
            <p:cNvSpPr/>
            <p:nvPr/>
          </p:nvSpPr>
          <p:spPr>
            <a:xfrm>
              <a:off x="6858000" y="3505200"/>
              <a:ext cx="433552" cy="544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CFC15C0A-2736-6933-7EEF-17E6029EE13D}"/>
                </a:ext>
              </a:extLst>
            </p:cNvPr>
            <p:cNvSpPr/>
            <p:nvPr/>
          </p:nvSpPr>
          <p:spPr>
            <a:xfrm>
              <a:off x="4800600" y="3387776"/>
              <a:ext cx="433552" cy="544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Trapezoid 498">
              <a:extLst>
                <a:ext uri="{FF2B5EF4-FFF2-40B4-BE49-F238E27FC236}">
                  <a16:creationId xmlns:a16="http://schemas.microsoft.com/office/drawing/2014/main" id="{A1276AC6-AD66-442C-0BC2-48FE46A41496}"/>
                </a:ext>
              </a:extLst>
            </p:cNvPr>
            <p:cNvSpPr/>
            <p:nvPr/>
          </p:nvSpPr>
          <p:spPr>
            <a:xfrm rot="19683283">
              <a:off x="6258830" y="2221543"/>
              <a:ext cx="807754" cy="1657719"/>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Trapezoid 499">
              <a:extLst>
                <a:ext uri="{FF2B5EF4-FFF2-40B4-BE49-F238E27FC236}">
                  <a16:creationId xmlns:a16="http://schemas.microsoft.com/office/drawing/2014/main" id="{8F61C8FE-1ED1-33B8-C53F-AA65A589DB29}"/>
                </a:ext>
              </a:extLst>
            </p:cNvPr>
            <p:cNvSpPr/>
            <p:nvPr/>
          </p:nvSpPr>
          <p:spPr>
            <a:xfrm rot="2090544">
              <a:off x="4942493" y="2274996"/>
              <a:ext cx="972138" cy="1570633"/>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Trapezoid 500">
              <a:extLst>
                <a:ext uri="{FF2B5EF4-FFF2-40B4-BE49-F238E27FC236}">
                  <a16:creationId xmlns:a16="http://schemas.microsoft.com/office/drawing/2014/main" id="{82BEBFB5-77B4-B6F9-F39A-0C42E2D7A094}"/>
                </a:ext>
              </a:extLst>
            </p:cNvPr>
            <p:cNvSpPr/>
            <p:nvPr/>
          </p:nvSpPr>
          <p:spPr>
            <a:xfrm>
              <a:off x="5181600" y="2209800"/>
              <a:ext cx="1752600" cy="3537371"/>
            </a:xfrm>
            <a:prstGeom prst="trapezoid">
              <a:avLst>
                <a:gd name="adj" fmla="val 28581"/>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Isosceles Triangle 501">
              <a:extLst>
                <a:ext uri="{FF2B5EF4-FFF2-40B4-BE49-F238E27FC236}">
                  <a16:creationId xmlns:a16="http://schemas.microsoft.com/office/drawing/2014/main" id="{D76DE038-3685-9E29-CBA9-C3BB8030AEAB}"/>
                </a:ext>
              </a:extLst>
            </p:cNvPr>
            <p:cNvSpPr/>
            <p:nvPr/>
          </p:nvSpPr>
          <p:spPr>
            <a:xfrm rot="10800000">
              <a:off x="5841124" y="2389569"/>
              <a:ext cx="520263" cy="36298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FDF09B23-C958-46FF-4EE6-816FF19B0ED5}"/>
                </a:ext>
              </a:extLst>
            </p:cNvPr>
            <p:cNvSpPr/>
            <p:nvPr/>
          </p:nvSpPr>
          <p:spPr>
            <a:xfrm rot="21417489" flipH="1">
              <a:off x="5354485" y="1217486"/>
              <a:ext cx="1426828" cy="11927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Cloud 503">
              <a:extLst>
                <a:ext uri="{FF2B5EF4-FFF2-40B4-BE49-F238E27FC236}">
                  <a16:creationId xmlns:a16="http://schemas.microsoft.com/office/drawing/2014/main" id="{B5ACD3DF-E61E-9E71-A1D4-0F8F60CF7B17}"/>
                </a:ext>
              </a:extLst>
            </p:cNvPr>
            <p:cNvSpPr/>
            <p:nvPr/>
          </p:nvSpPr>
          <p:spPr>
            <a:xfrm rot="17395536">
              <a:off x="4716329" y="1007122"/>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Cloud 504">
              <a:extLst>
                <a:ext uri="{FF2B5EF4-FFF2-40B4-BE49-F238E27FC236}">
                  <a16:creationId xmlns:a16="http://schemas.microsoft.com/office/drawing/2014/main" id="{B8D06FEF-1034-9976-F457-BDEC3ED0D46B}"/>
                </a:ext>
              </a:extLst>
            </p:cNvPr>
            <p:cNvSpPr/>
            <p:nvPr/>
          </p:nvSpPr>
          <p:spPr>
            <a:xfrm rot="15902291">
              <a:off x="6164033" y="1027947"/>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Trapezoid 505">
              <a:extLst>
                <a:ext uri="{FF2B5EF4-FFF2-40B4-BE49-F238E27FC236}">
                  <a16:creationId xmlns:a16="http://schemas.microsoft.com/office/drawing/2014/main" id="{C7E2C56C-6F7F-E98F-7301-5771FEA40743}"/>
                </a:ext>
              </a:extLst>
            </p:cNvPr>
            <p:cNvSpPr/>
            <p:nvPr/>
          </p:nvSpPr>
          <p:spPr>
            <a:xfrm rot="898702">
              <a:off x="5689150" y="2317388"/>
              <a:ext cx="693683" cy="3429116"/>
            </a:xfrm>
            <a:prstGeom prst="trapezoid">
              <a:avLst>
                <a:gd name="adj" fmla="val 30882"/>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7" name="Group 173">
              <a:extLst>
                <a:ext uri="{FF2B5EF4-FFF2-40B4-BE49-F238E27FC236}">
                  <a16:creationId xmlns:a16="http://schemas.microsoft.com/office/drawing/2014/main" id="{10F27F43-2AE5-7196-CD4E-1FD93CC963FD}"/>
                </a:ext>
              </a:extLst>
            </p:cNvPr>
            <p:cNvGrpSpPr/>
            <p:nvPr/>
          </p:nvGrpSpPr>
          <p:grpSpPr>
            <a:xfrm>
              <a:off x="6172200" y="2362200"/>
              <a:ext cx="560230" cy="457200"/>
              <a:chOff x="5861535" y="315726"/>
              <a:chExt cx="1078476" cy="998095"/>
            </a:xfrm>
          </p:grpSpPr>
          <p:sp>
            <p:nvSpPr>
              <p:cNvPr id="548" name="Hexagon 547">
                <a:extLst>
                  <a:ext uri="{FF2B5EF4-FFF2-40B4-BE49-F238E27FC236}">
                    <a16:creationId xmlns:a16="http://schemas.microsoft.com/office/drawing/2014/main" id="{19FFBE65-F58B-04AE-2D08-3E079DC0A52D}"/>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Chevron 58">
                <a:extLst>
                  <a:ext uri="{FF2B5EF4-FFF2-40B4-BE49-F238E27FC236}">
                    <a16:creationId xmlns:a16="http://schemas.microsoft.com/office/drawing/2014/main" id="{F86F8C7F-14DE-4C07-B3BE-9C87FDCB55EB}"/>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0" name="Chevron 59">
                <a:extLst>
                  <a:ext uri="{FF2B5EF4-FFF2-40B4-BE49-F238E27FC236}">
                    <a16:creationId xmlns:a16="http://schemas.microsoft.com/office/drawing/2014/main" id="{ED7EFDCF-EA03-D8F0-36F0-1ED10C84ACE7}"/>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1" name="Oval 550">
                <a:extLst>
                  <a:ext uri="{FF2B5EF4-FFF2-40B4-BE49-F238E27FC236}">
                    <a16:creationId xmlns:a16="http://schemas.microsoft.com/office/drawing/2014/main" id="{6B2D47F6-B5B4-7962-C7E9-8FF6083582CE}"/>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8" name="Group 507">
              <a:extLst>
                <a:ext uri="{FF2B5EF4-FFF2-40B4-BE49-F238E27FC236}">
                  <a16:creationId xmlns:a16="http://schemas.microsoft.com/office/drawing/2014/main" id="{CEEF4B83-0E75-62B3-1086-CC5B64E274FA}"/>
                </a:ext>
              </a:extLst>
            </p:cNvPr>
            <p:cNvGrpSpPr/>
            <p:nvPr/>
          </p:nvGrpSpPr>
          <p:grpSpPr>
            <a:xfrm>
              <a:off x="5410200" y="3886200"/>
              <a:ext cx="1371600" cy="381000"/>
              <a:chOff x="5576342" y="299803"/>
              <a:chExt cx="3728801" cy="1069299"/>
            </a:xfrm>
          </p:grpSpPr>
          <p:grpSp>
            <p:nvGrpSpPr>
              <p:cNvPr id="533" name="Group 14">
                <a:extLst>
                  <a:ext uri="{FF2B5EF4-FFF2-40B4-BE49-F238E27FC236}">
                    <a16:creationId xmlns:a16="http://schemas.microsoft.com/office/drawing/2014/main" id="{2F7D1021-4034-7438-B486-0122B75F01C7}"/>
                  </a:ext>
                </a:extLst>
              </p:cNvPr>
              <p:cNvGrpSpPr/>
              <p:nvPr/>
            </p:nvGrpSpPr>
            <p:grpSpPr>
              <a:xfrm>
                <a:off x="5576342" y="299803"/>
                <a:ext cx="1304143" cy="1064302"/>
                <a:chOff x="5861535" y="315726"/>
                <a:chExt cx="1078476" cy="998095"/>
              </a:xfrm>
            </p:grpSpPr>
            <p:sp>
              <p:nvSpPr>
                <p:cNvPr id="544" name="Hexagon 543">
                  <a:extLst>
                    <a:ext uri="{FF2B5EF4-FFF2-40B4-BE49-F238E27FC236}">
                      <a16:creationId xmlns:a16="http://schemas.microsoft.com/office/drawing/2014/main" id="{317CB023-35AA-0B75-6E6E-D4B76696B510}"/>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Chevron 54">
                  <a:extLst>
                    <a:ext uri="{FF2B5EF4-FFF2-40B4-BE49-F238E27FC236}">
                      <a16:creationId xmlns:a16="http://schemas.microsoft.com/office/drawing/2014/main" id="{A1B753ED-49BF-60E2-01D3-511D61A2DA50}"/>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6" name="Chevron 55">
                  <a:extLst>
                    <a:ext uri="{FF2B5EF4-FFF2-40B4-BE49-F238E27FC236}">
                      <a16:creationId xmlns:a16="http://schemas.microsoft.com/office/drawing/2014/main" id="{EF6D33D5-12D8-161C-D2B8-4E012F98BFC4}"/>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7" name="Oval 546">
                  <a:extLst>
                    <a:ext uri="{FF2B5EF4-FFF2-40B4-BE49-F238E27FC236}">
                      <a16:creationId xmlns:a16="http://schemas.microsoft.com/office/drawing/2014/main" id="{F512CCDF-DEE9-86DF-EC6A-805F0E318E57}"/>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15">
                <a:extLst>
                  <a:ext uri="{FF2B5EF4-FFF2-40B4-BE49-F238E27FC236}">
                    <a16:creationId xmlns:a16="http://schemas.microsoft.com/office/drawing/2014/main" id="{D6432B85-D40A-278E-8347-A652DC83CE53}"/>
                  </a:ext>
                </a:extLst>
              </p:cNvPr>
              <p:cNvGrpSpPr/>
              <p:nvPr/>
            </p:nvGrpSpPr>
            <p:grpSpPr>
              <a:xfrm>
                <a:off x="6781800" y="304800"/>
                <a:ext cx="1304143" cy="1064302"/>
                <a:chOff x="5861535" y="315726"/>
                <a:chExt cx="1078476" cy="998095"/>
              </a:xfrm>
            </p:grpSpPr>
            <p:sp>
              <p:nvSpPr>
                <p:cNvPr id="540" name="Hexagon 539">
                  <a:extLst>
                    <a:ext uri="{FF2B5EF4-FFF2-40B4-BE49-F238E27FC236}">
                      <a16:creationId xmlns:a16="http://schemas.microsoft.com/office/drawing/2014/main" id="{ECF67BE4-708B-AAE9-4517-EF469AA5F644}"/>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Chevron 50">
                  <a:extLst>
                    <a:ext uri="{FF2B5EF4-FFF2-40B4-BE49-F238E27FC236}">
                      <a16:creationId xmlns:a16="http://schemas.microsoft.com/office/drawing/2014/main" id="{23FB4E77-228C-27FA-C045-2B24DC0B19D7}"/>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2" name="Chevron 51">
                  <a:extLst>
                    <a:ext uri="{FF2B5EF4-FFF2-40B4-BE49-F238E27FC236}">
                      <a16:creationId xmlns:a16="http://schemas.microsoft.com/office/drawing/2014/main" id="{83491B18-C418-1D20-22F8-020FA715DA24}"/>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3" name="Oval 542">
                  <a:extLst>
                    <a:ext uri="{FF2B5EF4-FFF2-40B4-BE49-F238E27FC236}">
                      <a16:creationId xmlns:a16="http://schemas.microsoft.com/office/drawing/2014/main" id="{EACE2CD8-1922-A541-9050-A438664FAD2F}"/>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20">
                <a:extLst>
                  <a:ext uri="{FF2B5EF4-FFF2-40B4-BE49-F238E27FC236}">
                    <a16:creationId xmlns:a16="http://schemas.microsoft.com/office/drawing/2014/main" id="{ABE2C385-6800-ECF2-19C0-8DE736E9C2D9}"/>
                  </a:ext>
                </a:extLst>
              </p:cNvPr>
              <p:cNvGrpSpPr/>
              <p:nvPr/>
            </p:nvGrpSpPr>
            <p:grpSpPr>
              <a:xfrm>
                <a:off x="8001000" y="304800"/>
                <a:ext cx="1304143" cy="1064302"/>
                <a:chOff x="5861535" y="315726"/>
                <a:chExt cx="1078476" cy="998095"/>
              </a:xfrm>
            </p:grpSpPr>
            <p:sp>
              <p:nvSpPr>
                <p:cNvPr id="536" name="Hexagon 535">
                  <a:extLst>
                    <a:ext uri="{FF2B5EF4-FFF2-40B4-BE49-F238E27FC236}">
                      <a16:creationId xmlns:a16="http://schemas.microsoft.com/office/drawing/2014/main" id="{CFCF31AB-2038-8625-5F15-340E4C3378BA}"/>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Chevron 46">
                  <a:extLst>
                    <a:ext uri="{FF2B5EF4-FFF2-40B4-BE49-F238E27FC236}">
                      <a16:creationId xmlns:a16="http://schemas.microsoft.com/office/drawing/2014/main" id="{939EE2D0-C06A-74AA-5FFC-F95F1C7A92C7}"/>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8" name="Chevron 47">
                  <a:extLst>
                    <a:ext uri="{FF2B5EF4-FFF2-40B4-BE49-F238E27FC236}">
                      <a16:creationId xmlns:a16="http://schemas.microsoft.com/office/drawing/2014/main" id="{B1196A41-214F-1C4A-A412-4C3DF2680B04}"/>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9" name="Oval 538">
                  <a:extLst>
                    <a:ext uri="{FF2B5EF4-FFF2-40B4-BE49-F238E27FC236}">
                      <a16:creationId xmlns:a16="http://schemas.microsoft.com/office/drawing/2014/main" id="{288F4F64-B393-3187-A09E-4B57EB07A3F5}"/>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9" name="Group 155">
              <a:extLst>
                <a:ext uri="{FF2B5EF4-FFF2-40B4-BE49-F238E27FC236}">
                  <a16:creationId xmlns:a16="http://schemas.microsoft.com/office/drawing/2014/main" id="{326C81B9-2929-264D-3598-84EF6E5F7348}"/>
                </a:ext>
              </a:extLst>
            </p:cNvPr>
            <p:cNvGrpSpPr/>
            <p:nvPr/>
          </p:nvGrpSpPr>
          <p:grpSpPr>
            <a:xfrm>
              <a:off x="5276395" y="457200"/>
              <a:ext cx="1726451" cy="1219200"/>
              <a:chOff x="2550762" y="1524000"/>
              <a:chExt cx="3293867" cy="2326091"/>
            </a:xfrm>
          </p:grpSpPr>
          <p:sp>
            <p:nvSpPr>
              <p:cNvPr id="526" name="Moon 525">
                <a:extLst>
                  <a:ext uri="{FF2B5EF4-FFF2-40B4-BE49-F238E27FC236}">
                    <a16:creationId xmlns:a16="http://schemas.microsoft.com/office/drawing/2014/main" id="{8504740F-AC08-69C2-6370-5568686AB560}"/>
                  </a:ext>
                </a:extLst>
              </p:cNvPr>
              <p:cNvSpPr/>
              <p:nvPr/>
            </p:nvSpPr>
            <p:spPr>
              <a:xfrm>
                <a:off x="3429000" y="1752600"/>
                <a:ext cx="838200" cy="2057400"/>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Moon 526">
                <a:extLst>
                  <a:ext uri="{FF2B5EF4-FFF2-40B4-BE49-F238E27FC236}">
                    <a16:creationId xmlns:a16="http://schemas.microsoft.com/office/drawing/2014/main" id="{FDF049DF-CEA5-2E84-A1AB-37367EF79744}"/>
                  </a:ext>
                </a:extLst>
              </p:cNvPr>
              <p:cNvSpPr/>
              <p:nvPr/>
            </p:nvSpPr>
            <p:spPr>
              <a:xfrm rot="20658497">
                <a:off x="3783992" y="1672982"/>
                <a:ext cx="838200" cy="2177109"/>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Moon 527">
                <a:extLst>
                  <a:ext uri="{FF2B5EF4-FFF2-40B4-BE49-F238E27FC236}">
                    <a16:creationId xmlns:a16="http://schemas.microsoft.com/office/drawing/2014/main" id="{C7B3E9EF-D5F7-836F-1EA1-D19E9918510B}"/>
                  </a:ext>
                </a:extLst>
              </p:cNvPr>
              <p:cNvSpPr/>
              <p:nvPr/>
            </p:nvSpPr>
            <p:spPr>
              <a:xfrm rot="1028483">
                <a:off x="3250449" y="1683943"/>
                <a:ext cx="838200" cy="2098772"/>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Cloud 528">
                <a:extLst>
                  <a:ext uri="{FF2B5EF4-FFF2-40B4-BE49-F238E27FC236}">
                    <a16:creationId xmlns:a16="http://schemas.microsoft.com/office/drawing/2014/main" id="{C769B480-A499-1E67-A0F7-C9247A092C04}"/>
                  </a:ext>
                </a:extLst>
              </p:cNvPr>
              <p:cNvSpPr/>
              <p:nvPr/>
            </p:nvSpPr>
            <p:spPr>
              <a:xfrm>
                <a:off x="2667000" y="1524000"/>
                <a:ext cx="2667000" cy="1828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Cloud 529">
                <a:extLst>
                  <a:ext uri="{FF2B5EF4-FFF2-40B4-BE49-F238E27FC236}">
                    <a16:creationId xmlns:a16="http://schemas.microsoft.com/office/drawing/2014/main" id="{19AD94F6-BA3F-CA3C-F301-25672388DEAF}"/>
                  </a:ext>
                </a:extLst>
              </p:cNvPr>
              <p:cNvSpPr/>
              <p:nvPr/>
            </p:nvSpPr>
            <p:spPr>
              <a:xfrm rot="18091643">
                <a:off x="2237022" y="1968335"/>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Cloud 530">
                <a:extLst>
                  <a:ext uri="{FF2B5EF4-FFF2-40B4-BE49-F238E27FC236}">
                    <a16:creationId xmlns:a16="http://schemas.microsoft.com/office/drawing/2014/main" id="{66A74449-582C-5AFD-ABCA-16DD22F0BE0C}"/>
                  </a:ext>
                </a:extLst>
              </p:cNvPr>
              <p:cNvSpPr/>
              <p:nvPr/>
            </p:nvSpPr>
            <p:spPr>
              <a:xfrm rot="16200000">
                <a:off x="4182060" y="1913940"/>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a:extLst>
                  <a:ext uri="{FF2B5EF4-FFF2-40B4-BE49-F238E27FC236}">
                    <a16:creationId xmlns:a16="http://schemas.microsoft.com/office/drawing/2014/main" id="{24BBB286-4610-C824-C39B-0D96EA4D8A1F}"/>
                  </a:ext>
                </a:extLst>
              </p:cNvPr>
              <p:cNvSpPr/>
              <p:nvPr/>
            </p:nvSpPr>
            <p:spPr>
              <a:xfrm>
                <a:off x="3124200" y="1676400"/>
                <a:ext cx="2209800" cy="12192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0" name="Group 178">
              <a:extLst>
                <a:ext uri="{FF2B5EF4-FFF2-40B4-BE49-F238E27FC236}">
                  <a16:creationId xmlns:a16="http://schemas.microsoft.com/office/drawing/2014/main" id="{CA4E1C1C-3574-1D1A-F826-485EE3054C6B}"/>
                </a:ext>
              </a:extLst>
            </p:cNvPr>
            <p:cNvGrpSpPr/>
            <p:nvPr/>
          </p:nvGrpSpPr>
          <p:grpSpPr>
            <a:xfrm>
              <a:off x="5181600" y="838200"/>
              <a:ext cx="1828800" cy="454945"/>
              <a:chOff x="5576342" y="299803"/>
              <a:chExt cx="3728801" cy="1069299"/>
            </a:xfrm>
          </p:grpSpPr>
          <p:grpSp>
            <p:nvGrpSpPr>
              <p:cNvPr id="511" name="Group 14">
                <a:extLst>
                  <a:ext uri="{FF2B5EF4-FFF2-40B4-BE49-F238E27FC236}">
                    <a16:creationId xmlns:a16="http://schemas.microsoft.com/office/drawing/2014/main" id="{B8B29696-A48B-3E59-977A-2E032C977261}"/>
                  </a:ext>
                </a:extLst>
              </p:cNvPr>
              <p:cNvGrpSpPr/>
              <p:nvPr/>
            </p:nvGrpSpPr>
            <p:grpSpPr>
              <a:xfrm>
                <a:off x="5576342" y="299803"/>
                <a:ext cx="1304143" cy="1064302"/>
                <a:chOff x="5861535" y="315726"/>
                <a:chExt cx="1078476" cy="998095"/>
              </a:xfrm>
            </p:grpSpPr>
            <p:sp>
              <p:nvSpPr>
                <p:cNvPr id="522" name="Hexagon 521">
                  <a:extLst>
                    <a:ext uri="{FF2B5EF4-FFF2-40B4-BE49-F238E27FC236}">
                      <a16:creationId xmlns:a16="http://schemas.microsoft.com/office/drawing/2014/main" id="{CEE878DC-32D6-C4F4-4CCE-4CCC812B8C4F}"/>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Chevron 32">
                  <a:extLst>
                    <a:ext uri="{FF2B5EF4-FFF2-40B4-BE49-F238E27FC236}">
                      <a16:creationId xmlns:a16="http://schemas.microsoft.com/office/drawing/2014/main" id="{35EDC646-9CF8-BD5C-BE14-57EB9BF9C6A9}"/>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4" name="Chevron 33">
                  <a:extLst>
                    <a:ext uri="{FF2B5EF4-FFF2-40B4-BE49-F238E27FC236}">
                      <a16:creationId xmlns:a16="http://schemas.microsoft.com/office/drawing/2014/main" id="{234D52E8-D8B4-7049-C41C-7F15A652F8E5}"/>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5" name="Oval 524">
                  <a:extLst>
                    <a:ext uri="{FF2B5EF4-FFF2-40B4-BE49-F238E27FC236}">
                      <a16:creationId xmlns:a16="http://schemas.microsoft.com/office/drawing/2014/main" id="{5BA583D1-6F82-8235-154D-D4DA7AA860C3}"/>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2" name="Group 15">
                <a:extLst>
                  <a:ext uri="{FF2B5EF4-FFF2-40B4-BE49-F238E27FC236}">
                    <a16:creationId xmlns:a16="http://schemas.microsoft.com/office/drawing/2014/main" id="{47E76DE1-25C1-1AF4-E9C2-B70B892157EB}"/>
                  </a:ext>
                </a:extLst>
              </p:cNvPr>
              <p:cNvGrpSpPr/>
              <p:nvPr/>
            </p:nvGrpSpPr>
            <p:grpSpPr>
              <a:xfrm>
                <a:off x="6781800" y="304800"/>
                <a:ext cx="1304143" cy="1064302"/>
                <a:chOff x="5861535" y="315726"/>
                <a:chExt cx="1078476" cy="998095"/>
              </a:xfrm>
            </p:grpSpPr>
            <p:sp>
              <p:nvSpPr>
                <p:cNvPr id="518" name="Hexagon 517">
                  <a:extLst>
                    <a:ext uri="{FF2B5EF4-FFF2-40B4-BE49-F238E27FC236}">
                      <a16:creationId xmlns:a16="http://schemas.microsoft.com/office/drawing/2014/main" id="{ECB46D10-B2FB-F9C3-7D21-939C297CF285}"/>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Chevron 28">
                  <a:extLst>
                    <a:ext uri="{FF2B5EF4-FFF2-40B4-BE49-F238E27FC236}">
                      <a16:creationId xmlns:a16="http://schemas.microsoft.com/office/drawing/2014/main" id="{DBD8A1D7-2C2A-5576-E862-8476AD433E18}"/>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0" name="Chevron 29">
                  <a:extLst>
                    <a:ext uri="{FF2B5EF4-FFF2-40B4-BE49-F238E27FC236}">
                      <a16:creationId xmlns:a16="http://schemas.microsoft.com/office/drawing/2014/main" id="{CBD139C7-922A-1A23-45FA-2BEE6EF39E0E}"/>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1" name="Oval 520">
                  <a:extLst>
                    <a:ext uri="{FF2B5EF4-FFF2-40B4-BE49-F238E27FC236}">
                      <a16:creationId xmlns:a16="http://schemas.microsoft.com/office/drawing/2014/main" id="{EF29EC44-94CA-CAD6-352A-816835D3CB54}"/>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3" name="Group 20">
                <a:extLst>
                  <a:ext uri="{FF2B5EF4-FFF2-40B4-BE49-F238E27FC236}">
                    <a16:creationId xmlns:a16="http://schemas.microsoft.com/office/drawing/2014/main" id="{2A914CFC-6660-BD7D-9D6A-A242BE42FD03}"/>
                  </a:ext>
                </a:extLst>
              </p:cNvPr>
              <p:cNvGrpSpPr/>
              <p:nvPr/>
            </p:nvGrpSpPr>
            <p:grpSpPr>
              <a:xfrm>
                <a:off x="8001000" y="304800"/>
                <a:ext cx="1304143" cy="1064302"/>
                <a:chOff x="5861535" y="315726"/>
                <a:chExt cx="1078476" cy="998095"/>
              </a:xfrm>
            </p:grpSpPr>
            <p:sp>
              <p:nvSpPr>
                <p:cNvPr id="514" name="Hexagon 513">
                  <a:extLst>
                    <a:ext uri="{FF2B5EF4-FFF2-40B4-BE49-F238E27FC236}">
                      <a16:creationId xmlns:a16="http://schemas.microsoft.com/office/drawing/2014/main" id="{DEB12D9D-2E0D-600A-9B60-99D135C6470B}"/>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Chevron 24">
                  <a:extLst>
                    <a:ext uri="{FF2B5EF4-FFF2-40B4-BE49-F238E27FC236}">
                      <a16:creationId xmlns:a16="http://schemas.microsoft.com/office/drawing/2014/main" id="{03D944AF-7565-3EDC-2E70-510F0BF2774C}"/>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6" name="Chevron 25">
                  <a:extLst>
                    <a:ext uri="{FF2B5EF4-FFF2-40B4-BE49-F238E27FC236}">
                      <a16:creationId xmlns:a16="http://schemas.microsoft.com/office/drawing/2014/main" id="{1A208BF9-06ED-97ED-1DDD-35E87EDB65AE}"/>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7" name="Oval 516">
                  <a:extLst>
                    <a:ext uri="{FF2B5EF4-FFF2-40B4-BE49-F238E27FC236}">
                      <a16:creationId xmlns:a16="http://schemas.microsoft.com/office/drawing/2014/main" id="{F0CF81FE-B8BD-CAC5-5F05-11F580919A17}"/>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87" name="Group 586">
            <a:extLst>
              <a:ext uri="{FF2B5EF4-FFF2-40B4-BE49-F238E27FC236}">
                <a16:creationId xmlns:a16="http://schemas.microsoft.com/office/drawing/2014/main" id="{9CBF0750-EC86-39B9-E1B7-8E9818D6C359}"/>
              </a:ext>
            </a:extLst>
          </p:cNvPr>
          <p:cNvGrpSpPr/>
          <p:nvPr/>
        </p:nvGrpSpPr>
        <p:grpSpPr>
          <a:xfrm>
            <a:off x="3656932" y="1403334"/>
            <a:ext cx="1583757" cy="3103299"/>
            <a:chOff x="6261280" y="557771"/>
            <a:chExt cx="2997228" cy="5919037"/>
          </a:xfrm>
        </p:grpSpPr>
        <p:sp>
          <p:nvSpPr>
            <p:cNvPr id="588" name="Oval 587">
              <a:extLst>
                <a:ext uri="{FF2B5EF4-FFF2-40B4-BE49-F238E27FC236}">
                  <a16:creationId xmlns:a16="http://schemas.microsoft.com/office/drawing/2014/main" id="{9991ACDE-7800-AA1C-8373-9F645AF06E4B}"/>
                </a:ext>
              </a:extLst>
            </p:cNvPr>
            <p:cNvSpPr/>
            <p:nvPr/>
          </p:nvSpPr>
          <p:spPr>
            <a:xfrm rot="1447568" flipH="1">
              <a:off x="6261280" y="3700338"/>
              <a:ext cx="543917" cy="7990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D4AE6059-60D9-E839-E4BA-2A8D40D3DF2B}"/>
                </a:ext>
              </a:extLst>
            </p:cNvPr>
            <p:cNvSpPr/>
            <p:nvPr/>
          </p:nvSpPr>
          <p:spPr>
            <a:xfrm rot="20075884" flipH="1">
              <a:off x="8714591" y="3702017"/>
              <a:ext cx="543917" cy="7990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0" name="Group 61">
              <a:extLst>
                <a:ext uri="{FF2B5EF4-FFF2-40B4-BE49-F238E27FC236}">
                  <a16:creationId xmlns:a16="http://schemas.microsoft.com/office/drawing/2014/main" id="{F09D9AED-646F-42F3-069D-6A843ABF6D23}"/>
                </a:ext>
              </a:extLst>
            </p:cNvPr>
            <p:cNvGrpSpPr/>
            <p:nvPr/>
          </p:nvGrpSpPr>
          <p:grpSpPr>
            <a:xfrm>
              <a:off x="6989629" y="5695745"/>
              <a:ext cx="726719" cy="722828"/>
              <a:chOff x="7122338" y="5361709"/>
              <a:chExt cx="520849" cy="515905"/>
            </a:xfrm>
          </p:grpSpPr>
          <p:sp>
            <p:nvSpPr>
              <p:cNvPr id="659" name="Oval 658">
                <a:extLst>
                  <a:ext uri="{FF2B5EF4-FFF2-40B4-BE49-F238E27FC236}">
                    <a16:creationId xmlns:a16="http://schemas.microsoft.com/office/drawing/2014/main" id="{8AF68C29-845A-FBF3-907E-906ED27C7A1C}"/>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730758F2-5BA8-1CD1-73FE-94BD1E78870F}"/>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1" name="Group 60">
              <a:extLst>
                <a:ext uri="{FF2B5EF4-FFF2-40B4-BE49-F238E27FC236}">
                  <a16:creationId xmlns:a16="http://schemas.microsoft.com/office/drawing/2014/main" id="{5868467F-4E17-FC8C-C46C-F6DF1BE0EA9C}"/>
                </a:ext>
              </a:extLst>
            </p:cNvPr>
            <p:cNvGrpSpPr/>
            <p:nvPr/>
          </p:nvGrpSpPr>
          <p:grpSpPr>
            <a:xfrm>
              <a:off x="7675869" y="5753980"/>
              <a:ext cx="726719" cy="722828"/>
              <a:chOff x="7122338" y="5361709"/>
              <a:chExt cx="520849" cy="515905"/>
            </a:xfrm>
          </p:grpSpPr>
          <p:sp>
            <p:nvSpPr>
              <p:cNvPr id="657" name="Oval 656">
                <a:extLst>
                  <a:ext uri="{FF2B5EF4-FFF2-40B4-BE49-F238E27FC236}">
                    <a16:creationId xmlns:a16="http://schemas.microsoft.com/office/drawing/2014/main" id="{C758C5F0-49DA-A9ED-29FD-61CDEFB78676}"/>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CCBFEAE4-F996-9C69-B77E-710C9F4BF6FE}"/>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2" name="Trapezoid 591">
              <a:extLst>
                <a:ext uri="{FF2B5EF4-FFF2-40B4-BE49-F238E27FC236}">
                  <a16:creationId xmlns:a16="http://schemas.microsoft.com/office/drawing/2014/main" id="{385A2DD4-E23C-9D31-C4E7-25BB5A030A1A}"/>
                </a:ext>
              </a:extLst>
            </p:cNvPr>
            <p:cNvSpPr/>
            <p:nvPr/>
          </p:nvSpPr>
          <p:spPr>
            <a:xfrm flipH="1">
              <a:off x="6938082" y="4760761"/>
              <a:ext cx="1522574" cy="1281156"/>
            </a:xfrm>
            <a:prstGeom prst="trapezoid">
              <a:avLst>
                <a:gd name="adj" fmla="val 8711"/>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Trapezoid 592">
              <a:extLst>
                <a:ext uri="{FF2B5EF4-FFF2-40B4-BE49-F238E27FC236}">
                  <a16:creationId xmlns:a16="http://schemas.microsoft.com/office/drawing/2014/main" id="{4BFBC980-C850-C8B8-D06E-1C75256FF2E7}"/>
                </a:ext>
              </a:extLst>
            </p:cNvPr>
            <p:cNvSpPr/>
            <p:nvPr/>
          </p:nvSpPr>
          <p:spPr>
            <a:xfrm rot="19879197" flipH="1">
              <a:off x="8119584" y="2175434"/>
              <a:ext cx="870284" cy="2053295"/>
            </a:xfrm>
            <a:prstGeom prst="trapezoid">
              <a:avLst>
                <a:gd name="adj" fmla="val 35984"/>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Trapezoid 593">
              <a:extLst>
                <a:ext uri="{FF2B5EF4-FFF2-40B4-BE49-F238E27FC236}">
                  <a16:creationId xmlns:a16="http://schemas.microsoft.com/office/drawing/2014/main" id="{400148E3-2E0F-232A-0696-5737B104F7E4}"/>
                </a:ext>
              </a:extLst>
            </p:cNvPr>
            <p:cNvSpPr/>
            <p:nvPr/>
          </p:nvSpPr>
          <p:spPr>
            <a:xfrm rot="1667365" flipH="1">
              <a:off x="6595940" y="1965370"/>
              <a:ext cx="938508" cy="2297386"/>
            </a:xfrm>
            <a:prstGeom prst="trapezoid">
              <a:avLst>
                <a:gd name="adj" fmla="val 35984"/>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Trapezoid 594">
              <a:extLst>
                <a:ext uri="{FF2B5EF4-FFF2-40B4-BE49-F238E27FC236}">
                  <a16:creationId xmlns:a16="http://schemas.microsoft.com/office/drawing/2014/main" id="{77F026C9-DCD2-4341-FD34-90FEE70A67BB}"/>
                </a:ext>
              </a:extLst>
            </p:cNvPr>
            <p:cNvSpPr/>
            <p:nvPr/>
          </p:nvSpPr>
          <p:spPr>
            <a:xfrm flipH="1">
              <a:off x="6938082" y="2198449"/>
              <a:ext cx="1701099" cy="3309651"/>
            </a:xfrm>
            <a:prstGeom prst="trapezoid">
              <a:avLst>
                <a:gd name="adj" fmla="val 35984"/>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Isosceles Triangle 595">
              <a:extLst>
                <a:ext uri="{FF2B5EF4-FFF2-40B4-BE49-F238E27FC236}">
                  <a16:creationId xmlns:a16="http://schemas.microsoft.com/office/drawing/2014/main" id="{C8FEC9AA-DA0D-444D-1C7F-B5256142DA5F}"/>
                </a:ext>
              </a:extLst>
            </p:cNvPr>
            <p:cNvSpPr/>
            <p:nvPr/>
          </p:nvSpPr>
          <p:spPr>
            <a:xfrm rot="10800000">
              <a:off x="7477922" y="2369625"/>
              <a:ext cx="637913" cy="797515"/>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Freeform: Shape 596">
              <a:extLst>
                <a:ext uri="{FF2B5EF4-FFF2-40B4-BE49-F238E27FC236}">
                  <a16:creationId xmlns:a16="http://schemas.microsoft.com/office/drawing/2014/main" id="{AB5475D9-B5C5-8852-5D28-E098D5A9B859}"/>
                </a:ext>
              </a:extLst>
            </p:cNvPr>
            <p:cNvSpPr/>
            <p:nvPr/>
          </p:nvSpPr>
          <p:spPr>
            <a:xfrm rot="5137497">
              <a:off x="6756949" y="688750"/>
              <a:ext cx="1987214" cy="1828183"/>
            </a:xfrm>
            <a:custGeom>
              <a:avLst/>
              <a:gdLst>
                <a:gd name="connsiteX0" fmla="*/ 17449 w 1987214"/>
                <a:gd name="connsiteY0" fmla="*/ 515848 h 1828183"/>
                <a:gd name="connsiteX1" fmla="*/ 26914 w 1987214"/>
                <a:gd name="connsiteY1" fmla="*/ 475822 h 1828183"/>
                <a:gd name="connsiteX2" fmla="*/ 92963 w 1987214"/>
                <a:gd name="connsiteY2" fmla="*/ 403986 h 1828183"/>
                <a:gd name="connsiteX3" fmla="*/ 93143 w 1987214"/>
                <a:gd name="connsiteY3" fmla="*/ 403576 h 1828183"/>
                <a:gd name="connsiteX4" fmla="*/ 119072 w 1987214"/>
                <a:gd name="connsiteY4" fmla="*/ 344849 h 1828183"/>
                <a:gd name="connsiteX5" fmla="*/ 158894 w 1987214"/>
                <a:gd name="connsiteY5" fmla="*/ 310353 h 1828183"/>
                <a:gd name="connsiteX6" fmla="*/ 191363 w 1987214"/>
                <a:gd name="connsiteY6" fmla="*/ 305754 h 1828183"/>
                <a:gd name="connsiteX7" fmla="*/ 205664 w 1987214"/>
                <a:gd name="connsiteY7" fmla="*/ 312232 h 1828183"/>
                <a:gd name="connsiteX8" fmla="*/ 247908 w 1987214"/>
                <a:gd name="connsiteY8" fmla="*/ 293566 h 1828183"/>
                <a:gd name="connsiteX9" fmla="*/ 269877 w 1987214"/>
                <a:gd name="connsiteY9" fmla="*/ 289682 h 1828183"/>
                <a:gd name="connsiteX10" fmla="*/ 270626 w 1987214"/>
                <a:gd name="connsiteY10" fmla="*/ 289361 h 1828183"/>
                <a:gd name="connsiteX11" fmla="*/ 272410 w 1987214"/>
                <a:gd name="connsiteY11" fmla="*/ 289235 h 1828183"/>
                <a:gd name="connsiteX12" fmla="*/ 308535 w 1987214"/>
                <a:gd name="connsiteY12" fmla="*/ 282847 h 1828183"/>
                <a:gd name="connsiteX13" fmla="*/ 310113 w 1987214"/>
                <a:gd name="connsiteY13" fmla="*/ 280150 h 1828183"/>
                <a:gd name="connsiteX14" fmla="*/ 383604 w 1987214"/>
                <a:gd name="connsiteY14" fmla="*/ 133214 h 1828183"/>
                <a:gd name="connsiteX15" fmla="*/ 741118 w 1987214"/>
                <a:gd name="connsiteY15" fmla="*/ 99644 h 1828183"/>
                <a:gd name="connsiteX16" fmla="*/ 741197 w 1987214"/>
                <a:gd name="connsiteY16" fmla="*/ 99588 h 1828183"/>
                <a:gd name="connsiteX17" fmla="*/ 812296 w 1987214"/>
                <a:gd name="connsiteY17" fmla="*/ 49100 h 1828183"/>
                <a:gd name="connsiteX18" fmla="*/ 1101575 w 1987214"/>
                <a:gd name="connsiteY18" fmla="*/ 64796 h 1828183"/>
                <a:gd name="connsiteX19" fmla="*/ 1102859 w 1987214"/>
                <a:gd name="connsiteY19" fmla="*/ 63845 h 1828183"/>
                <a:gd name="connsiteX20" fmla="*/ 1159326 w 1987214"/>
                <a:gd name="connsiteY20" fmla="*/ 22088 h 1828183"/>
                <a:gd name="connsiteX21" fmla="*/ 1242030 w 1987214"/>
                <a:gd name="connsiteY21" fmla="*/ 1162 h 1828183"/>
                <a:gd name="connsiteX22" fmla="*/ 1338819 w 1987214"/>
                <a:gd name="connsiteY22" fmla="*/ 8754 h 1828183"/>
                <a:gd name="connsiteX23" fmla="*/ 1413979 w 1987214"/>
                <a:gd name="connsiteY23" fmla="*/ 44990 h 1828183"/>
                <a:gd name="connsiteX24" fmla="*/ 1416223 w 1987214"/>
                <a:gd name="connsiteY24" fmla="*/ 46071 h 1828183"/>
                <a:gd name="connsiteX25" fmla="*/ 1591821 w 1987214"/>
                <a:gd name="connsiteY25" fmla="*/ 637 h 1828183"/>
                <a:gd name="connsiteX26" fmla="*/ 1656357 w 1987214"/>
                <a:gd name="connsiteY26" fmla="*/ 10809 h 1828183"/>
                <a:gd name="connsiteX27" fmla="*/ 1778130 w 1987214"/>
                <a:gd name="connsiteY27" fmla="*/ 107008 h 1828183"/>
                <a:gd name="connsiteX28" fmla="*/ 1778793 w 1987214"/>
                <a:gd name="connsiteY28" fmla="*/ 107180 h 1828183"/>
                <a:gd name="connsiteX29" fmla="*/ 1830284 w 1987214"/>
                <a:gd name="connsiteY29" fmla="*/ 120505 h 1828183"/>
                <a:gd name="connsiteX30" fmla="*/ 1934409 w 1987214"/>
                <a:gd name="connsiteY30" fmla="*/ 200372 h 1828183"/>
                <a:gd name="connsiteX31" fmla="*/ 1927414 w 1987214"/>
                <a:gd name="connsiteY31" fmla="*/ 301611 h 1828183"/>
                <a:gd name="connsiteX32" fmla="*/ 1978512 w 1987214"/>
                <a:gd name="connsiteY32" fmla="*/ 456403 h 1828183"/>
                <a:gd name="connsiteX33" fmla="*/ 1739146 w 1987214"/>
                <a:gd name="connsiteY33" fmla="*/ 591900 h 1828183"/>
                <a:gd name="connsiteX34" fmla="*/ 1653457 w 1987214"/>
                <a:gd name="connsiteY34" fmla="*/ 708004 h 1828183"/>
                <a:gd name="connsiteX35" fmla="*/ 1361713 w 1987214"/>
                <a:gd name="connsiteY35" fmla="*/ 722062 h 1828183"/>
                <a:gd name="connsiteX36" fmla="*/ 1153227 w 1987214"/>
                <a:gd name="connsiteY36" fmla="*/ 845923 h 1828183"/>
                <a:gd name="connsiteX37" fmla="*/ 846683 w 1987214"/>
                <a:gd name="connsiteY37" fmla="*/ 770319 h 1828183"/>
                <a:gd name="connsiteX38" fmla="*/ 534038 w 1987214"/>
                <a:gd name="connsiteY38" fmla="*/ 779418 h 1828183"/>
                <a:gd name="connsiteX39" fmla="*/ 512400 w 1987214"/>
                <a:gd name="connsiteY39" fmla="*/ 771124 h 1828183"/>
                <a:gd name="connsiteX40" fmla="*/ 518081 w 1987214"/>
                <a:gd name="connsiteY40" fmla="*/ 786654 h 1828183"/>
                <a:gd name="connsiteX41" fmla="*/ 525350 w 1987214"/>
                <a:gd name="connsiteY41" fmla="*/ 831642 h 1828183"/>
                <a:gd name="connsiteX42" fmla="*/ 512399 w 1987214"/>
                <a:gd name="connsiteY42" fmla="*/ 939317 h 1828183"/>
                <a:gd name="connsiteX43" fmla="*/ 497233 w 1987214"/>
                <a:gd name="connsiteY43" fmla="*/ 972913 h 1828183"/>
                <a:gd name="connsiteX44" fmla="*/ 522375 w 1987214"/>
                <a:gd name="connsiteY44" fmla="*/ 970184 h 1828183"/>
                <a:gd name="connsiteX45" fmla="*/ 737534 w 1987214"/>
                <a:gd name="connsiteY45" fmla="*/ 989837 h 1828183"/>
                <a:gd name="connsiteX46" fmla="*/ 1068653 w 1987214"/>
                <a:gd name="connsiteY46" fmla="*/ 991857 h 1828183"/>
                <a:gd name="connsiteX47" fmla="*/ 1348639 w 1987214"/>
                <a:gd name="connsiteY47" fmla="*/ 1122488 h 1828183"/>
                <a:gd name="connsiteX48" fmla="*/ 1592695 w 1987214"/>
                <a:gd name="connsiteY48" fmla="*/ 1180255 h 1828183"/>
                <a:gd name="connsiteX49" fmla="*/ 1612480 w 1987214"/>
                <a:gd name="connsiteY49" fmla="*/ 1314876 h 1828183"/>
                <a:gd name="connsiteX50" fmla="*/ 1868780 w 1987214"/>
                <a:gd name="connsiteY50" fmla="*/ 1429606 h 1828183"/>
                <a:gd name="connsiteX51" fmla="*/ 1697281 w 1987214"/>
                <a:gd name="connsiteY51" fmla="*/ 1556345 h 1828183"/>
                <a:gd name="connsiteX52" fmla="*/ 1522545 w 1987214"/>
                <a:gd name="connsiteY52" fmla="*/ 1750732 h 1828183"/>
                <a:gd name="connsiteX53" fmla="*/ 1338734 w 1987214"/>
                <a:gd name="connsiteY53" fmla="*/ 1828014 h 1828183"/>
                <a:gd name="connsiteX54" fmla="*/ 1101483 w 1987214"/>
                <a:gd name="connsiteY54" fmla="*/ 1790345 h 1828183"/>
                <a:gd name="connsiteX55" fmla="*/ 853413 w 1987214"/>
                <a:gd name="connsiteY55" fmla="*/ 1812582 h 1828183"/>
                <a:gd name="connsiteX56" fmla="*/ 641433 w 1987214"/>
                <a:gd name="connsiteY56" fmla="*/ 1721092 h 1828183"/>
                <a:gd name="connsiteX57" fmla="*/ 635748 w 1987214"/>
                <a:gd name="connsiteY57" fmla="*/ 1719937 h 1828183"/>
                <a:gd name="connsiteX58" fmla="*/ 325667 w 1987214"/>
                <a:gd name="connsiteY58" fmla="*/ 1662684 h 1828183"/>
                <a:gd name="connsiteX59" fmla="*/ 266651 w 1987214"/>
                <a:gd name="connsiteY59" fmla="*/ 1495055 h 1828183"/>
                <a:gd name="connsiteX60" fmla="*/ 266533 w 1987214"/>
                <a:gd name="connsiteY60" fmla="*/ 1495009 h 1828183"/>
                <a:gd name="connsiteX61" fmla="*/ 161578 w 1987214"/>
                <a:gd name="connsiteY61" fmla="*/ 1454541 h 1828183"/>
                <a:gd name="connsiteX62" fmla="*/ 113323 w 1987214"/>
                <a:gd name="connsiteY62" fmla="*/ 1384055 h 1828183"/>
                <a:gd name="connsiteX63" fmla="*/ 134792 w 1987214"/>
                <a:gd name="connsiteY63" fmla="*/ 1359046 h 1828183"/>
                <a:gd name="connsiteX64" fmla="*/ 132418 w 1987214"/>
                <a:gd name="connsiteY64" fmla="*/ 1334933 h 1828183"/>
                <a:gd name="connsiteX65" fmla="*/ 130806 w 1987214"/>
                <a:gd name="connsiteY65" fmla="*/ 1333814 h 1828183"/>
                <a:gd name="connsiteX66" fmla="*/ 42385 w 1987214"/>
                <a:gd name="connsiteY66" fmla="*/ 1280646 h 1828183"/>
                <a:gd name="connsiteX67" fmla="*/ 38549 w 1987214"/>
                <a:gd name="connsiteY67" fmla="*/ 1054611 h 1828183"/>
                <a:gd name="connsiteX68" fmla="*/ 38518 w 1987214"/>
                <a:gd name="connsiteY68" fmla="*/ 1054559 h 1828183"/>
                <a:gd name="connsiteX69" fmla="*/ 10338 w 1987214"/>
                <a:gd name="connsiteY69" fmla="*/ 1007509 h 1828183"/>
                <a:gd name="connsiteX70" fmla="*/ 34054 w 1987214"/>
                <a:gd name="connsiteY70" fmla="*/ 826668 h 1828183"/>
                <a:gd name="connsiteX71" fmla="*/ 33520 w 1987214"/>
                <a:gd name="connsiteY71" fmla="*/ 825816 h 1828183"/>
                <a:gd name="connsiteX72" fmla="*/ 10101 w 1987214"/>
                <a:gd name="connsiteY72" fmla="*/ 788370 h 1828183"/>
                <a:gd name="connsiteX73" fmla="*/ 978 w 1987214"/>
                <a:gd name="connsiteY73" fmla="*/ 735452 h 1828183"/>
                <a:gd name="connsiteX74" fmla="*/ 10377 w 1987214"/>
                <a:gd name="connsiteY74" fmla="*/ 675056 h 1828183"/>
                <a:gd name="connsiteX75" fmla="*/ 36663 w 1987214"/>
                <a:gd name="connsiteY75" fmla="*/ 629610 h 1828183"/>
                <a:gd name="connsiteX76" fmla="*/ 37448 w 1987214"/>
                <a:gd name="connsiteY76" fmla="*/ 628254 h 1828183"/>
                <a:gd name="connsiteX77" fmla="*/ 17449 w 1987214"/>
                <a:gd name="connsiteY77" fmla="*/ 515848 h 182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87214" h="1828183">
                  <a:moveTo>
                    <a:pt x="17449" y="515848"/>
                  </a:moveTo>
                  <a:cubicBezTo>
                    <a:pt x="19225" y="502200"/>
                    <a:pt x="22368" y="488685"/>
                    <a:pt x="26914" y="475822"/>
                  </a:cubicBezTo>
                  <a:cubicBezTo>
                    <a:pt x="40770" y="436620"/>
                    <a:pt x="65562" y="409646"/>
                    <a:pt x="92963" y="403986"/>
                  </a:cubicBezTo>
                  <a:lnTo>
                    <a:pt x="93143" y="403576"/>
                  </a:lnTo>
                  <a:lnTo>
                    <a:pt x="119072" y="344849"/>
                  </a:lnTo>
                  <a:cubicBezTo>
                    <a:pt x="130407" y="328750"/>
                    <a:pt x="144028" y="316757"/>
                    <a:pt x="158894" y="310353"/>
                  </a:cubicBezTo>
                  <a:cubicBezTo>
                    <a:pt x="169684" y="305698"/>
                    <a:pt x="180683" y="304190"/>
                    <a:pt x="191363" y="305754"/>
                  </a:cubicBezTo>
                  <a:lnTo>
                    <a:pt x="205664" y="312232"/>
                  </a:lnTo>
                  <a:lnTo>
                    <a:pt x="247908" y="293566"/>
                  </a:lnTo>
                  <a:lnTo>
                    <a:pt x="269877" y="289682"/>
                  </a:lnTo>
                  <a:lnTo>
                    <a:pt x="270626" y="289361"/>
                  </a:lnTo>
                  <a:lnTo>
                    <a:pt x="272410" y="289235"/>
                  </a:lnTo>
                  <a:lnTo>
                    <a:pt x="308535" y="282847"/>
                  </a:lnTo>
                  <a:cubicBezTo>
                    <a:pt x="309047" y="281942"/>
                    <a:pt x="309601" y="281055"/>
                    <a:pt x="310113" y="280150"/>
                  </a:cubicBezTo>
                  <a:cubicBezTo>
                    <a:pt x="298554" y="226734"/>
                    <a:pt x="325511" y="172867"/>
                    <a:pt x="383604" y="133214"/>
                  </a:cubicBezTo>
                  <a:cubicBezTo>
                    <a:pt x="475392" y="70584"/>
                    <a:pt x="624207" y="56625"/>
                    <a:pt x="741118" y="99644"/>
                  </a:cubicBezTo>
                  <a:lnTo>
                    <a:pt x="741197" y="99588"/>
                  </a:lnTo>
                  <a:lnTo>
                    <a:pt x="812296" y="49100"/>
                  </a:lnTo>
                  <a:cubicBezTo>
                    <a:pt x="898298" y="11677"/>
                    <a:pt x="1020258" y="14442"/>
                    <a:pt x="1101575" y="64796"/>
                  </a:cubicBezTo>
                  <a:lnTo>
                    <a:pt x="1102859" y="63845"/>
                  </a:lnTo>
                  <a:lnTo>
                    <a:pt x="1159326" y="22088"/>
                  </a:lnTo>
                  <a:cubicBezTo>
                    <a:pt x="1183446" y="11159"/>
                    <a:pt x="1211725" y="3859"/>
                    <a:pt x="1242030" y="1162"/>
                  </a:cubicBezTo>
                  <a:cubicBezTo>
                    <a:pt x="1275384" y="-1811"/>
                    <a:pt x="1308717" y="995"/>
                    <a:pt x="1338819" y="8754"/>
                  </a:cubicBezTo>
                  <a:lnTo>
                    <a:pt x="1413979" y="44990"/>
                  </a:lnTo>
                  <a:lnTo>
                    <a:pt x="1416223" y="46071"/>
                  </a:lnTo>
                  <a:cubicBezTo>
                    <a:pt x="1460432" y="13378"/>
                    <a:pt x="1526330" y="-2846"/>
                    <a:pt x="1591821" y="637"/>
                  </a:cubicBezTo>
                  <a:cubicBezTo>
                    <a:pt x="1613651" y="1798"/>
                    <a:pt x="1635436" y="5149"/>
                    <a:pt x="1656357" y="10809"/>
                  </a:cubicBezTo>
                  <a:cubicBezTo>
                    <a:pt x="1720123" y="28057"/>
                    <a:pt x="1765846" y="64166"/>
                    <a:pt x="1778130" y="107008"/>
                  </a:cubicBezTo>
                  <a:lnTo>
                    <a:pt x="1778793" y="107180"/>
                  </a:lnTo>
                  <a:lnTo>
                    <a:pt x="1830284" y="120505"/>
                  </a:lnTo>
                  <a:cubicBezTo>
                    <a:pt x="1879004" y="137836"/>
                    <a:pt x="1916495" y="166113"/>
                    <a:pt x="1934409" y="200372"/>
                  </a:cubicBezTo>
                  <a:cubicBezTo>
                    <a:pt x="1951769" y="233527"/>
                    <a:pt x="1949295" y="269538"/>
                    <a:pt x="1927414" y="301611"/>
                  </a:cubicBezTo>
                  <a:cubicBezTo>
                    <a:pt x="1981199" y="345595"/>
                    <a:pt x="2000009" y="402614"/>
                    <a:pt x="1978512" y="456403"/>
                  </a:cubicBezTo>
                  <a:cubicBezTo>
                    <a:pt x="1949935" y="527912"/>
                    <a:pt x="1855331" y="581465"/>
                    <a:pt x="1739146" y="591900"/>
                  </a:cubicBezTo>
                  <a:cubicBezTo>
                    <a:pt x="1738591" y="636535"/>
                    <a:pt x="1707327" y="678865"/>
                    <a:pt x="1653457" y="708004"/>
                  </a:cubicBezTo>
                  <a:cubicBezTo>
                    <a:pt x="1571606" y="752284"/>
                    <a:pt x="1453373" y="757974"/>
                    <a:pt x="1361713" y="722062"/>
                  </a:cubicBezTo>
                  <a:cubicBezTo>
                    <a:pt x="1332069" y="783747"/>
                    <a:pt x="1252693" y="830901"/>
                    <a:pt x="1153227" y="845923"/>
                  </a:cubicBezTo>
                  <a:cubicBezTo>
                    <a:pt x="1036018" y="863624"/>
                    <a:pt x="913690" y="833460"/>
                    <a:pt x="846683" y="770319"/>
                  </a:cubicBezTo>
                  <a:cubicBezTo>
                    <a:pt x="747835" y="807776"/>
                    <a:pt x="630527" y="808664"/>
                    <a:pt x="534038" y="779418"/>
                  </a:cubicBezTo>
                  <a:lnTo>
                    <a:pt x="512400" y="771124"/>
                  </a:lnTo>
                  <a:lnTo>
                    <a:pt x="518081" y="786654"/>
                  </a:lnTo>
                  <a:cubicBezTo>
                    <a:pt x="521721" y="800755"/>
                    <a:pt x="524194" y="815853"/>
                    <a:pt x="525350" y="831642"/>
                  </a:cubicBezTo>
                  <a:cubicBezTo>
                    <a:pt x="528073" y="868854"/>
                    <a:pt x="523247" y="906297"/>
                    <a:pt x="512399" y="939317"/>
                  </a:cubicBezTo>
                  <a:lnTo>
                    <a:pt x="497233" y="972913"/>
                  </a:lnTo>
                  <a:lnTo>
                    <a:pt x="522375" y="970184"/>
                  </a:lnTo>
                  <a:cubicBezTo>
                    <a:pt x="593521" y="967707"/>
                    <a:pt x="670054" y="974691"/>
                    <a:pt x="737534" y="989837"/>
                  </a:cubicBezTo>
                  <a:cubicBezTo>
                    <a:pt x="832985" y="972601"/>
                    <a:pt x="954954" y="973350"/>
                    <a:pt x="1068653" y="991857"/>
                  </a:cubicBezTo>
                  <a:cubicBezTo>
                    <a:pt x="1219809" y="1016459"/>
                    <a:pt x="1330469" y="1068089"/>
                    <a:pt x="1348639" y="1122488"/>
                  </a:cubicBezTo>
                  <a:cubicBezTo>
                    <a:pt x="1443585" y="1130005"/>
                    <a:pt x="1532566" y="1151077"/>
                    <a:pt x="1592695" y="1180255"/>
                  </a:cubicBezTo>
                  <a:cubicBezTo>
                    <a:pt x="1684066" y="1224590"/>
                    <a:pt x="1692070" y="1279145"/>
                    <a:pt x="1612480" y="1314876"/>
                  </a:cubicBezTo>
                  <a:cubicBezTo>
                    <a:pt x="1742695" y="1338364"/>
                    <a:pt x="1840269" y="1382043"/>
                    <a:pt x="1868780" y="1429606"/>
                  </a:cubicBezTo>
                  <a:cubicBezTo>
                    <a:pt x="1902372" y="1485652"/>
                    <a:pt x="1833951" y="1536229"/>
                    <a:pt x="1697281" y="1556345"/>
                  </a:cubicBezTo>
                  <a:cubicBezTo>
                    <a:pt x="1819308" y="1637839"/>
                    <a:pt x="1740505" y="1725530"/>
                    <a:pt x="1522545" y="1750732"/>
                  </a:cubicBezTo>
                  <a:cubicBezTo>
                    <a:pt x="1533534" y="1792712"/>
                    <a:pt x="1455820" y="1825394"/>
                    <a:pt x="1338734" y="1828014"/>
                  </a:cubicBezTo>
                  <a:cubicBezTo>
                    <a:pt x="1254022" y="1829921"/>
                    <a:pt x="1163850" y="1815608"/>
                    <a:pt x="1101483" y="1790345"/>
                  </a:cubicBezTo>
                  <a:cubicBezTo>
                    <a:pt x="1049128" y="1815413"/>
                    <a:pt x="951674" y="1824147"/>
                    <a:pt x="853413" y="1812582"/>
                  </a:cubicBezTo>
                  <a:cubicBezTo>
                    <a:pt x="738365" y="1799032"/>
                    <a:pt x="650342" y="1761044"/>
                    <a:pt x="641433" y="1721092"/>
                  </a:cubicBezTo>
                  <a:cubicBezTo>
                    <a:pt x="639523" y="1720713"/>
                    <a:pt x="637657" y="1720317"/>
                    <a:pt x="635748" y="1719937"/>
                  </a:cubicBezTo>
                  <a:cubicBezTo>
                    <a:pt x="521697" y="1716485"/>
                    <a:pt x="408020" y="1695489"/>
                    <a:pt x="325667" y="1662684"/>
                  </a:cubicBezTo>
                  <a:cubicBezTo>
                    <a:pt x="195598" y="1610855"/>
                    <a:pt x="171062" y="1541082"/>
                    <a:pt x="266651" y="1495055"/>
                  </a:cubicBezTo>
                  <a:lnTo>
                    <a:pt x="266533" y="1495009"/>
                  </a:lnTo>
                  <a:lnTo>
                    <a:pt x="161578" y="1454541"/>
                  </a:lnTo>
                  <a:cubicBezTo>
                    <a:pt x="123259" y="1431989"/>
                    <a:pt x="106628" y="1406997"/>
                    <a:pt x="113323" y="1384055"/>
                  </a:cubicBezTo>
                  <a:lnTo>
                    <a:pt x="134792" y="1359046"/>
                  </a:lnTo>
                  <a:lnTo>
                    <a:pt x="132418" y="1334933"/>
                  </a:lnTo>
                  <a:cubicBezTo>
                    <a:pt x="131877" y="1334569"/>
                    <a:pt x="131349" y="1334178"/>
                    <a:pt x="130806" y="1333814"/>
                  </a:cubicBezTo>
                  <a:cubicBezTo>
                    <a:pt x="96825" y="1338512"/>
                    <a:pt x="64410" y="1319012"/>
                    <a:pt x="42385" y="1280646"/>
                  </a:cubicBezTo>
                  <a:cubicBezTo>
                    <a:pt x="7602" y="1220028"/>
                    <a:pt x="6014" y="1125941"/>
                    <a:pt x="38549" y="1054611"/>
                  </a:cubicBezTo>
                  <a:lnTo>
                    <a:pt x="38518" y="1054559"/>
                  </a:lnTo>
                  <a:lnTo>
                    <a:pt x="10338" y="1007509"/>
                  </a:lnTo>
                  <a:cubicBezTo>
                    <a:pt x="-8950" y="951731"/>
                    <a:pt x="-1363" y="875303"/>
                    <a:pt x="34054" y="826668"/>
                  </a:cubicBezTo>
                  <a:lnTo>
                    <a:pt x="33520" y="825816"/>
                  </a:lnTo>
                  <a:lnTo>
                    <a:pt x="10101" y="788370"/>
                  </a:lnTo>
                  <a:cubicBezTo>
                    <a:pt x="4421" y="772705"/>
                    <a:pt x="1210" y="754605"/>
                    <a:pt x="978" y="735452"/>
                  </a:cubicBezTo>
                  <a:cubicBezTo>
                    <a:pt x="720" y="714372"/>
                    <a:pt x="4076" y="693582"/>
                    <a:pt x="10377" y="675056"/>
                  </a:cubicBezTo>
                  <a:lnTo>
                    <a:pt x="36663" y="629610"/>
                  </a:lnTo>
                  <a:lnTo>
                    <a:pt x="37448" y="628254"/>
                  </a:lnTo>
                  <a:cubicBezTo>
                    <a:pt x="19113" y="598936"/>
                    <a:pt x="12124" y="556792"/>
                    <a:pt x="17449" y="515848"/>
                  </a:cubicBezTo>
                  <a:close/>
                </a:path>
              </a:pathLst>
            </a:custGeom>
            <a:solidFill>
              <a:srgbClr val="FFE9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8" name="Oval 597">
              <a:extLst>
                <a:ext uri="{FF2B5EF4-FFF2-40B4-BE49-F238E27FC236}">
                  <a16:creationId xmlns:a16="http://schemas.microsoft.com/office/drawing/2014/main" id="{0A2A4AEA-77F5-002D-D330-D8AE60CED0A5}"/>
                </a:ext>
              </a:extLst>
            </p:cNvPr>
            <p:cNvSpPr/>
            <p:nvPr/>
          </p:nvSpPr>
          <p:spPr>
            <a:xfrm flipH="1">
              <a:off x="7629302" y="2087704"/>
              <a:ext cx="580028" cy="72640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Trapezoid 11">
              <a:extLst>
                <a:ext uri="{FF2B5EF4-FFF2-40B4-BE49-F238E27FC236}">
                  <a16:creationId xmlns:a16="http://schemas.microsoft.com/office/drawing/2014/main" id="{427A7587-4B63-CAD1-968A-FDFBA21D4382}"/>
                </a:ext>
              </a:extLst>
            </p:cNvPr>
            <p:cNvSpPr/>
            <p:nvPr/>
          </p:nvSpPr>
          <p:spPr>
            <a:xfrm rot="647929" flipH="1">
              <a:off x="6979300" y="2272929"/>
              <a:ext cx="547879" cy="3580806"/>
            </a:xfrm>
            <a:prstGeom prst="trapezoid">
              <a:avLst>
                <a:gd name="adj" fmla="val 22121"/>
              </a:avLst>
            </a:prstGeom>
            <a:solidFill>
              <a:srgbClr val="D6C6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Trapezoid 599">
              <a:extLst>
                <a:ext uri="{FF2B5EF4-FFF2-40B4-BE49-F238E27FC236}">
                  <a16:creationId xmlns:a16="http://schemas.microsoft.com/office/drawing/2014/main" id="{E411A7BD-9103-A47E-0CCC-E3268B5A3B75}"/>
                </a:ext>
              </a:extLst>
            </p:cNvPr>
            <p:cNvSpPr/>
            <p:nvPr/>
          </p:nvSpPr>
          <p:spPr>
            <a:xfrm rot="21080486" flipH="1">
              <a:off x="8049274" y="2330232"/>
              <a:ext cx="596554" cy="3522450"/>
            </a:xfrm>
            <a:prstGeom prst="trapezoid">
              <a:avLst>
                <a:gd name="adj" fmla="val 24980"/>
              </a:avLst>
            </a:prstGeom>
            <a:solidFill>
              <a:srgbClr val="D6C6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1">
              <a:extLst>
                <a:ext uri="{FF2B5EF4-FFF2-40B4-BE49-F238E27FC236}">
                  <a16:creationId xmlns:a16="http://schemas.microsoft.com/office/drawing/2014/main" id="{63BDB95C-A5AF-D050-843A-3CF5FB99718C}"/>
                </a:ext>
              </a:extLst>
            </p:cNvPr>
            <p:cNvSpPr/>
            <p:nvPr/>
          </p:nvSpPr>
          <p:spPr>
            <a:xfrm flipH="1">
              <a:off x="7257037" y="917294"/>
              <a:ext cx="1160055" cy="1743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Cloud 601">
              <a:extLst>
                <a:ext uri="{FF2B5EF4-FFF2-40B4-BE49-F238E27FC236}">
                  <a16:creationId xmlns:a16="http://schemas.microsoft.com/office/drawing/2014/main" id="{8FBC3101-8CAC-BF98-9CEF-1EF68D094675}"/>
                </a:ext>
              </a:extLst>
            </p:cNvPr>
            <p:cNvSpPr/>
            <p:nvPr/>
          </p:nvSpPr>
          <p:spPr>
            <a:xfrm>
              <a:off x="7469675" y="2198449"/>
              <a:ext cx="744231" cy="640577"/>
            </a:xfrm>
            <a:prstGeom prst="cloud">
              <a:avLst/>
            </a:prstGeom>
            <a:solidFill>
              <a:srgbClr val="FFE9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0326985F-AFAD-44E6-FB1E-C3B175ED1962}"/>
                </a:ext>
              </a:extLst>
            </p:cNvPr>
            <p:cNvSpPr/>
            <p:nvPr/>
          </p:nvSpPr>
          <p:spPr>
            <a:xfrm flipH="1">
              <a:off x="7682312" y="2305212"/>
              <a:ext cx="333563" cy="1411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4" name="Group 79">
              <a:extLst>
                <a:ext uri="{FF2B5EF4-FFF2-40B4-BE49-F238E27FC236}">
                  <a16:creationId xmlns:a16="http://schemas.microsoft.com/office/drawing/2014/main" id="{A9E4B354-B3DD-F037-D41E-99258B8A7026}"/>
                </a:ext>
              </a:extLst>
            </p:cNvPr>
            <p:cNvGrpSpPr/>
            <p:nvPr/>
          </p:nvGrpSpPr>
          <p:grpSpPr>
            <a:xfrm>
              <a:off x="6831763" y="986186"/>
              <a:ext cx="1807418" cy="412493"/>
              <a:chOff x="6858000" y="2438400"/>
              <a:chExt cx="1676400" cy="381000"/>
            </a:xfrm>
          </p:grpSpPr>
          <p:sp>
            <p:nvSpPr>
              <p:cNvPr id="646" name="Rounded Rectangle 88">
                <a:extLst>
                  <a:ext uri="{FF2B5EF4-FFF2-40B4-BE49-F238E27FC236}">
                    <a16:creationId xmlns:a16="http://schemas.microsoft.com/office/drawing/2014/main" id="{ECAC7CCA-ED01-B4A0-8432-7B97CFB40EED}"/>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7" name="Group 78">
                <a:extLst>
                  <a:ext uri="{FF2B5EF4-FFF2-40B4-BE49-F238E27FC236}">
                    <a16:creationId xmlns:a16="http://schemas.microsoft.com/office/drawing/2014/main" id="{1213408F-8776-6AE2-CFF1-E007C63F7194}"/>
                  </a:ext>
                </a:extLst>
              </p:cNvPr>
              <p:cNvGrpSpPr/>
              <p:nvPr/>
            </p:nvGrpSpPr>
            <p:grpSpPr>
              <a:xfrm>
                <a:off x="7086600" y="2438400"/>
                <a:ext cx="1219200" cy="353961"/>
                <a:chOff x="6934200" y="990600"/>
                <a:chExt cx="2362200" cy="685800"/>
              </a:xfrm>
            </p:grpSpPr>
            <p:grpSp>
              <p:nvGrpSpPr>
                <p:cNvPr id="648" name="Group 71">
                  <a:extLst>
                    <a:ext uri="{FF2B5EF4-FFF2-40B4-BE49-F238E27FC236}">
                      <a16:creationId xmlns:a16="http://schemas.microsoft.com/office/drawing/2014/main" id="{AA2E7F54-5605-57CB-7F61-46182B776B1C}"/>
                    </a:ext>
                  </a:extLst>
                </p:cNvPr>
                <p:cNvGrpSpPr/>
                <p:nvPr/>
              </p:nvGrpSpPr>
              <p:grpSpPr>
                <a:xfrm>
                  <a:off x="6934200" y="990600"/>
                  <a:ext cx="838200" cy="685800"/>
                  <a:chOff x="6934200" y="990600"/>
                  <a:chExt cx="838200" cy="685800"/>
                </a:xfrm>
              </p:grpSpPr>
              <p:sp>
                <p:nvSpPr>
                  <p:cNvPr id="655" name="Plaque 654">
                    <a:extLst>
                      <a:ext uri="{FF2B5EF4-FFF2-40B4-BE49-F238E27FC236}">
                        <a16:creationId xmlns:a16="http://schemas.microsoft.com/office/drawing/2014/main" id="{D820845A-95F1-55C3-E8BD-548D558A1622}"/>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Diamond 655">
                    <a:extLst>
                      <a:ext uri="{FF2B5EF4-FFF2-40B4-BE49-F238E27FC236}">
                        <a16:creationId xmlns:a16="http://schemas.microsoft.com/office/drawing/2014/main" id="{3CAA44BC-DD45-5236-6B53-1D0CF508D22F}"/>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9" name="Group 72">
                  <a:extLst>
                    <a:ext uri="{FF2B5EF4-FFF2-40B4-BE49-F238E27FC236}">
                      <a16:creationId xmlns:a16="http://schemas.microsoft.com/office/drawing/2014/main" id="{B94BEDD1-FF5A-86AB-01B7-74FCB815E35F}"/>
                    </a:ext>
                  </a:extLst>
                </p:cNvPr>
                <p:cNvGrpSpPr/>
                <p:nvPr/>
              </p:nvGrpSpPr>
              <p:grpSpPr>
                <a:xfrm>
                  <a:off x="7696200" y="990600"/>
                  <a:ext cx="838200" cy="685800"/>
                  <a:chOff x="6934200" y="990600"/>
                  <a:chExt cx="838200" cy="685800"/>
                </a:xfrm>
              </p:grpSpPr>
              <p:sp>
                <p:nvSpPr>
                  <p:cNvPr id="653" name="Plaque 652">
                    <a:extLst>
                      <a:ext uri="{FF2B5EF4-FFF2-40B4-BE49-F238E27FC236}">
                        <a16:creationId xmlns:a16="http://schemas.microsoft.com/office/drawing/2014/main" id="{7C8A213D-719B-D5A2-BFB3-564917834737}"/>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Diamond 653">
                    <a:extLst>
                      <a:ext uri="{FF2B5EF4-FFF2-40B4-BE49-F238E27FC236}">
                        <a16:creationId xmlns:a16="http://schemas.microsoft.com/office/drawing/2014/main" id="{B5C114B2-118E-2D8E-7E14-F037C97A6190}"/>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0" name="Group 75">
                  <a:extLst>
                    <a:ext uri="{FF2B5EF4-FFF2-40B4-BE49-F238E27FC236}">
                      <a16:creationId xmlns:a16="http://schemas.microsoft.com/office/drawing/2014/main" id="{4EFB0F8F-A44C-5CD7-F5A8-F7430B3394E5}"/>
                    </a:ext>
                  </a:extLst>
                </p:cNvPr>
                <p:cNvGrpSpPr/>
                <p:nvPr/>
              </p:nvGrpSpPr>
              <p:grpSpPr>
                <a:xfrm>
                  <a:off x="8458200" y="990600"/>
                  <a:ext cx="838200" cy="685800"/>
                  <a:chOff x="6934200" y="990600"/>
                  <a:chExt cx="838200" cy="685800"/>
                </a:xfrm>
              </p:grpSpPr>
              <p:sp>
                <p:nvSpPr>
                  <p:cNvPr id="651" name="Plaque 650">
                    <a:extLst>
                      <a:ext uri="{FF2B5EF4-FFF2-40B4-BE49-F238E27FC236}">
                        <a16:creationId xmlns:a16="http://schemas.microsoft.com/office/drawing/2014/main" id="{E2F756A1-CCF5-0900-7C52-DB8C169FA0D0}"/>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Diamond 651">
                    <a:extLst>
                      <a:ext uri="{FF2B5EF4-FFF2-40B4-BE49-F238E27FC236}">
                        <a16:creationId xmlns:a16="http://schemas.microsoft.com/office/drawing/2014/main" id="{9D326349-B45A-9439-B394-88C080554818}"/>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05" name="Group 79">
              <a:extLst>
                <a:ext uri="{FF2B5EF4-FFF2-40B4-BE49-F238E27FC236}">
                  <a16:creationId xmlns:a16="http://schemas.microsoft.com/office/drawing/2014/main" id="{4F25CC81-EA88-0249-330E-9239133966C3}"/>
                </a:ext>
              </a:extLst>
            </p:cNvPr>
            <p:cNvGrpSpPr/>
            <p:nvPr/>
          </p:nvGrpSpPr>
          <p:grpSpPr>
            <a:xfrm>
              <a:off x="7206698" y="3536907"/>
              <a:ext cx="1087834" cy="412493"/>
              <a:chOff x="6858000" y="2438400"/>
              <a:chExt cx="1676400" cy="381000"/>
            </a:xfrm>
          </p:grpSpPr>
          <p:sp>
            <p:nvSpPr>
              <p:cNvPr id="635" name="Rounded Rectangle 109">
                <a:extLst>
                  <a:ext uri="{FF2B5EF4-FFF2-40B4-BE49-F238E27FC236}">
                    <a16:creationId xmlns:a16="http://schemas.microsoft.com/office/drawing/2014/main" id="{EF51D517-BA50-529F-2006-E5C680ACA360}"/>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6" name="Group 78">
                <a:extLst>
                  <a:ext uri="{FF2B5EF4-FFF2-40B4-BE49-F238E27FC236}">
                    <a16:creationId xmlns:a16="http://schemas.microsoft.com/office/drawing/2014/main" id="{3926DEA9-1C66-1426-39F1-D708775CAB29}"/>
                  </a:ext>
                </a:extLst>
              </p:cNvPr>
              <p:cNvGrpSpPr/>
              <p:nvPr/>
            </p:nvGrpSpPr>
            <p:grpSpPr>
              <a:xfrm>
                <a:off x="7086600" y="2438400"/>
                <a:ext cx="1219200" cy="353961"/>
                <a:chOff x="6934200" y="990600"/>
                <a:chExt cx="2362200" cy="685800"/>
              </a:xfrm>
            </p:grpSpPr>
            <p:grpSp>
              <p:nvGrpSpPr>
                <p:cNvPr id="637" name="Group 71">
                  <a:extLst>
                    <a:ext uri="{FF2B5EF4-FFF2-40B4-BE49-F238E27FC236}">
                      <a16:creationId xmlns:a16="http://schemas.microsoft.com/office/drawing/2014/main" id="{4887D6C8-522D-FF70-D054-E84C4C89E882}"/>
                    </a:ext>
                  </a:extLst>
                </p:cNvPr>
                <p:cNvGrpSpPr/>
                <p:nvPr/>
              </p:nvGrpSpPr>
              <p:grpSpPr>
                <a:xfrm>
                  <a:off x="6934200" y="990600"/>
                  <a:ext cx="838200" cy="685800"/>
                  <a:chOff x="6934200" y="990600"/>
                  <a:chExt cx="838200" cy="685800"/>
                </a:xfrm>
              </p:grpSpPr>
              <p:sp>
                <p:nvSpPr>
                  <p:cNvPr id="644" name="Plaque 643">
                    <a:extLst>
                      <a:ext uri="{FF2B5EF4-FFF2-40B4-BE49-F238E27FC236}">
                        <a16:creationId xmlns:a16="http://schemas.microsoft.com/office/drawing/2014/main" id="{3F1B8D71-6F08-287B-DF7A-B31B447695A0}"/>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Diamond 644">
                    <a:extLst>
                      <a:ext uri="{FF2B5EF4-FFF2-40B4-BE49-F238E27FC236}">
                        <a16:creationId xmlns:a16="http://schemas.microsoft.com/office/drawing/2014/main" id="{545D0C84-2A0E-72E1-1A10-E7C36C9FF192}"/>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8" name="Group 72">
                  <a:extLst>
                    <a:ext uri="{FF2B5EF4-FFF2-40B4-BE49-F238E27FC236}">
                      <a16:creationId xmlns:a16="http://schemas.microsoft.com/office/drawing/2014/main" id="{AC86BE73-F861-765E-22DE-C76C4E01C204}"/>
                    </a:ext>
                  </a:extLst>
                </p:cNvPr>
                <p:cNvGrpSpPr/>
                <p:nvPr/>
              </p:nvGrpSpPr>
              <p:grpSpPr>
                <a:xfrm>
                  <a:off x="7696200" y="990600"/>
                  <a:ext cx="838200" cy="685800"/>
                  <a:chOff x="6934200" y="990600"/>
                  <a:chExt cx="838200" cy="685800"/>
                </a:xfrm>
              </p:grpSpPr>
              <p:sp>
                <p:nvSpPr>
                  <p:cNvPr id="642" name="Plaque 641">
                    <a:extLst>
                      <a:ext uri="{FF2B5EF4-FFF2-40B4-BE49-F238E27FC236}">
                        <a16:creationId xmlns:a16="http://schemas.microsoft.com/office/drawing/2014/main" id="{702DA00D-A862-855A-C474-B3ACFD97C70A}"/>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Diamond 642">
                    <a:extLst>
                      <a:ext uri="{FF2B5EF4-FFF2-40B4-BE49-F238E27FC236}">
                        <a16:creationId xmlns:a16="http://schemas.microsoft.com/office/drawing/2014/main" id="{2073A56A-1BB5-30DF-50DD-AC9073C86A1F}"/>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9" name="Group 75">
                  <a:extLst>
                    <a:ext uri="{FF2B5EF4-FFF2-40B4-BE49-F238E27FC236}">
                      <a16:creationId xmlns:a16="http://schemas.microsoft.com/office/drawing/2014/main" id="{D03A3597-A010-AE5B-CE7E-292D13FF110B}"/>
                    </a:ext>
                  </a:extLst>
                </p:cNvPr>
                <p:cNvGrpSpPr/>
                <p:nvPr/>
              </p:nvGrpSpPr>
              <p:grpSpPr>
                <a:xfrm>
                  <a:off x="8458200" y="990600"/>
                  <a:ext cx="838200" cy="685800"/>
                  <a:chOff x="6934200" y="990600"/>
                  <a:chExt cx="838200" cy="685800"/>
                </a:xfrm>
              </p:grpSpPr>
              <p:sp>
                <p:nvSpPr>
                  <p:cNvPr id="640" name="Plaque 639">
                    <a:extLst>
                      <a:ext uri="{FF2B5EF4-FFF2-40B4-BE49-F238E27FC236}">
                        <a16:creationId xmlns:a16="http://schemas.microsoft.com/office/drawing/2014/main" id="{D9988EFD-1CD3-52AB-21FF-2E0C71B42FC8}"/>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Diamond 640">
                    <a:extLst>
                      <a:ext uri="{FF2B5EF4-FFF2-40B4-BE49-F238E27FC236}">
                        <a16:creationId xmlns:a16="http://schemas.microsoft.com/office/drawing/2014/main" id="{A3FF1E93-75AE-1E04-F8AD-173DDAC0BDE0}"/>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06" name="Group 79">
              <a:extLst>
                <a:ext uri="{FF2B5EF4-FFF2-40B4-BE49-F238E27FC236}">
                  <a16:creationId xmlns:a16="http://schemas.microsoft.com/office/drawing/2014/main" id="{3038152C-8ABE-C7A9-19D9-B829DB88211C}"/>
                </a:ext>
              </a:extLst>
            </p:cNvPr>
            <p:cNvGrpSpPr/>
            <p:nvPr/>
          </p:nvGrpSpPr>
          <p:grpSpPr>
            <a:xfrm>
              <a:off x="7116045" y="4160522"/>
              <a:ext cx="1269140" cy="412493"/>
              <a:chOff x="6858000" y="2438400"/>
              <a:chExt cx="1676400" cy="381000"/>
            </a:xfrm>
          </p:grpSpPr>
          <p:sp>
            <p:nvSpPr>
              <p:cNvPr id="624" name="Rounded Rectangle 121">
                <a:extLst>
                  <a:ext uri="{FF2B5EF4-FFF2-40B4-BE49-F238E27FC236}">
                    <a16:creationId xmlns:a16="http://schemas.microsoft.com/office/drawing/2014/main" id="{7A9C3C6E-F730-CC07-F414-715E03F08A47}"/>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5" name="Group 78">
                <a:extLst>
                  <a:ext uri="{FF2B5EF4-FFF2-40B4-BE49-F238E27FC236}">
                    <a16:creationId xmlns:a16="http://schemas.microsoft.com/office/drawing/2014/main" id="{2839E4A3-0A03-90FB-F7D8-878EC818BA43}"/>
                  </a:ext>
                </a:extLst>
              </p:cNvPr>
              <p:cNvGrpSpPr/>
              <p:nvPr/>
            </p:nvGrpSpPr>
            <p:grpSpPr>
              <a:xfrm>
                <a:off x="7086600" y="2438400"/>
                <a:ext cx="1219200" cy="353961"/>
                <a:chOff x="6934200" y="990600"/>
                <a:chExt cx="2362200" cy="685800"/>
              </a:xfrm>
            </p:grpSpPr>
            <p:grpSp>
              <p:nvGrpSpPr>
                <p:cNvPr id="626" name="Group 71">
                  <a:extLst>
                    <a:ext uri="{FF2B5EF4-FFF2-40B4-BE49-F238E27FC236}">
                      <a16:creationId xmlns:a16="http://schemas.microsoft.com/office/drawing/2014/main" id="{FFB14FC3-292D-46FB-205F-1B5DC7945053}"/>
                    </a:ext>
                  </a:extLst>
                </p:cNvPr>
                <p:cNvGrpSpPr/>
                <p:nvPr/>
              </p:nvGrpSpPr>
              <p:grpSpPr>
                <a:xfrm>
                  <a:off x="6934200" y="990600"/>
                  <a:ext cx="838200" cy="685800"/>
                  <a:chOff x="6934200" y="990600"/>
                  <a:chExt cx="838200" cy="685800"/>
                </a:xfrm>
              </p:grpSpPr>
              <p:sp>
                <p:nvSpPr>
                  <p:cNvPr id="633" name="Plaque 632">
                    <a:extLst>
                      <a:ext uri="{FF2B5EF4-FFF2-40B4-BE49-F238E27FC236}">
                        <a16:creationId xmlns:a16="http://schemas.microsoft.com/office/drawing/2014/main" id="{BCDC0072-84FA-1B58-A8E4-DF5EFFB7DE45}"/>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Diamond 633">
                    <a:extLst>
                      <a:ext uri="{FF2B5EF4-FFF2-40B4-BE49-F238E27FC236}">
                        <a16:creationId xmlns:a16="http://schemas.microsoft.com/office/drawing/2014/main" id="{34C33953-C1B4-279B-493F-3C7AB90317D7}"/>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7" name="Group 72">
                  <a:extLst>
                    <a:ext uri="{FF2B5EF4-FFF2-40B4-BE49-F238E27FC236}">
                      <a16:creationId xmlns:a16="http://schemas.microsoft.com/office/drawing/2014/main" id="{545A08CC-072B-CAE5-9AB5-37447D3108BB}"/>
                    </a:ext>
                  </a:extLst>
                </p:cNvPr>
                <p:cNvGrpSpPr/>
                <p:nvPr/>
              </p:nvGrpSpPr>
              <p:grpSpPr>
                <a:xfrm>
                  <a:off x="7696200" y="990600"/>
                  <a:ext cx="838200" cy="685800"/>
                  <a:chOff x="6934200" y="990600"/>
                  <a:chExt cx="838200" cy="685800"/>
                </a:xfrm>
              </p:grpSpPr>
              <p:sp>
                <p:nvSpPr>
                  <p:cNvPr id="631" name="Plaque 630">
                    <a:extLst>
                      <a:ext uri="{FF2B5EF4-FFF2-40B4-BE49-F238E27FC236}">
                        <a16:creationId xmlns:a16="http://schemas.microsoft.com/office/drawing/2014/main" id="{DB434B76-4BEA-92D7-EE7A-E5C5AA199E01}"/>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Diamond 631">
                    <a:extLst>
                      <a:ext uri="{FF2B5EF4-FFF2-40B4-BE49-F238E27FC236}">
                        <a16:creationId xmlns:a16="http://schemas.microsoft.com/office/drawing/2014/main" id="{04805A7D-3530-96E3-2B68-1D2CB3416271}"/>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8" name="Group 75">
                  <a:extLst>
                    <a:ext uri="{FF2B5EF4-FFF2-40B4-BE49-F238E27FC236}">
                      <a16:creationId xmlns:a16="http://schemas.microsoft.com/office/drawing/2014/main" id="{88770387-5923-9CF5-C6DD-3009EC51B9B2}"/>
                    </a:ext>
                  </a:extLst>
                </p:cNvPr>
                <p:cNvGrpSpPr/>
                <p:nvPr/>
              </p:nvGrpSpPr>
              <p:grpSpPr>
                <a:xfrm>
                  <a:off x="8458200" y="990600"/>
                  <a:ext cx="838200" cy="685800"/>
                  <a:chOff x="6934200" y="990600"/>
                  <a:chExt cx="838200" cy="685800"/>
                </a:xfrm>
              </p:grpSpPr>
              <p:sp>
                <p:nvSpPr>
                  <p:cNvPr id="629" name="Plaque 628">
                    <a:extLst>
                      <a:ext uri="{FF2B5EF4-FFF2-40B4-BE49-F238E27FC236}">
                        <a16:creationId xmlns:a16="http://schemas.microsoft.com/office/drawing/2014/main" id="{490B898F-3EBB-003A-3A7B-67553B15C548}"/>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Diamond 629">
                    <a:extLst>
                      <a:ext uri="{FF2B5EF4-FFF2-40B4-BE49-F238E27FC236}">
                        <a16:creationId xmlns:a16="http://schemas.microsoft.com/office/drawing/2014/main" id="{6DC67E33-D9F3-5050-D7E8-0B20D03B37CB}"/>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07" name="Group 79">
              <a:extLst>
                <a:ext uri="{FF2B5EF4-FFF2-40B4-BE49-F238E27FC236}">
                  <a16:creationId xmlns:a16="http://schemas.microsoft.com/office/drawing/2014/main" id="{17FF3993-7EFB-ACBB-7C88-E42AD2C3E331}"/>
                </a:ext>
              </a:extLst>
            </p:cNvPr>
            <p:cNvGrpSpPr/>
            <p:nvPr/>
          </p:nvGrpSpPr>
          <p:grpSpPr>
            <a:xfrm>
              <a:off x="7025392" y="5853193"/>
              <a:ext cx="1359793" cy="145230"/>
              <a:chOff x="6858000" y="2438400"/>
              <a:chExt cx="1676400" cy="381000"/>
            </a:xfrm>
          </p:grpSpPr>
          <p:sp>
            <p:nvSpPr>
              <p:cNvPr id="613" name="Rounded Rectangle 133">
                <a:extLst>
                  <a:ext uri="{FF2B5EF4-FFF2-40B4-BE49-F238E27FC236}">
                    <a16:creationId xmlns:a16="http://schemas.microsoft.com/office/drawing/2014/main" id="{774D769E-6537-7792-D178-50FAA20ACE7A}"/>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4" name="Group 78">
                <a:extLst>
                  <a:ext uri="{FF2B5EF4-FFF2-40B4-BE49-F238E27FC236}">
                    <a16:creationId xmlns:a16="http://schemas.microsoft.com/office/drawing/2014/main" id="{3981A42B-9257-8D85-42AB-0A4F71131165}"/>
                  </a:ext>
                </a:extLst>
              </p:cNvPr>
              <p:cNvGrpSpPr/>
              <p:nvPr/>
            </p:nvGrpSpPr>
            <p:grpSpPr>
              <a:xfrm>
                <a:off x="7086600" y="2438400"/>
                <a:ext cx="1219200" cy="353961"/>
                <a:chOff x="6934200" y="990600"/>
                <a:chExt cx="2362200" cy="685800"/>
              </a:xfrm>
            </p:grpSpPr>
            <p:grpSp>
              <p:nvGrpSpPr>
                <p:cNvPr id="615" name="Group 71">
                  <a:extLst>
                    <a:ext uri="{FF2B5EF4-FFF2-40B4-BE49-F238E27FC236}">
                      <a16:creationId xmlns:a16="http://schemas.microsoft.com/office/drawing/2014/main" id="{C7F4E2C4-BE6D-FB3B-1555-DAED361F453E}"/>
                    </a:ext>
                  </a:extLst>
                </p:cNvPr>
                <p:cNvGrpSpPr/>
                <p:nvPr/>
              </p:nvGrpSpPr>
              <p:grpSpPr>
                <a:xfrm>
                  <a:off x="6934200" y="990600"/>
                  <a:ext cx="838200" cy="685800"/>
                  <a:chOff x="6934200" y="990600"/>
                  <a:chExt cx="838200" cy="685800"/>
                </a:xfrm>
              </p:grpSpPr>
              <p:sp>
                <p:nvSpPr>
                  <p:cNvPr id="622" name="Plaque 621">
                    <a:extLst>
                      <a:ext uri="{FF2B5EF4-FFF2-40B4-BE49-F238E27FC236}">
                        <a16:creationId xmlns:a16="http://schemas.microsoft.com/office/drawing/2014/main" id="{C71C3112-2CD2-3132-2027-1618382CFFAA}"/>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Diamond 622">
                    <a:extLst>
                      <a:ext uri="{FF2B5EF4-FFF2-40B4-BE49-F238E27FC236}">
                        <a16:creationId xmlns:a16="http://schemas.microsoft.com/office/drawing/2014/main" id="{BA9A0BC9-4EC6-3DA1-1694-992224266B0B}"/>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6" name="Group 72">
                  <a:extLst>
                    <a:ext uri="{FF2B5EF4-FFF2-40B4-BE49-F238E27FC236}">
                      <a16:creationId xmlns:a16="http://schemas.microsoft.com/office/drawing/2014/main" id="{CADFE66B-2AE2-0B3C-AF2C-E8824899ACC3}"/>
                    </a:ext>
                  </a:extLst>
                </p:cNvPr>
                <p:cNvGrpSpPr/>
                <p:nvPr/>
              </p:nvGrpSpPr>
              <p:grpSpPr>
                <a:xfrm>
                  <a:off x="7696200" y="990600"/>
                  <a:ext cx="838200" cy="685800"/>
                  <a:chOff x="6934200" y="990600"/>
                  <a:chExt cx="838200" cy="685800"/>
                </a:xfrm>
              </p:grpSpPr>
              <p:sp>
                <p:nvSpPr>
                  <p:cNvPr id="620" name="Plaque 619">
                    <a:extLst>
                      <a:ext uri="{FF2B5EF4-FFF2-40B4-BE49-F238E27FC236}">
                        <a16:creationId xmlns:a16="http://schemas.microsoft.com/office/drawing/2014/main" id="{00F83A28-8D11-6592-92A5-851000480892}"/>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Diamond 620">
                    <a:extLst>
                      <a:ext uri="{FF2B5EF4-FFF2-40B4-BE49-F238E27FC236}">
                        <a16:creationId xmlns:a16="http://schemas.microsoft.com/office/drawing/2014/main" id="{777B7949-0565-DDC9-CEF3-09C8E5920AF7}"/>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7" name="Group 75">
                  <a:extLst>
                    <a:ext uri="{FF2B5EF4-FFF2-40B4-BE49-F238E27FC236}">
                      <a16:creationId xmlns:a16="http://schemas.microsoft.com/office/drawing/2014/main" id="{D44D9A39-1552-2A30-C5C1-DA86C28D3EF0}"/>
                    </a:ext>
                  </a:extLst>
                </p:cNvPr>
                <p:cNvGrpSpPr/>
                <p:nvPr/>
              </p:nvGrpSpPr>
              <p:grpSpPr>
                <a:xfrm>
                  <a:off x="8458200" y="990600"/>
                  <a:ext cx="838200" cy="685800"/>
                  <a:chOff x="6934200" y="990600"/>
                  <a:chExt cx="838200" cy="685800"/>
                </a:xfrm>
              </p:grpSpPr>
              <p:sp>
                <p:nvSpPr>
                  <p:cNvPr id="618" name="Plaque 617">
                    <a:extLst>
                      <a:ext uri="{FF2B5EF4-FFF2-40B4-BE49-F238E27FC236}">
                        <a16:creationId xmlns:a16="http://schemas.microsoft.com/office/drawing/2014/main" id="{74C41EF0-6E52-BDDB-4471-D7F19EEDAFE7}"/>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Diamond 618">
                    <a:extLst>
                      <a:ext uri="{FF2B5EF4-FFF2-40B4-BE49-F238E27FC236}">
                        <a16:creationId xmlns:a16="http://schemas.microsoft.com/office/drawing/2014/main" id="{1EC2287B-449A-6DC1-369F-2FEEF942287E}"/>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08" name="Regular Pentagon 144">
              <a:extLst>
                <a:ext uri="{FF2B5EF4-FFF2-40B4-BE49-F238E27FC236}">
                  <a16:creationId xmlns:a16="http://schemas.microsoft.com/office/drawing/2014/main" id="{8A350EA0-D53C-68B5-5587-2E1BBDF4FC13}"/>
                </a:ext>
              </a:extLst>
            </p:cNvPr>
            <p:cNvSpPr/>
            <p:nvPr/>
          </p:nvSpPr>
          <p:spPr>
            <a:xfrm>
              <a:off x="8203879" y="3447819"/>
              <a:ext cx="181306" cy="53452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Regular Pentagon 145">
              <a:extLst>
                <a:ext uri="{FF2B5EF4-FFF2-40B4-BE49-F238E27FC236}">
                  <a16:creationId xmlns:a16="http://schemas.microsoft.com/office/drawing/2014/main" id="{921BD75B-7691-5C22-1154-B4B88C9D31D1}"/>
                </a:ext>
              </a:extLst>
            </p:cNvPr>
            <p:cNvSpPr/>
            <p:nvPr/>
          </p:nvSpPr>
          <p:spPr>
            <a:xfrm>
              <a:off x="7116045" y="3437338"/>
              <a:ext cx="181306" cy="53452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Regular Pentagon 146">
              <a:extLst>
                <a:ext uri="{FF2B5EF4-FFF2-40B4-BE49-F238E27FC236}">
                  <a16:creationId xmlns:a16="http://schemas.microsoft.com/office/drawing/2014/main" id="{281C9D45-A529-6D35-1475-D0B826B94266}"/>
                </a:ext>
              </a:extLst>
            </p:cNvPr>
            <p:cNvSpPr/>
            <p:nvPr/>
          </p:nvSpPr>
          <p:spPr>
            <a:xfrm>
              <a:off x="8299864" y="4066193"/>
              <a:ext cx="181306" cy="53452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Regular Pentagon 147">
              <a:extLst>
                <a:ext uri="{FF2B5EF4-FFF2-40B4-BE49-F238E27FC236}">
                  <a16:creationId xmlns:a16="http://schemas.microsoft.com/office/drawing/2014/main" id="{19E81117-EFDE-29C9-BA40-177EDDEE6D1A}"/>
                </a:ext>
              </a:extLst>
            </p:cNvPr>
            <p:cNvSpPr/>
            <p:nvPr/>
          </p:nvSpPr>
          <p:spPr>
            <a:xfrm>
              <a:off x="7020060" y="4055713"/>
              <a:ext cx="181306" cy="53452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Cloud 611">
              <a:extLst>
                <a:ext uri="{FF2B5EF4-FFF2-40B4-BE49-F238E27FC236}">
                  <a16:creationId xmlns:a16="http://schemas.microsoft.com/office/drawing/2014/main" id="{C8CAA5E3-85F2-8560-A9F5-93A9BB7F7437}"/>
                </a:ext>
              </a:extLst>
            </p:cNvPr>
            <p:cNvSpPr/>
            <p:nvPr/>
          </p:nvSpPr>
          <p:spPr>
            <a:xfrm>
              <a:off x="7102657" y="557771"/>
              <a:ext cx="1191875" cy="721706"/>
            </a:xfrm>
            <a:prstGeom prst="cloud">
              <a:avLst/>
            </a:prstGeom>
            <a:solidFill>
              <a:srgbClr val="FFE9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B21FA87D-E439-53B8-7C21-AD5332196239}"/>
              </a:ext>
            </a:extLst>
          </p:cNvPr>
          <p:cNvSpPr txBox="1"/>
          <p:nvPr/>
        </p:nvSpPr>
        <p:spPr>
          <a:xfrm>
            <a:off x="4379258" y="244627"/>
            <a:ext cx="3433483" cy="707886"/>
          </a:xfrm>
          <a:prstGeom prst="rect">
            <a:avLst/>
          </a:prstGeom>
          <a:noFill/>
        </p:spPr>
        <p:txBody>
          <a:bodyPr wrap="square" rtlCol="0">
            <a:spAutoFit/>
          </a:bodyPr>
          <a:lstStyle/>
          <a:p>
            <a:pPr algn="ctr"/>
            <a:r>
              <a:rPr lang="en-US" sz="4000" dirty="0">
                <a:latin typeface="Script MT Bold" panose="03040602040607080904" pitchFamily="66" charset="0"/>
              </a:rPr>
              <a:t>Helaman 1-6</a:t>
            </a:r>
          </a:p>
        </p:txBody>
      </p:sp>
      <p:grpSp>
        <p:nvGrpSpPr>
          <p:cNvPr id="4" name="Group 3">
            <a:extLst>
              <a:ext uri="{FF2B5EF4-FFF2-40B4-BE49-F238E27FC236}">
                <a16:creationId xmlns:a16="http://schemas.microsoft.com/office/drawing/2014/main" id="{E14F5776-70B5-3092-5355-7A8742F07835}"/>
              </a:ext>
            </a:extLst>
          </p:cNvPr>
          <p:cNvGrpSpPr/>
          <p:nvPr/>
        </p:nvGrpSpPr>
        <p:grpSpPr>
          <a:xfrm>
            <a:off x="462285" y="2524554"/>
            <a:ext cx="1780360" cy="3819983"/>
            <a:chOff x="5562600" y="745032"/>
            <a:chExt cx="2362200" cy="5068393"/>
          </a:xfrm>
        </p:grpSpPr>
        <p:sp>
          <p:nvSpPr>
            <p:cNvPr id="5" name="Oval 4">
              <a:extLst>
                <a:ext uri="{FF2B5EF4-FFF2-40B4-BE49-F238E27FC236}">
                  <a16:creationId xmlns:a16="http://schemas.microsoft.com/office/drawing/2014/main" id="{43B83F49-22F1-68BD-5169-52BE74D94259}"/>
                </a:ext>
              </a:extLst>
            </p:cNvPr>
            <p:cNvSpPr/>
            <p:nvPr/>
          </p:nvSpPr>
          <p:spPr>
            <a:xfrm>
              <a:off x="5562600" y="3568700"/>
              <a:ext cx="468653" cy="6635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4">
              <a:extLst>
                <a:ext uri="{FF2B5EF4-FFF2-40B4-BE49-F238E27FC236}">
                  <a16:creationId xmlns:a16="http://schemas.microsoft.com/office/drawing/2014/main" id="{DBC68D4B-6C22-6452-392B-C7E07B61587C}"/>
                </a:ext>
              </a:extLst>
            </p:cNvPr>
            <p:cNvSpPr/>
            <p:nvPr/>
          </p:nvSpPr>
          <p:spPr>
            <a:xfrm>
              <a:off x="7456147" y="3508376"/>
              <a:ext cx="468653" cy="6635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F387D1F2-F4BB-061D-E129-6A0326F89F7F}"/>
                </a:ext>
              </a:extLst>
            </p:cNvPr>
            <p:cNvSpPr/>
            <p:nvPr/>
          </p:nvSpPr>
          <p:spPr>
            <a:xfrm rot="20331229">
              <a:off x="6806849" y="2221824"/>
              <a:ext cx="887600" cy="1850210"/>
            </a:xfrm>
            <a:prstGeom prst="trapezoi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27">
              <a:extLst>
                <a:ext uri="{FF2B5EF4-FFF2-40B4-BE49-F238E27FC236}">
                  <a16:creationId xmlns:a16="http://schemas.microsoft.com/office/drawing/2014/main" id="{ABEA3816-894B-A6BD-AAD2-3E161A1EFF16}"/>
                </a:ext>
              </a:extLst>
            </p:cNvPr>
            <p:cNvSpPr/>
            <p:nvPr/>
          </p:nvSpPr>
          <p:spPr>
            <a:xfrm rot="1173993">
              <a:off x="5781703" y="2279325"/>
              <a:ext cx="887600" cy="1850210"/>
            </a:xfrm>
            <a:prstGeom prst="trapezoi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131">
              <a:extLst>
                <a:ext uri="{FF2B5EF4-FFF2-40B4-BE49-F238E27FC236}">
                  <a16:creationId xmlns:a16="http://schemas.microsoft.com/office/drawing/2014/main" id="{B00F458E-CA97-5296-C1BC-AC653DB67E8D}"/>
                </a:ext>
              </a:extLst>
            </p:cNvPr>
            <p:cNvSpPr/>
            <p:nvPr/>
          </p:nvSpPr>
          <p:spPr>
            <a:xfrm rot="10800000">
              <a:off x="6154333" y="838200"/>
              <a:ext cx="1188994" cy="1885950"/>
            </a:xfrm>
            <a:prstGeom prst="round2SameRect">
              <a:avLst>
                <a:gd name="adj1" fmla="val 48588"/>
                <a:gd name="adj2" fmla="val 3524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6186555-E4A3-153F-BF61-B157071E3EF9}"/>
                </a:ext>
              </a:extLst>
            </p:cNvPr>
            <p:cNvGrpSpPr/>
            <p:nvPr/>
          </p:nvGrpSpPr>
          <p:grpSpPr>
            <a:xfrm>
              <a:off x="6248400" y="5029200"/>
              <a:ext cx="942040" cy="784225"/>
              <a:chOff x="6213507" y="4473575"/>
              <a:chExt cx="942040" cy="784225"/>
            </a:xfrm>
          </p:grpSpPr>
          <p:grpSp>
            <p:nvGrpSpPr>
              <p:cNvPr id="72" name="Group 85">
                <a:extLst>
                  <a:ext uri="{FF2B5EF4-FFF2-40B4-BE49-F238E27FC236}">
                    <a16:creationId xmlns:a16="http://schemas.microsoft.com/office/drawing/2014/main" id="{CB116AFC-BAF6-34B7-C22E-C3C821C18213}"/>
                  </a:ext>
                </a:extLst>
              </p:cNvPr>
              <p:cNvGrpSpPr/>
              <p:nvPr/>
            </p:nvGrpSpPr>
            <p:grpSpPr>
              <a:xfrm rot="2228468">
                <a:off x="6213507" y="4473575"/>
                <a:ext cx="468653" cy="784225"/>
                <a:chOff x="4343400" y="2438400"/>
                <a:chExt cx="603504" cy="990600"/>
              </a:xfrm>
            </p:grpSpPr>
            <p:sp>
              <p:nvSpPr>
                <p:cNvPr id="76" name="Oval 3">
                  <a:extLst>
                    <a:ext uri="{FF2B5EF4-FFF2-40B4-BE49-F238E27FC236}">
                      <a16:creationId xmlns:a16="http://schemas.microsoft.com/office/drawing/2014/main" id="{8FC936CE-D0F6-F236-7853-C102289FD89F}"/>
                    </a:ext>
                  </a:extLst>
                </p:cNvPr>
                <p:cNvSpPr/>
                <p:nvPr/>
              </p:nvSpPr>
              <p:spPr>
                <a:xfrm>
                  <a:off x="4343400" y="2590800"/>
                  <a:ext cx="603504" cy="838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84">
                  <a:extLst>
                    <a:ext uri="{FF2B5EF4-FFF2-40B4-BE49-F238E27FC236}">
                      <a16:creationId xmlns:a16="http://schemas.microsoft.com/office/drawing/2014/main" id="{1160EB2E-EE8E-4EC5-F4FC-E04799B28CD2}"/>
                    </a:ext>
                  </a:extLst>
                </p:cNvPr>
                <p:cNvSpPr/>
                <p:nvPr/>
              </p:nvSpPr>
              <p:spPr>
                <a:xfrm>
                  <a:off x="4343400" y="2438400"/>
                  <a:ext cx="603504" cy="838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86">
                <a:extLst>
                  <a:ext uri="{FF2B5EF4-FFF2-40B4-BE49-F238E27FC236}">
                    <a16:creationId xmlns:a16="http://schemas.microsoft.com/office/drawing/2014/main" id="{D4ECD775-6AA2-92EA-3D1A-FBA318E11081}"/>
                  </a:ext>
                </a:extLst>
              </p:cNvPr>
              <p:cNvGrpSpPr/>
              <p:nvPr/>
            </p:nvGrpSpPr>
            <p:grpSpPr>
              <a:xfrm rot="19648369">
                <a:off x="6686894" y="4473575"/>
                <a:ext cx="468653" cy="784225"/>
                <a:chOff x="4343400" y="2438400"/>
                <a:chExt cx="603504" cy="990600"/>
              </a:xfrm>
            </p:grpSpPr>
            <p:sp>
              <p:nvSpPr>
                <p:cNvPr id="74" name="Oval 87">
                  <a:extLst>
                    <a:ext uri="{FF2B5EF4-FFF2-40B4-BE49-F238E27FC236}">
                      <a16:creationId xmlns:a16="http://schemas.microsoft.com/office/drawing/2014/main" id="{5221A9D4-DBBD-99B5-5958-CF61E26626D6}"/>
                    </a:ext>
                  </a:extLst>
                </p:cNvPr>
                <p:cNvSpPr/>
                <p:nvPr/>
              </p:nvSpPr>
              <p:spPr>
                <a:xfrm>
                  <a:off x="4343400" y="2590800"/>
                  <a:ext cx="603504" cy="838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88">
                  <a:extLst>
                    <a:ext uri="{FF2B5EF4-FFF2-40B4-BE49-F238E27FC236}">
                      <a16:creationId xmlns:a16="http://schemas.microsoft.com/office/drawing/2014/main" id="{61111C86-AF15-959C-E24D-508B651F6042}"/>
                    </a:ext>
                  </a:extLst>
                </p:cNvPr>
                <p:cNvSpPr/>
                <p:nvPr/>
              </p:nvSpPr>
              <p:spPr>
                <a:xfrm>
                  <a:off x="4343400" y="2438400"/>
                  <a:ext cx="603504" cy="838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rapezoid 10">
              <a:extLst>
                <a:ext uri="{FF2B5EF4-FFF2-40B4-BE49-F238E27FC236}">
                  <a16:creationId xmlns:a16="http://schemas.microsoft.com/office/drawing/2014/main" id="{A8E165BD-9C70-4FC4-3DF6-1748AA68B890}"/>
                </a:ext>
              </a:extLst>
            </p:cNvPr>
            <p:cNvSpPr/>
            <p:nvPr/>
          </p:nvSpPr>
          <p:spPr>
            <a:xfrm>
              <a:off x="5976813" y="3568700"/>
              <a:ext cx="1538507" cy="1765300"/>
            </a:xfrm>
            <a:prstGeom prst="trapezoid">
              <a:avLst>
                <a:gd name="adj" fmla="val 29471"/>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4A34B108-AAB6-A777-2B1C-6994034C8AA6}"/>
                </a:ext>
              </a:extLst>
            </p:cNvPr>
            <p:cNvSpPr/>
            <p:nvPr/>
          </p:nvSpPr>
          <p:spPr>
            <a:xfrm rot="10800000">
              <a:off x="6331854" y="2743199"/>
              <a:ext cx="887600" cy="885824"/>
            </a:xfrm>
            <a:prstGeom prst="trapezoid">
              <a:avLst>
                <a:gd name="adj" fmla="val 2706"/>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
              <a:extLst>
                <a:ext uri="{FF2B5EF4-FFF2-40B4-BE49-F238E27FC236}">
                  <a16:creationId xmlns:a16="http://schemas.microsoft.com/office/drawing/2014/main" id="{52C6BE53-32C0-3B42-DCC2-D96124CD0699}"/>
                </a:ext>
              </a:extLst>
            </p:cNvPr>
            <p:cNvSpPr/>
            <p:nvPr/>
          </p:nvSpPr>
          <p:spPr>
            <a:xfrm>
              <a:off x="6213507" y="914400"/>
              <a:ext cx="1065120" cy="15081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57">
              <a:extLst>
                <a:ext uri="{FF2B5EF4-FFF2-40B4-BE49-F238E27FC236}">
                  <a16:creationId xmlns:a16="http://schemas.microsoft.com/office/drawing/2014/main" id="{84866093-9941-290B-DBC5-F4CFCF6447AD}"/>
                </a:ext>
              </a:extLst>
            </p:cNvPr>
            <p:cNvSpPr/>
            <p:nvPr/>
          </p:nvSpPr>
          <p:spPr>
            <a:xfrm rot="20234477">
              <a:off x="6196021" y="745032"/>
              <a:ext cx="838200" cy="685800"/>
            </a:xfrm>
            <a:prstGeom prst="round2DiagRect">
              <a:avLst>
                <a:gd name="adj1" fmla="val 16667"/>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ross 14">
              <a:extLst>
                <a:ext uri="{FF2B5EF4-FFF2-40B4-BE49-F238E27FC236}">
                  <a16:creationId xmlns:a16="http://schemas.microsoft.com/office/drawing/2014/main" id="{59D7F2FE-9E4A-904C-15AD-922983D4DB91}"/>
                </a:ext>
              </a:extLst>
            </p:cNvPr>
            <p:cNvSpPr/>
            <p:nvPr/>
          </p:nvSpPr>
          <p:spPr>
            <a:xfrm>
              <a:off x="6400800" y="2819400"/>
              <a:ext cx="304800" cy="304800"/>
            </a:xfrm>
            <a:prstGeom prst="plu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ross 15">
              <a:extLst>
                <a:ext uri="{FF2B5EF4-FFF2-40B4-BE49-F238E27FC236}">
                  <a16:creationId xmlns:a16="http://schemas.microsoft.com/office/drawing/2014/main" id="{345B6648-BB58-6D22-88F5-2FA7E7482224}"/>
                </a:ext>
              </a:extLst>
            </p:cNvPr>
            <p:cNvSpPr/>
            <p:nvPr/>
          </p:nvSpPr>
          <p:spPr>
            <a:xfrm>
              <a:off x="6786282" y="2828365"/>
              <a:ext cx="304800" cy="304800"/>
            </a:xfrm>
            <a:prstGeom prst="plu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ross 16">
              <a:extLst>
                <a:ext uri="{FF2B5EF4-FFF2-40B4-BE49-F238E27FC236}">
                  <a16:creationId xmlns:a16="http://schemas.microsoft.com/office/drawing/2014/main" id="{0EDBCBC6-0CC8-F2A2-9595-921D4E112338}"/>
                </a:ext>
              </a:extLst>
            </p:cNvPr>
            <p:cNvSpPr/>
            <p:nvPr/>
          </p:nvSpPr>
          <p:spPr>
            <a:xfrm>
              <a:off x="6418729" y="3195918"/>
              <a:ext cx="304800" cy="304800"/>
            </a:xfrm>
            <a:prstGeom prst="plu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ross 17">
              <a:extLst>
                <a:ext uri="{FF2B5EF4-FFF2-40B4-BE49-F238E27FC236}">
                  <a16:creationId xmlns:a16="http://schemas.microsoft.com/office/drawing/2014/main" id="{2E5AF7D8-5872-62A8-6DAC-806F173825D9}"/>
                </a:ext>
              </a:extLst>
            </p:cNvPr>
            <p:cNvSpPr/>
            <p:nvPr/>
          </p:nvSpPr>
          <p:spPr>
            <a:xfrm>
              <a:off x="6795247" y="3213847"/>
              <a:ext cx="304800" cy="304800"/>
            </a:xfrm>
            <a:prstGeom prst="plu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oon 18">
              <a:extLst>
                <a:ext uri="{FF2B5EF4-FFF2-40B4-BE49-F238E27FC236}">
                  <a16:creationId xmlns:a16="http://schemas.microsoft.com/office/drawing/2014/main" id="{C32FE170-F9EA-F047-192E-589AB33B6672}"/>
                </a:ext>
              </a:extLst>
            </p:cNvPr>
            <p:cNvSpPr/>
            <p:nvPr/>
          </p:nvSpPr>
          <p:spPr>
            <a:xfrm rot="5400000">
              <a:off x="6515100" y="1714500"/>
              <a:ext cx="457200" cy="838200"/>
            </a:xfrm>
            <a:prstGeom prst="mo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29D818C8-B9D7-23CE-8D39-5AD94EBB8BD8}"/>
                </a:ext>
              </a:extLst>
            </p:cNvPr>
            <p:cNvGrpSpPr/>
            <p:nvPr/>
          </p:nvGrpSpPr>
          <p:grpSpPr>
            <a:xfrm>
              <a:off x="6400800" y="3733800"/>
              <a:ext cx="684496" cy="879255"/>
              <a:chOff x="7333612" y="4530945"/>
              <a:chExt cx="1393954" cy="1790574"/>
            </a:xfrm>
          </p:grpSpPr>
          <p:grpSp>
            <p:nvGrpSpPr>
              <p:cNvPr id="60" name="Group 59">
                <a:extLst>
                  <a:ext uri="{FF2B5EF4-FFF2-40B4-BE49-F238E27FC236}">
                    <a16:creationId xmlns:a16="http://schemas.microsoft.com/office/drawing/2014/main" id="{3CA217CD-B5C3-8D23-EB61-617D8ABF1E67}"/>
                  </a:ext>
                </a:extLst>
              </p:cNvPr>
              <p:cNvGrpSpPr/>
              <p:nvPr/>
            </p:nvGrpSpPr>
            <p:grpSpPr>
              <a:xfrm>
                <a:off x="7814472" y="4530945"/>
                <a:ext cx="820548" cy="1760575"/>
                <a:chOff x="7814472" y="4530945"/>
                <a:chExt cx="820548" cy="1760575"/>
              </a:xfrm>
            </p:grpSpPr>
            <p:sp>
              <p:nvSpPr>
                <p:cNvPr id="69" name="Moon 68">
                  <a:extLst>
                    <a:ext uri="{FF2B5EF4-FFF2-40B4-BE49-F238E27FC236}">
                      <a16:creationId xmlns:a16="http://schemas.microsoft.com/office/drawing/2014/main" id="{BB7E0150-4E34-6807-5B70-894E9C0EACD2}"/>
                    </a:ext>
                  </a:extLst>
                </p:cNvPr>
                <p:cNvSpPr/>
                <p:nvPr/>
              </p:nvSpPr>
              <p:spPr>
                <a:xfrm rot="20637392">
                  <a:off x="8070833" y="454089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a:extLst>
                    <a:ext uri="{FF2B5EF4-FFF2-40B4-BE49-F238E27FC236}">
                      <a16:creationId xmlns:a16="http://schemas.microsoft.com/office/drawing/2014/main" id="{FC12B69D-AC82-64C1-7E35-721CD776B851}"/>
                    </a:ext>
                  </a:extLst>
                </p:cNvPr>
                <p:cNvSpPr/>
                <p:nvPr/>
              </p:nvSpPr>
              <p:spPr>
                <a:xfrm rot="21104569">
                  <a:off x="7814472" y="460376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a:extLst>
                    <a:ext uri="{FF2B5EF4-FFF2-40B4-BE49-F238E27FC236}">
                      <a16:creationId xmlns:a16="http://schemas.microsoft.com/office/drawing/2014/main" id="{9A72149A-28C6-2A66-4C7F-51B92AC38F3C}"/>
                    </a:ext>
                  </a:extLst>
                </p:cNvPr>
                <p:cNvSpPr/>
                <p:nvPr/>
              </p:nvSpPr>
              <p:spPr>
                <a:xfrm rot="20637392">
                  <a:off x="8174201" y="4530945"/>
                  <a:ext cx="439708" cy="1315379"/>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3C3C6865-713E-B9C2-97D8-BAF6CCD2D521}"/>
                  </a:ext>
                </a:extLst>
              </p:cNvPr>
              <p:cNvGrpSpPr/>
              <p:nvPr/>
            </p:nvGrpSpPr>
            <p:grpSpPr>
              <a:xfrm rot="705642">
                <a:off x="7333612" y="4560944"/>
                <a:ext cx="820548" cy="1760575"/>
                <a:chOff x="7814472" y="4530945"/>
                <a:chExt cx="820548" cy="1760575"/>
              </a:xfrm>
            </p:grpSpPr>
            <p:sp>
              <p:nvSpPr>
                <p:cNvPr id="66" name="Moon 65">
                  <a:extLst>
                    <a:ext uri="{FF2B5EF4-FFF2-40B4-BE49-F238E27FC236}">
                      <a16:creationId xmlns:a16="http://schemas.microsoft.com/office/drawing/2014/main" id="{CEFCAE1C-7E71-DBE1-CA15-42C9CA9E648F}"/>
                    </a:ext>
                  </a:extLst>
                </p:cNvPr>
                <p:cNvSpPr/>
                <p:nvPr/>
              </p:nvSpPr>
              <p:spPr>
                <a:xfrm rot="20637392">
                  <a:off x="8070833" y="454089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a:extLst>
                    <a:ext uri="{FF2B5EF4-FFF2-40B4-BE49-F238E27FC236}">
                      <a16:creationId xmlns:a16="http://schemas.microsoft.com/office/drawing/2014/main" id="{5B0F0F0A-C48C-5E6F-A572-1DC132B92E2A}"/>
                    </a:ext>
                  </a:extLst>
                </p:cNvPr>
                <p:cNvSpPr/>
                <p:nvPr/>
              </p:nvSpPr>
              <p:spPr>
                <a:xfrm rot="21104569">
                  <a:off x="7814472" y="460376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a:extLst>
                    <a:ext uri="{FF2B5EF4-FFF2-40B4-BE49-F238E27FC236}">
                      <a16:creationId xmlns:a16="http://schemas.microsoft.com/office/drawing/2014/main" id="{0BADD33D-54E9-C7DC-91AE-C49FA0B383A4}"/>
                    </a:ext>
                  </a:extLst>
                </p:cNvPr>
                <p:cNvSpPr/>
                <p:nvPr/>
              </p:nvSpPr>
              <p:spPr>
                <a:xfrm rot="20637392">
                  <a:off x="8174201" y="4530945"/>
                  <a:ext cx="439708" cy="1315379"/>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6EA39FCB-4CE1-AC94-B5DE-737B33A449A0}"/>
                  </a:ext>
                </a:extLst>
              </p:cNvPr>
              <p:cNvGrpSpPr/>
              <p:nvPr/>
            </p:nvGrpSpPr>
            <p:grpSpPr>
              <a:xfrm rot="20474265">
                <a:off x="8007638" y="4582144"/>
                <a:ext cx="719928" cy="1107855"/>
                <a:chOff x="7814472" y="4530945"/>
                <a:chExt cx="820548" cy="1760575"/>
              </a:xfrm>
            </p:grpSpPr>
            <p:sp>
              <p:nvSpPr>
                <p:cNvPr id="63" name="Moon 62">
                  <a:extLst>
                    <a:ext uri="{FF2B5EF4-FFF2-40B4-BE49-F238E27FC236}">
                      <a16:creationId xmlns:a16="http://schemas.microsoft.com/office/drawing/2014/main" id="{1ECDE949-457E-53DF-E6C4-D7D59540E68B}"/>
                    </a:ext>
                  </a:extLst>
                </p:cNvPr>
                <p:cNvSpPr/>
                <p:nvPr/>
              </p:nvSpPr>
              <p:spPr>
                <a:xfrm rot="20637392">
                  <a:off x="8070833" y="454089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a:extLst>
                    <a:ext uri="{FF2B5EF4-FFF2-40B4-BE49-F238E27FC236}">
                      <a16:creationId xmlns:a16="http://schemas.microsoft.com/office/drawing/2014/main" id="{6858B41D-739F-F325-A4AC-18941167B1AD}"/>
                    </a:ext>
                  </a:extLst>
                </p:cNvPr>
                <p:cNvSpPr/>
                <p:nvPr/>
              </p:nvSpPr>
              <p:spPr>
                <a:xfrm rot="21104569">
                  <a:off x="7814472" y="460376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a:extLst>
                    <a:ext uri="{FF2B5EF4-FFF2-40B4-BE49-F238E27FC236}">
                      <a16:creationId xmlns:a16="http://schemas.microsoft.com/office/drawing/2014/main" id="{79361856-64B6-284C-EBEC-283CEA81A862}"/>
                    </a:ext>
                  </a:extLst>
                </p:cNvPr>
                <p:cNvSpPr/>
                <p:nvPr/>
              </p:nvSpPr>
              <p:spPr>
                <a:xfrm rot="20637392">
                  <a:off x="8174201" y="4530945"/>
                  <a:ext cx="439708" cy="1315379"/>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 name="Group 20">
              <a:extLst>
                <a:ext uri="{FF2B5EF4-FFF2-40B4-BE49-F238E27FC236}">
                  <a16:creationId xmlns:a16="http://schemas.microsoft.com/office/drawing/2014/main" id="{9F7B7E8C-5120-5EC7-CF44-5F60E07941A9}"/>
                </a:ext>
              </a:extLst>
            </p:cNvPr>
            <p:cNvGrpSpPr/>
            <p:nvPr/>
          </p:nvGrpSpPr>
          <p:grpSpPr>
            <a:xfrm>
              <a:off x="6320118" y="3567953"/>
              <a:ext cx="914400" cy="304800"/>
              <a:chOff x="7239000" y="685800"/>
              <a:chExt cx="1371600" cy="533400"/>
            </a:xfrm>
          </p:grpSpPr>
          <p:sp>
            <p:nvSpPr>
              <p:cNvPr id="49" name="Rounded Rectangle 162">
                <a:extLst>
                  <a:ext uri="{FF2B5EF4-FFF2-40B4-BE49-F238E27FC236}">
                    <a16:creationId xmlns:a16="http://schemas.microsoft.com/office/drawing/2014/main" id="{DC2BDD5B-C95F-D409-A40B-D015CD7528DC}"/>
                  </a:ext>
                </a:extLst>
              </p:cNvPr>
              <p:cNvSpPr/>
              <p:nvPr/>
            </p:nvSpPr>
            <p:spPr>
              <a:xfrm>
                <a:off x="7239000" y="685800"/>
                <a:ext cx="13716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05">
                <a:extLst>
                  <a:ext uri="{FF2B5EF4-FFF2-40B4-BE49-F238E27FC236}">
                    <a16:creationId xmlns:a16="http://schemas.microsoft.com/office/drawing/2014/main" id="{F2E43CA2-A2AD-F729-EC4B-CE990D1826BD}"/>
                  </a:ext>
                </a:extLst>
              </p:cNvPr>
              <p:cNvGrpSpPr/>
              <p:nvPr/>
            </p:nvGrpSpPr>
            <p:grpSpPr>
              <a:xfrm>
                <a:off x="7391400" y="685800"/>
                <a:ext cx="1016618" cy="481610"/>
                <a:chOff x="609600" y="4953000"/>
                <a:chExt cx="2667000" cy="1066800"/>
              </a:xfrm>
            </p:grpSpPr>
            <p:grpSp>
              <p:nvGrpSpPr>
                <p:cNvPr id="51" name="Group 400">
                  <a:extLst>
                    <a:ext uri="{FF2B5EF4-FFF2-40B4-BE49-F238E27FC236}">
                      <a16:creationId xmlns:a16="http://schemas.microsoft.com/office/drawing/2014/main" id="{4531EA90-9A63-C9F6-43BF-57DEDF0B9EE3}"/>
                    </a:ext>
                  </a:extLst>
                </p:cNvPr>
                <p:cNvGrpSpPr/>
                <p:nvPr/>
              </p:nvGrpSpPr>
              <p:grpSpPr>
                <a:xfrm>
                  <a:off x="609600" y="4953000"/>
                  <a:ext cx="1219200" cy="1066800"/>
                  <a:chOff x="457200" y="4953000"/>
                  <a:chExt cx="1219200" cy="1066800"/>
                </a:xfrm>
              </p:grpSpPr>
              <p:sp>
                <p:nvSpPr>
                  <p:cNvPr id="57" name="Cross 56">
                    <a:extLst>
                      <a:ext uri="{FF2B5EF4-FFF2-40B4-BE49-F238E27FC236}">
                        <a16:creationId xmlns:a16="http://schemas.microsoft.com/office/drawing/2014/main" id="{C8797855-F36E-F95F-9837-BF4393D8A9A7}"/>
                      </a:ext>
                    </a:extLst>
                  </p:cNvPr>
                  <p:cNvSpPr/>
                  <p:nvPr/>
                </p:nvSpPr>
                <p:spPr>
                  <a:xfrm>
                    <a:off x="457200" y="4953000"/>
                    <a:ext cx="1219200" cy="1066800"/>
                  </a:xfrm>
                  <a:prstGeom prst="plus">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a:extLst>
                      <a:ext uri="{FF2B5EF4-FFF2-40B4-BE49-F238E27FC236}">
                        <a16:creationId xmlns:a16="http://schemas.microsoft.com/office/drawing/2014/main" id="{71AD41B8-EECA-74DF-09CE-268F097D885D}"/>
                      </a:ext>
                    </a:extLst>
                  </p:cNvPr>
                  <p:cNvSpPr/>
                  <p:nvPr/>
                </p:nvSpPr>
                <p:spPr>
                  <a:xfrm>
                    <a:off x="914400" y="5181600"/>
                    <a:ext cx="304800" cy="685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E30B5C80-A5D2-422E-2AE0-D2F98421EA30}"/>
                      </a:ext>
                    </a:extLst>
                  </p:cNvPr>
                  <p:cNvSpPr/>
                  <p:nvPr/>
                </p:nvSpPr>
                <p:spPr>
                  <a:xfrm rot="16200000">
                    <a:off x="931888" y="5184099"/>
                    <a:ext cx="3048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401">
                  <a:extLst>
                    <a:ext uri="{FF2B5EF4-FFF2-40B4-BE49-F238E27FC236}">
                      <a16:creationId xmlns:a16="http://schemas.microsoft.com/office/drawing/2014/main" id="{E16DE356-C0D2-22D1-9E32-B7FB5A530760}"/>
                    </a:ext>
                  </a:extLst>
                </p:cNvPr>
                <p:cNvGrpSpPr/>
                <p:nvPr/>
              </p:nvGrpSpPr>
              <p:grpSpPr>
                <a:xfrm>
                  <a:off x="2057400" y="4953000"/>
                  <a:ext cx="1219200" cy="1066800"/>
                  <a:chOff x="457200" y="4953000"/>
                  <a:chExt cx="1219200" cy="1066800"/>
                </a:xfrm>
              </p:grpSpPr>
              <p:sp>
                <p:nvSpPr>
                  <p:cNvPr id="54" name="Cross 53">
                    <a:extLst>
                      <a:ext uri="{FF2B5EF4-FFF2-40B4-BE49-F238E27FC236}">
                        <a16:creationId xmlns:a16="http://schemas.microsoft.com/office/drawing/2014/main" id="{6355FB1A-85D8-EF8B-883D-935ACF57EF6E}"/>
                      </a:ext>
                    </a:extLst>
                  </p:cNvPr>
                  <p:cNvSpPr/>
                  <p:nvPr/>
                </p:nvSpPr>
                <p:spPr>
                  <a:xfrm>
                    <a:off x="457200" y="4953000"/>
                    <a:ext cx="1219200" cy="1066800"/>
                  </a:xfrm>
                  <a:prstGeom prst="plus">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B38E7292-9B88-31E6-BC59-23F1C5F79231}"/>
                      </a:ext>
                    </a:extLst>
                  </p:cNvPr>
                  <p:cNvSpPr/>
                  <p:nvPr/>
                </p:nvSpPr>
                <p:spPr>
                  <a:xfrm>
                    <a:off x="914400" y="5181600"/>
                    <a:ext cx="304800" cy="685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a:extLst>
                      <a:ext uri="{FF2B5EF4-FFF2-40B4-BE49-F238E27FC236}">
                        <a16:creationId xmlns:a16="http://schemas.microsoft.com/office/drawing/2014/main" id="{8FF3E655-02FC-B09F-B1D8-FCF6D3B4FC6F}"/>
                      </a:ext>
                    </a:extLst>
                  </p:cNvPr>
                  <p:cNvSpPr/>
                  <p:nvPr/>
                </p:nvSpPr>
                <p:spPr>
                  <a:xfrm rot="16200000">
                    <a:off x="931888" y="5184099"/>
                    <a:ext cx="3048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Diamond 52">
                  <a:extLst>
                    <a:ext uri="{FF2B5EF4-FFF2-40B4-BE49-F238E27FC236}">
                      <a16:creationId xmlns:a16="http://schemas.microsoft.com/office/drawing/2014/main" id="{A72017E3-9518-29A8-1FB9-C256429E8354}"/>
                    </a:ext>
                  </a:extLst>
                </p:cNvPr>
                <p:cNvSpPr/>
                <p:nvPr/>
              </p:nvSpPr>
              <p:spPr>
                <a:xfrm>
                  <a:off x="1630180" y="5179102"/>
                  <a:ext cx="663315"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Oval 21">
              <a:extLst>
                <a:ext uri="{FF2B5EF4-FFF2-40B4-BE49-F238E27FC236}">
                  <a16:creationId xmlns:a16="http://schemas.microsoft.com/office/drawing/2014/main" id="{7E234794-A290-A36E-7ED5-A649BD8EBDA8}"/>
                </a:ext>
              </a:extLst>
            </p:cNvPr>
            <p:cNvSpPr/>
            <p:nvPr/>
          </p:nvSpPr>
          <p:spPr>
            <a:xfrm>
              <a:off x="7086600" y="2514600"/>
              <a:ext cx="228600" cy="533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476152A-B895-D534-E73D-09DC62F8B851}"/>
                </a:ext>
              </a:extLst>
            </p:cNvPr>
            <p:cNvSpPr/>
            <p:nvPr/>
          </p:nvSpPr>
          <p:spPr>
            <a:xfrm>
              <a:off x="6172200" y="2505635"/>
              <a:ext cx="228600" cy="533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72FEDC1-F1CE-6333-22B4-365F0E44382B}"/>
                </a:ext>
              </a:extLst>
            </p:cNvPr>
            <p:cNvGrpSpPr/>
            <p:nvPr/>
          </p:nvGrpSpPr>
          <p:grpSpPr>
            <a:xfrm rot="1098972">
              <a:off x="5924794" y="1147367"/>
              <a:ext cx="353518" cy="1040076"/>
              <a:chOff x="8007638" y="4530945"/>
              <a:chExt cx="719928" cy="1697705"/>
            </a:xfrm>
          </p:grpSpPr>
          <p:grpSp>
            <p:nvGrpSpPr>
              <p:cNvPr id="42" name="Group 181">
                <a:extLst>
                  <a:ext uri="{FF2B5EF4-FFF2-40B4-BE49-F238E27FC236}">
                    <a16:creationId xmlns:a16="http://schemas.microsoft.com/office/drawing/2014/main" id="{DF30E99A-6949-221E-B297-7EAA49E2CC5E}"/>
                  </a:ext>
                </a:extLst>
              </p:cNvPr>
              <p:cNvGrpSpPr/>
              <p:nvPr/>
            </p:nvGrpSpPr>
            <p:grpSpPr>
              <a:xfrm>
                <a:off x="8070833" y="4530945"/>
                <a:ext cx="564187" cy="1697705"/>
                <a:chOff x="8070833" y="4530945"/>
                <a:chExt cx="564187" cy="1697705"/>
              </a:xfrm>
            </p:grpSpPr>
            <p:sp>
              <p:nvSpPr>
                <p:cNvPr id="47" name="Moon 46">
                  <a:extLst>
                    <a:ext uri="{FF2B5EF4-FFF2-40B4-BE49-F238E27FC236}">
                      <a16:creationId xmlns:a16="http://schemas.microsoft.com/office/drawing/2014/main" id="{5FCC5787-825D-5007-5E14-43E304EE14CB}"/>
                    </a:ext>
                  </a:extLst>
                </p:cNvPr>
                <p:cNvSpPr/>
                <p:nvPr/>
              </p:nvSpPr>
              <p:spPr>
                <a:xfrm rot="20637392">
                  <a:off x="8070833" y="454089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a:extLst>
                    <a:ext uri="{FF2B5EF4-FFF2-40B4-BE49-F238E27FC236}">
                      <a16:creationId xmlns:a16="http://schemas.microsoft.com/office/drawing/2014/main" id="{67061978-AABC-FA24-57EF-2450302D3BDC}"/>
                    </a:ext>
                  </a:extLst>
                </p:cNvPr>
                <p:cNvSpPr/>
                <p:nvPr/>
              </p:nvSpPr>
              <p:spPr>
                <a:xfrm rot="20637392">
                  <a:off x="8174201" y="4530945"/>
                  <a:ext cx="439708" cy="1315379"/>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186">
                <a:extLst>
                  <a:ext uri="{FF2B5EF4-FFF2-40B4-BE49-F238E27FC236}">
                    <a16:creationId xmlns:a16="http://schemas.microsoft.com/office/drawing/2014/main" id="{6C7A4326-1115-2514-0639-43D96E1B705A}"/>
                  </a:ext>
                </a:extLst>
              </p:cNvPr>
              <p:cNvGrpSpPr/>
              <p:nvPr/>
            </p:nvGrpSpPr>
            <p:grpSpPr>
              <a:xfrm rot="20474265">
                <a:off x="8007638" y="4582144"/>
                <a:ext cx="719928" cy="1107855"/>
                <a:chOff x="7814472" y="4530945"/>
                <a:chExt cx="820548" cy="1760575"/>
              </a:xfrm>
            </p:grpSpPr>
            <p:sp>
              <p:nvSpPr>
                <p:cNvPr id="44" name="Moon 43">
                  <a:extLst>
                    <a:ext uri="{FF2B5EF4-FFF2-40B4-BE49-F238E27FC236}">
                      <a16:creationId xmlns:a16="http://schemas.microsoft.com/office/drawing/2014/main" id="{B4C2F5D8-5B38-FC2F-3290-3C79DBA23621}"/>
                    </a:ext>
                  </a:extLst>
                </p:cNvPr>
                <p:cNvSpPr/>
                <p:nvPr/>
              </p:nvSpPr>
              <p:spPr>
                <a:xfrm rot="20637392">
                  <a:off x="8070833" y="454089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a:extLst>
                    <a:ext uri="{FF2B5EF4-FFF2-40B4-BE49-F238E27FC236}">
                      <a16:creationId xmlns:a16="http://schemas.microsoft.com/office/drawing/2014/main" id="{A4BA8D77-997E-BE84-1AAB-66BF31BBEAEA}"/>
                    </a:ext>
                  </a:extLst>
                </p:cNvPr>
                <p:cNvSpPr/>
                <p:nvPr/>
              </p:nvSpPr>
              <p:spPr>
                <a:xfrm rot="21104569">
                  <a:off x="7814472" y="460376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a:extLst>
                    <a:ext uri="{FF2B5EF4-FFF2-40B4-BE49-F238E27FC236}">
                      <a16:creationId xmlns:a16="http://schemas.microsoft.com/office/drawing/2014/main" id="{C33520D4-503B-3360-0977-73E69E5955D9}"/>
                    </a:ext>
                  </a:extLst>
                </p:cNvPr>
                <p:cNvSpPr/>
                <p:nvPr/>
              </p:nvSpPr>
              <p:spPr>
                <a:xfrm rot="20637392">
                  <a:off x="8174201" y="4530945"/>
                  <a:ext cx="439708" cy="1315379"/>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a:extLst>
                <a:ext uri="{FF2B5EF4-FFF2-40B4-BE49-F238E27FC236}">
                  <a16:creationId xmlns:a16="http://schemas.microsoft.com/office/drawing/2014/main" id="{7E27B97B-3704-66CD-FD41-B8D107B7AB10}"/>
                </a:ext>
              </a:extLst>
            </p:cNvPr>
            <p:cNvGrpSpPr/>
            <p:nvPr/>
          </p:nvGrpSpPr>
          <p:grpSpPr>
            <a:xfrm>
              <a:off x="6172200" y="1066800"/>
              <a:ext cx="1143000" cy="304800"/>
              <a:chOff x="7239000" y="685800"/>
              <a:chExt cx="1371600" cy="533400"/>
            </a:xfrm>
          </p:grpSpPr>
          <p:sp>
            <p:nvSpPr>
              <p:cNvPr id="31" name="Rounded Rectangle 165">
                <a:extLst>
                  <a:ext uri="{FF2B5EF4-FFF2-40B4-BE49-F238E27FC236}">
                    <a16:creationId xmlns:a16="http://schemas.microsoft.com/office/drawing/2014/main" id="{DBB893EE-F57B-D613-55DD-4666EC9551B2}"/>
                  </a:ext>
                </a:extLst>
              </p:cNvPr>
              <p:cNvSpPr/>
              <p:nvPr/>
            </p:nvSpPr>
            <p:spPr>
              <a:xfrm>
                <a:off x="7239000" y="685800"/>
                <a:ext cx="13716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405">
                <a:extLst>
                  <a:ext uri="{FF2B5EF4-FFF2-40B4-BE49-F238E27FC236}">
                    <a16:creationId xmlns:a16="http://schemas.microsoft.com/office/drawing/2014/main" id="{10E868B6-DFB7-4DE0-9A80-25F98E942F06}"/>
                  </a:ext>
                </a:extLst>
              </p:cNvPr>
              <p:cNvGrpSpPr/>
              <p:nvPr/>
            </p:nvGrpSpPr>
            <p:grpSpPr>
              <a:xfrm>
                <a:off x="7391400" y="685800"/>
                <a:ext cx="1016618" cy="481610"/>
                <a:chOff x="609600" y="4953000"/>
                <a:chExt cx="2667000" cy="1066800"/>
              </a:xfrm>
            </p:grpSpPr>
            <p:grpSp>
              <p:nvGrpSpPr>
                <p:cNvPr id="33" name="Group 400">
                  <a:extLst>
                    <a:ext uri="{FF2B5EF4-FFF2-40B4-BE49-F238E27FC236}">
                      <a16:creationId xmlns:a16="http://schemas.microsoft.com/office/drawing/2014/main" id="{5CAA40F3-6C5F-2FCC-A0E8-33120A4F5F89}"/>
                    </a:ext>
                  </a:extLst>
                </p:cNvPr>
                <p:cNvGrpSpPr/>
                <p:nvPr/>
              </p:nvGrpSpPr>
              <p:grpSpPr>
                <a:xfrm>
                  <a:off x="609600" y="4953000"/>
                  <a:ext cx="1219200" cy="1066800"/>
                  <a:chOff x="457200" y="4953000"/>
                  <a:chExt cx="1219200" cy="1066800"/>
                </a:xfrm>
              </p:grpSpPr>
              <p:sp>
                <p:nvSpPr>
                  <p:cNvPr id="39" name="Cross 38">
                    <a:extLst>
                      <a:ext uri="{FF2B5EF4-FFF2-40B4-BE49-F238E27FC236}">
                        <a16:creationId xmlns:a16="http://schemas.microsoft.com/office/drawing/2014/main" id="{B8D80D17-95E7-F6EC-661A-8481F1C9F3F0}"/>
                      </a:ext>
                    </a:extLst>
                  </p:cNvPr>
                  <p:cNvSpPr/>
                  <p:nvPr/>
                </p:nvSpPr>
                <p:spPr>
                  <a:xfrm>
                    <a:off x="457200" y="4953000"/>
                    <a:ext cx="1219200" cy="1066800"/>
                  </a:xfrm>
                  <a:prstGeom prst="plus">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4958E132-8707-8087-47AC-DDDB0028068F}"/>
                      </a:ext>
                    </a:extLst>
                  </p:cNvPr>
                  <p:cNvSpPr/>
                  <p:nvPr/>
                </p:nvSpPr>
                <p:spPr>
                  <a:xfrm>
                    <a:off x="914400" y="5181600"/>
                    <a:ext cx="304800" cy="685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0FEC5225-FEAB-9733-CE03-6460B8749DFB}"/>
                      </a:ext>
                    </a:extLst>
                  </p:cNvPr>
                  <p:cNvSpPr/>
                  <p:nvPr/>
                </p:nvSpPr>
                <p:spPr>
                  <a:xfrm rot="16200000">
                    <a:off x="931888" y="5184099"/>
                    <a:ext cx="3048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01">
                  <a:extLst>
                    <a:ext uri="{FF2B5EF4-FFF2-40B4-BE49-F238E27FC236}">
                      <a16:creationId xmlns:a16="http://schemas.microsoft.com/office/drawing/2014/main" id="{12882F5A-F78B-0159-88ED-E51E13648BAF}"/>
                    </a:ext>
                  </a:extLst>
                </p:cNvPr>
                <p:cNvGrpSpPr/>
                <p:nvPr/>
              </p:nvGrpSpPr>
              <p:grpSpPr>
                <a:xfrm>
                  <a:off x="2057400" y="4953000"/>
                  <a:ext cx="1219200" cy="1066800"/>
                  <a:chOff x="457200" y="4953000"/>
                  <a:chExt cx="1219200" cy="1066800"/>
                </a:xfrm>
              </p:grpSpPr>
              <p:sp>
                <p:nvSpPr>
                  <p:cNvPr id="36" name="Cross 35">
                    <a:extLst>
                      <a:ext uri="{FF2B5EF4-FFF2-40B4-BE49-F238E27FC236}">
                        <a16:creationId xmlns:a16="http://schemas.microsoft.com/office/drawing/2014/main" id="{7BA9E034-1D1B-A831-1C66-B90ECF0782D5}"/>
                      </a:ext>
                    </a:extLst>
                  </p:cNvPr>
                  <p:cNvSpPr/>
                  <p:nvPr/>
                </p:nvSpPr>
                <p:spPr>
                  <a:xfrm>
                    <a:off x="457200" y="4953000"/>
                    <a:ext cx="1219200" cy="1066800"/>
                  </a:xfrm>
                  <a:prstGeom prst="plus">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243B99F7-30E8-9B7B-20F6-ABD1BCBF83AE}"/>
                      </a:ext>
                    </a:extLst>
                  </p:cNvPr>
                  <p:cNvSpPr/>
                  <p:nvPr/>
                </p:nvSpPr>
                <p:spPr>
                  <a:xfrm>
                    <a:off x="914400" y="5181600"/>
                    <a:ext cx="304800" cy="685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4DFB6CB1-7A90-4FD8-D176-A9C992C5D9FC}"/>
                      </a:ext>
                    </a:extLst>
                  </p:cNvPr>
                  <p:cNvSpPr/>
                  <p:nvPr/>
                </p:nvSpPr>
                <p:spPr>
                  <a:xfrm rot="16200000">
                    <a:off x="931888" y="5184099"/>
                    <a:ext cx="3048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Diamond 34">
                  <a:extLst>
                    <a:ext uri="{FF2B5EF4-FFF2-40B4-BE49-F238E27FC236}">
                      <a16:creationId xmlns:a16="http://schemas.microsoft.com/office/drawing/2014/main" id="{6A9C79C3-6C0D-C5EF-D9D5-2E2E52A84B8F}"/>
                    </a:ext>
                  </a:extLst>
                </p:cNvPr>
                <p:cNvSpPr/>
                <p:nvPr/>
              </p:nvSpPr>
              <p:spPr>
                <a:xfrm>
                  <a:off x="1630180" y="5179102"/>
                  <a:ext cx="663315"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a:extLst>
                <a:ext uri="{FF2B5EF4-FFF2-40B4-BE49-F238E27FC236}">
                  <a16:creationId xmlns:a16="http://schemas.microsoft.com/office/drawing/2014/main" id="{FDB77FE1-EA95-7D8C-6CAB-ECD6BABB15E3}"/>
                </a:ext>
              </a:extLst>
            </p:cNvPr>
            <p:cNvGrpSpPr/>
            <p:nvPr/>
          </p:nvGrpSpPr>
          <p:grpSpPr>
            <a:xfrm>
              <a:off x="7315200" y="2514600"/>
              <a:ext cx="533400" cy="1676400"/>
              <a:chOff x="4724400" y="1066800"/>
              <a:chExt cx="533400" cy="1676400"/>
            </a:xfrm>
          </p:grpSpPr>
          <p:sp>
            <p:nvSpPr>
              <p:cNvPr id="28" name="Isosceles Triangle 27">
                <a:extLst>
                  <a:ext uri="{FF2B5EF4-FFF2-40B4-BE49-F238E27FC236}">
                    <a16:creationId xmlns:a16="http://schemas.microsoft.com/office/drawing/2014/main" id="{99592787-34D7-97CC-F5FE-6025E994D96F}"/>
                  </a:ext>
                </a:extLst>
              </p:cNvPr>
              <p:cNvSpPr/>
              <p:nvPr/>
            </p:nvSpPr>
            <p:spPr>
              <a:xfrm>
                <a:off x="4800600" y="1066800"/>
                <a:ext cx="381000" cy="12192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ross 28">
                <a:extLst>
                  <a:ext uri="{FF2B5EF4-FFF2-40B4-BE49-F238E27FC236}">
                    <a16:creationId xmlns:a16="http://schemas.microsoft.com/office/drawing/2014/main" id="{9B80061A-B206-F664-EBD7-36C8895DC340}"/>
                  </a:ext>
                </a:extLst>
              </p:cNvPr>
              <p:cNvSpPr/>
              <p:nvPr/>
            </p:nvSpPr>
            <p:spPr>
              <a:xfrm>
                <a:off x="4724400" y="2286000"/>
                <a:ext cx="533400" cy="457200"/>
              </a:xfrm>
              <a:prstGeom prst="plus">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09">
                <a:extLst>
                  <a:ext uri="{FF2B5EF4-FFF2-40B4-BE49-F238E27FC236}">
                    <a16:creationId xmlns:a16="http://schemas.microsoft.com/office/drawing/2014/main" id="{0EE3C038-F45D-91AD-DF73-22C1E6C22692}"/>
                  </a:ext>
                </a:extLst>
              </p:cNvPr>
              <p:cNvSpPr/>
              <p:nvPr/>
            </p:nvSpPr>
            <p:spPr>
              <a:xfrm>
                <a:off x="4800600" y="2209800"/>
                <a:ext cx="381000" cy="152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313EF9F2-3130-7CDE-E8A5-8C973149F72C}"/>
                </a:ext>
              </a:extLst>
            </p:cNvPr>
            <p:cNvSpPr/>
            <p:nvPr/>
          </p:nvSpPr>
          <p:spPr>
            <a:xfrm>
              <a:off x="7620000" y="3810000"/>
              <a:ext cx="228600"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7C3749F3-FC7D-A9B0-D7CD-B2789472C786}"/>
              </a:ext>
            </a:extLst>
          </p:cNvPr>
          <p:cNvGrpSpPr/>
          <p:nvPr/>
        </p:nvGrpSpPr>
        <p:grpSpPr>
          <a:xfrm>
            <a:off x="2476128" y="2652204"/>
            <a:ext cx="1769226" cy="3712773"/>
            <a:chOff x="3657600" y="1219200"/>
            <a:chExt cx="1974289" cy="4404552"/>
          </a:xfrm>
        </p:grpSpPr>
        <p:sp>
          <p:nvSpPr>
            <p:cNvPr id="79" name="Cloud 78">
              <a:extLst>
                <a:ext uri="{FF2B5EF4-FFF2-40B4-BE49-F238E27FC236}">
                  <a16:creationId xmlns:a16="http://schemas.microsoft.com/office/drawing/2014/main" id="{5A93E91F-A35D-96AD-03D5-3281EAA71095}"/>
                </a:ext>
              </a:extLst>
            </p:cNvPr>
            <p:cNvSpPr/>
            <p:nvPr/>
          </p:nvSpPr>
          <p:spPr>
            <a:xfrm flipH="1">
              <a:off x="3792971" y="1676400"/>
              <a:ext cx="1447800" cy="1143000"/>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E8027890-7F17-F73A-F42D-10A6B72903C9}"/>
                </a:ext>
              </a:extLst>
            </p:cNvPr>
            <p:cNvSpPr/>
            <p:nvPr/>
          </p:nvSpPr>
          <p:spPr>
            <a:xfrm rot="2345316">
              <a:off x="4129577" y="5230435"/>
              <a:ext cx="294450" cy="39310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1" name="Oval 80">
              <a:extLst>
                <a:ext uri="{FF2B5EF4-FFF2-40B4-BE49-F238E27FC236}">
                  <a16:creationId xmlns:a16="http://schemas.microsoft.com/office/drawing/2014/main" id="{0D7C21B2-6DF2-AA2A-C2DA-0AC8E96662DD}"/>
                </a:ext>
              </a:extLst>
            </p:cNvPr>
            <p:cNvSpPr/>
            <p:nvPr/>
          </p:nvSpPr>
          <p:spPr>
            <a:xfrm rot="19377584">
              <a:off x="4592384" y="5242752"/>
              <a:ext cx="330675"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2" name="Flowchart: Manual Operation 81">
              <a:extLst>
                <a:ext uri="{FF2B5EF4-FFF2-40B4-BE49-F238E27FC236}">
                  <a16:creationId xmlns:a16="http://schemas.microsoft.com/office/drawing/2014/main" id="{D7AA5582-B478-8FC4-A461-CE6071AD402B}"/>
                </a:ext>
              </a:extLst>
            </p:cNvPr>
            <p:cNvSpPr/>
            <p:nvPr/>
          </p:nvSpPr>
          <p:spPr>
            <a:xfrm rot="10966831" flipH="1">
              <a:off x="4080640" y="4038600"/>
              <a:ext cx="491359"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Manual Operation 82">
              <a:extLst>
                <a:ext uri="{FF2B5EF4-FFF2-40B4-BE49-F238E27FC236}">
                  <a16:creationId xmlns:a16="http://schemas.microsoft.com/office/drawing/2014/main" id="{CEE9AA88-61A6-8261-A0BD-F1664F697005}"/>
                </a:ext>
              </a:extLst>
            </p:cNvPr>
            <p:cNvSpPr/>
            <p:nvPr/>
          </p:nvSpPr>
          <p:spPr>
            <a:xfrm rot="10800000" flipH="1">
              <a:off x="4478771" y="4038600"/>
              <a:ext cx="51627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FC4D423A-A1CD-8DAE-8137-10C1C0D3E95A}"/>
                </a:ext>
              </a:extLst>
            </p:cNvPr>
            <p:cNvSpPr/>
            <p:nvPr/>
          </p:nvSpPr>
          <p:spPr>
            <a:xfrm rot="20384968" flipH="1">
              <a:off x="5097588" y="3551192"/>
              <a:ext cx="347408" cy="457200"/>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5" name="Oval 84">
              <a:extLst>
                <a:ext uri="{FF2B5EF4-FFF2-40B4-BE49-F238E27FC236}">
                  <a16:creationId xmlns:a16="http://schemas.microsoft.com/office/drawing/2014/main" id="{CBA07D0C-A1D9-49BB-1507-25AFFE1429C6}"/>
                </a:ext>
              </a:extLst>
            </p:cNvPr>
            <p:cNvSpPr/>
            <p:nvPr/>
          </p:nvSpPr>
          <p:spPr>
            <a:xfrm flipH="1">
              <a:off x="3657600" y="3657600"/>
              <a:ext cx="304800" cy="381000"/>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6" name="Flowchart: Manual Operation 85">
              <a:extLst>
                <a:ext uri="{FF2B5EF4-FFF2-40B4-BE49-F238E27FC236}">
                  <a16:creationId xmlns:a16="http://schemas.microsoft.com/office/drawing/2014/main" id="{ABBB10AA-2963-A8C4-E762-6398D69A6029}"/>
                </a:ext>
              </a:extLst>
            </p:cNvPr>
            <p:cNvSpPr/>
            <p:nvPr/>
          </p:nvSpPr>
          <p:spPr>
            <a:xfrm rot="9295841" flipH="1">
              <a:off x="4748752" y="2569725"/>
              <a:ext cx="548201" cy="1295400"/>
            </a:xfrm>
            <a:prstGeom prst="flowChartManualOperation">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Manual Operation 86">
              <a:extLst>
                <a:ext uri="{FF2B5EF4-FFF2-40B4-BE49-F238E27FC236}">
                  <a16:creationId xmlns:a16="http://schemas.microsoft.com/office/drawing/2014/main" id="{0A7CCEB8-36C6-0C4F-7C80-80BE5C008CD2}"/>
                </a:ext>
              </a:extLst>
            </p:cNvPr>
            <p:cNvSpPr/>
            <p:nvPr/>
          </p:nvSpPr>
          <p:spPr>
            <a:xfrm rot="12192321" flipH="1">
              <a:off x="3773733" y="2570202"/>
              <a:ext cx="548201" cy="1295400"/>
            </a:xfrm>
            <a:prstGeom prst="flowChartManualOperation">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Manual Operation 87">
              <a:extLst>
                <a:ext uri="{FF2B5EF4-FFF2-40B4-BE49-F238E27FC236}">
                  <a16:creationId xmlns:a16="http://schemas.microsoft.com/office/drawing/2014/main" id="{6E47B193-AC68-CD3F-7E07-4A2251C3D068}"/>
                </a:ext>
              </a:extLst>
            </p:cNvPr>
            <p:cNvSpPr/>
            <p:nvPr/>
          </p:nvSpPr>
          <p:spPr>
            <a:xfrm rot="10800000" flipH="1">
              <a:off x="4004441" y="2590800"/>
              <a:ext cx="1066800" cy="2133600"/>
            </a:xfrm>
            <a:prstGeom prst="flowChartManualOperation">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88">
              <a:extLst>
                <a:ext uri="{FF2B5EF4-FFF2-40B4-BE49-F238E27FC236}">
                  <a16:creationId xmlns:a16="http://schemas.microsoft.com/office/drawing/2014/main" id="{C954500E-50E7-1978-C3D4-3017611A017B}"/>
                </a:ext>
              </a:extLst>
            </p:cNvPr>
            <p:cNvSpPr/>
            <p:nvPr/>
          </p:nvSpPr>
          <p:spPr>
            <a:xfrm rot="10800000" flipH="1">
              <a:off x="4250171" y="2590800"/>
              <a:ext cx="533400" cy="533400"/>
            </a:xfrm>
            <a:prstGeom prst="triangl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34">
              <a:extLst>
                <a:ext uri="{FF2B5EF4-FFF2-40B4-BE49-F238E27FC236}">
                  <a16:creationId xmlns:a16="http://schemas.microsoft.com/office/drawing/2014/main" id="{F5075315-D809-2BF8-067F-F946A166910F}"/>
                </a:ext>
              </a:extLst>
            </p:cNvPr>
            <p:cNvGrpSpPr/>
            <p:nvPr/>
          </p:nvGrpSpPr>
          <p:grpSpPr>
            <a:xfrm flipH="1">
              <a:off x="4495800" y="5181599"/>
              <a:ext cx="506506" cy="215153"/>
              <a:chOff x="3408217" y="2438400"/>
              <a:chExt cx="1239983" cy="304800"/>
            </a:xfrm>
          </p:grpSpPr>
          <p:sp>
            <p:nvSpPr>
              <p:cNvPr id="143" name="Rectangle 142">
                <a:extLst>
                  <a:ext uri="{FF2B5EF4-FFF2-40B4-BE49-F238E27FC236}">
                    <a16:creationId xmlns:a16="http://schemas.microsoft.com/office/drawing/2014/main" id="{9A6195D7-D80D-813F-F140-A5CAF2E301D7}"/>
                  </a:ext>
                </a:extLst>
              </p:cNvPr>
              <p:cNvSpPr/>
              <p:nvPr/>
            </p:nvSpPr>
            <p:spPr>
              <a:xfrm>
                <a:off x="3429000" y="2438400"/>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44" name="Group 103">
                <a:extLst>
                  <a:ext uri="{FF2B5EF4-FFF2-40B4-BE49-F238E27FC236}">
                    <a16:creationId xmlns:a16="http://schemas.microsoft.com/office/drawing/2014/main" id="{B45BA9F4-1BF7-CF79-438F-21F34AF9C6D4}"/>
                  </a:ext>
                </a:extLst>
              </p:cNvPr>
              <p:cNvGrpSpPr/>
              <p:nvPr/>
            </p:nvGrpSpPr>
            <p:grpSpPr>
              <a:xfrm>
                <a:off x="3408217" y="2438400"/>
                <a:ext cx="1228437" cy="304800"/>
                <a:chOff x="457200" y="1600200"/>
                <a:chExt cx="8229600" cy="1752600"/>
              </a:xfrm>
              <a:noFill/>
            </p:grpSpPr>
            <p:sp>
              <p:nvSpPr>
                <p:cNvPr id="145" name="Plaque 144">
                  <a:extLst>
                    <a:ext uri="{FF2B5EF4-FFF2-40B4-BE49-F238E27FC236}">
                      <a16:creationId xmlns:a16="http://schemas.microsoft.com/office/drawing/2014/main" id="{667590F3-2352-3209-C14E-6AC224D7AB92}"/>
                    </a:ext>
                  </a:extLst>
                </p:cNvPr>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Plaque 145">
                  <a:extLst>
                    <a:ext uri="{FF2B5EF4-FFF2-40B4-BE49-F238E27FC236}">
                      <a16:creationId xmlns:a16="http://schemas.microsoft.com/office/drawing/2014/main" id="{70B60434-64FD-DAE8-33E5-3EE83C75C826}"/>
                    </a:ext>
                  </a:extLst>
                </p:cNvPr>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Plaque 146">
                  <a:extLst>
                    <a:ext uri="{FF2B5EF4-FFF2-40B4-BE49-F238E27FC236}">
                      <a16:creationId xmlns:a16="http://schemas.microsoft.com/office/drawing/2014/main" id="{105F5A4E-B0C3-C599-D8AE-3609BAD55EC9}"/>
                    </a:ext>
                  </a:extLst>
                </p:cNvPr>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Plaque 147">
                  <a:extLst>
                    <a:ext uri="{FF2B5EF4-FFF2-40B4-BE49-F238E27FC236}">
                      <a16:creationId xmlns:a16="http://schemas.microsoft.com/office/drawing/2014/main" id="{F1C44315-57CE-361C-7555-A0B1988F8417}"/>
                    </a:ext>
                  </a:extLst>
                </p:cNvPr>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Plaque 148">
                  <a:extLst>
                    <a:ext uri="{FF2B5EF4-FFF2-40B4-BE49-F238E27FC236}">
                      <a16:creationId xmlns:a16="http://schemas.microsoft.com/office/drawing/2014/main" id="{19CB0DC3-14C5-724F-DC58-5B6562CAB038}"/>
                    </a:ext>
                  </a:extLst>
                </p:cNvPr>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Plaque 149">
                  <a:extLst>
                    <a:ext uri="{FF2B5EF4-FFF2-40B4-BE49-F238E27FC236}">
                      <a16:creationId xmlns:a16="http://schemas.microsoft.com/office/drawing/2014/main" id="{65AA24FA-2828-0B70-D881-1B8E5E3CEE26}"/>
                    </a:ext>
                  </a:extLst>
                </p:cNvPr>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laque 150">
                  <a:extLst>
                    <a:ext uri="{FF2B5EF4-FFF2-40B4-BE49-F238E27FC236}">
                      <a16:creationId xmlns:a16="http://schemas.microsoft.com/office/drawing/2014/main" id="{3CFE44BD-4234-916A-E1F6-9EE9D8A5FE61}"/>
                    </a:ext>
                  </a:extLst>
                </p:cNvPr>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1" name="Regular Pentagon 93">
              <a:extLst>
                <a:ext uri="{FF2B5EF4-FFF2-40B4-BE49-F238E27FC236}">
                  <a16:creationId xmlns:a16="http://schemas.microsoft.com/office/drawing/2014/main" id="{7585DBAC-CE77-A4BB-CFA0-C51D12ACA678}"/>
                </a:ext>
              </a:extLst>
            </p:cNvPr>
            <p:cNvSpPr/>
            <p:nvPr/>
          </p:nvSpPr>
          <p:spPr>
            <a:xfrm rot="10800000">
              <a:off x="4038600" y="1752600"/>
              <a:ext cx="990600" cy="1066800"/>
            </a:xfrm>
            <a:prstGeom prst="pentagon">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loud 91">
              <a:extLst>
                <a:ext uri="{FF2B5EF4-FFF2-40B4-BE49-F238E27FC236}">
                  <a16:creationId xmlns:a16="http://schemas.microsoft.com/office/drawing/2014/main" id="{4EFE0D0E-6D30-2971-60FF-38EF47EFB47D}"/>
                </a:ext>
              </a:extLst>
            </p:cNvPr>
            <p:cNvSpPr/>
            <p:nvPr/>
          </p:nvSpPr>
          <p:spPr>
            <a:xfrm flipH="1">
              <a:off x="4021571" y="1219200"/>
              <a:ext cx="990600" cy="838200"/>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226">
              <a:extLst>
                <a:ext uri="{FF2B5EF4-FFF2-40B4-BE49-F238E27FC236}">
                  <a16:creationId xmlns:a16="http://schemas.microsoft.com/office/drawing/2014/main" id="{BBFB2210-8A30-591F-8C04-03FCE69D0F96}"/>
                </a:ext>
              </a:extLst>
            </p:cNvPr>
            <p:cNvGrpSpPr/>
            <p:nvPr/>
          </p:nvGrpSpPr>
          <p:grpSpPr>
            <a:xfrm>
              <a:off x="4173070" y="2931459"/>
              <a:ext cx="304800" cy="1752600"/>
              <a:chOff x="7239000" y="2209800"/>
              <a:chExt cx="703730" cy="3083859"/>
            </a:xfrm>
          </p:grpSpPr>
          <p:sp>
            <p:nvSpPr>
              <p:cNvPr id="136" name="Cross 135">
                <a:extLst>
                  <a:ext uri="{FF2B5EF4-FFF2-40B4-BE49-F238E27FC236}">
                    <a16:creationId xmlns:a16="http://schemas.microsoft.com/office/drawing/2014/main" id="{BA31105D-7CD6-5F87-ED59-0D64370BB3AE}"/>
                  </a:ext>
                </a:extLst>
              </p:cNvPr>
              <p:cNvSpPr/>
              <p:nvPr/>
            </p:nvSpPr>
            <p:spPr>
              <a:xfrm>
                <a:off x="7239000" y="2209800"/>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ross 136">
                <a:extLst>
                  <a:ext uri="{FF2B5EF4-FFF2-40B4-BE49-F238E27FC236}">
                    <a16:creationId xmlns:a16="http://schemas.microsoft.com/office/drawing/2014/main" id="{37E53978-2B85-3AC6-14EE-04AEFDB14CD4}"/>
                  </a:ext>
                </a:extLst>
              </p:cNvPr>
              <p:cNvSpPr/>
              <p:nvPr/>
            </p:nvSpPr>
            <p:spPr>
              <a:xfrm>
                <a:off x="7252447" y="3003176"/>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ross 137">
                <a:extLst>
                  <a:ext uri="{FF2B5EF4-FFF2-40B4-BE49-F238E27FC236}">
                    <a16:creationId xmlns:a16="http://schemas.microsoft.com/office/drawing/2014/main" id="{6B90FF34-3766-8831-1DE9-DACF56FF4FBD}"/>
                  </a:ext>
                </a:extLst>
              </p:cNvPr>
              <p:cNvSpPr/>
              <p:nvPr/>
            </p:nvSpPr>
            <p:spPr>
              <a:xfrm>
                <a:off x="7247965" y="3778623"/>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ross 138">
                <a:extLst>
                  <a:ext uri="{FF2B5EF4-FFF2-40B4-BE49-F238E27FC236}">
                    <a16:creationId xmlns:a16="http://schemas.microsoft.com/office/drawing/2014/main" id="{00857FD2-BB2C-2984-A182-90F14860ADDD}"/>
                  </a:ext>
                </a:extLst>
              </p:cNvPr>
              <p:cNvSpPr/>
              <p:nvPr/>
            </p:nvSpPr>
            <p:spPr>
              <a:xfrm>
                <a:off x="7256930" y="4531659"/>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139">
                <a:extLst>
                  <a:ext uri="{FF2B5EF4-FFF2-40B4-BE49-F238E27FC236}">
                    <a16:creationId xmlns:a16="http://schemas.microsoft.com/office/drawing/2014/main" id="{9E618B73-1A21-2181-9309-6165E199C58C}"/>
                  </a:ext>
                </a:extLst>
              </p:cNvPr>
              <p:cNvSpPr/>
              <p:nvPr/>
            </p:nvSpPr>
            <p:spPr>
              <a:xfrm>
                <a:off x="7467600" y="2819400"/>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a:extLst>
                  <a:ext uri="{FF2B5EF4-FFF2-40B4-BE49-F238E27FC236}">
                    <a16:creationId xmlns:a16="http://schemas.microsoft.com/office/drawing/2014/main" id="{8B324320-1084-9883-7859-4BE980908307}"/>
                  </a:ext>
                </a:extLst>
              </p:cNvPr>
              <p:cNvSpPr/>
              <p:nvPr/>
            </p:nvSpPr>
            <p:spPr>
              <a:xfrm>
                <a:off x="7467600" y="3617259"/>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Diamond 141">
                <a:extLst>
                  <a:ext uri="{FF2B5EF4-FFF2-40B4-BE49-F238E27FC236}">
                    <a16:creationId xmlns:a16="http://schemas.microsoft.com/office/drawing/2014/main" id="{DCD3152B-AF00-8B2E-F5F3-A12914EF3968}"/>
                  </a:ext>
                </a:extLst>
              </p:cNvPr>
              <p:cNvSpPr/>
              <p:nvPr/>
            </p:nvSpPr>
            <p:spPr>
              <a:xfrm>
                <a:off x="7476565" y="4388224"/>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227">
              <a:extLst>
                <a:ext uri="{FF2B5EF4-FFF2-40B4-BE49-F238E27FC236}">
                  <a16:creationId xmlns:a16="http://schemas.microsoft.com/office/drawing/2014/main" id="{54AC0439-A9F6-DA2A-DF14-9A19632CB895}"/>
                </a:ext>
              </a:extLst>
            </p:cNvPr>
            <p:cNvGrpSpPr/>
            <p:nvPr/>
          </p:nvGrpSpPr>
          <p:grpSpPr>
            <a:xfrm>
              <a:off x="4558553" y="2922494"/>
              <a:ext cx="304800" cy="1752600"/>
              <a:chOff x="7239000" y="2209800"/>
              <a:chExt cx="703730" cy="3083859"/>
            </a:xfrm>
          </p:grpSpPr>
          <p:sp>
            <p:nvSpPr>
              <p:cNvPr id="129" name="Cross 128">
                <a:extLst>
                  <a:ext uri="{FF2B5EF4-FFF2-40B4-BE49-F238E27FC236}">
                    <a16:creationId xmlns:a16="http://schemas.microsoft.com/office/drawing/2014/main" id="{DC84F7B5-FE00-A9E7-C4A2-0EC9B1D617EA}"/>
                  </a:ext>
                </a:extLst>
              </p:cNvPr>
              <p:cNvSpPr/>
              <p:nvPr/>
            </p:nvSpPr>
            <p:spPr>
              <a:xfrm>
                <a:off x="7239000" y="2209800"/>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ross 129">
                <a:extLst>
                  <a:ext uri="{FF2B5EF4-FFF2-40B4-BE49-F238E27FC236}">
                    <a16:creationId xmlns:a16="http://schemas.microsoft.com/office/drawing/2014/main" id="{C0DD8AE9-11EA-BC8A-FC69-2CE0A0141CFB}"/>
                  </a:ext>
                </a:extLst>
              </p:cNvPr>
              <p:cNvSpPr/>
              <p:nvPr/>
            </p:nvSpPr>
            <p:spPr>
              <a:xfrm>
                <a:off x="7252447" y="3003176"/>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ross 130">
                <a:extLst>
                  <a:ext uri="{FF2B5EF4-FFF2-40B4-BE49-F238E27FC236}">
                    <a16:creationId xmlns:a16="http://schemas.microsoft.com/office/drawing/2014/main" id="{0F9EFD7A-6F8E-DAA2-2B39-07B5FD45B4A6}"/>
                  </a:ext>
                </a:extLst>
              </p:cNvPr>
              <p:cNvSpPr/>
              <p:nvPr/>
            </p:nvSpPr>
            <p:spPr>
              <a:xfrm>
                <a:off x="7247965" y="3778623"/>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ross 131">
                <a:extLst>
                  <a:ext uri="{FF2B5EF4-FFF2-40B4-BE49-F238E27FC236}">
                    <a16:creationId xmlns:a16="http://schemas.microsoft.com/office/drawing/2014/main" id="{5EEFA287-8CA4-732B-B1BF-0084CDFE161B}"/>
                  </a:ext>
                </a:extLst>
              </p:cNvPr>
              <p:cNvSpPr/>
              <p:nvPr/>
            </p:nvSpPr>
            <p:spPr>
              <a:xfrm>
                <a:off x="7256930" y="4531659"/>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a:extLst>
                  <a:ext uri="{FF2B5EF4-FFF2-40B4-BE49-F238E27FC236}">
                    <a16:creationId xmlns:a16="http://schemas.microsoft.com/office/drawing/2014/main" id="{6B5CFC14-8382-A1DA-BA87-17A13467CFA4}"/>
                  </a:ext>
                </a:extLst>
              </p:cNvPr>
              <p:cNvSpPr/>
              <p:nvPr/>
            </p:nvSpPr>
            <p:spPr>
              <a:xfrm>
                <a:off x="7467600" y="2819400"/>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20272DEF-922C-4D1B-2CF0-D08EB673524B}"/>
                  </a:ext>
                </a:extLst>
              </p:cNvPr>
              <p:cNvSpPr/>
              <p:nvPr/>
            </p:nvSpPr>
            <p:spPr>
              <a:xfrm>
                <a:off x="7467600" y="3617259"/>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a:extLst>
                  <a:ext uri="{FF2B5EF4-FFF2-40B4-BE49-F238E27FC236}">
                    <a16:creationId xmlns:a16="http://schemas.microsoft.com/office/drawing/2014/main" id="{081A475C-DB2D-9EB3-E232-632BCED0C84C}"/>
                  </a:ext>
                </a:extLst>
              </p:cNvPr>
              <p:cNvSpPr/>
              <p:nvPr/>
            </p:nvSpPr>
            <p:spPr>
              <a:xfrm>
                <a:off x="7476565" y="4388224"/>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242">
              <a:extLst>
                <a:ext uri="{FF2B5EF4-FFF2-40B4-BE49-F238E27FC236}">
                  <a16:creationId xmlns:a16="http://schemas.microsoft.com/office/drawing/2014/main" id="{DACB5D6B-2141-24CC-0FD2-B5C09AC5F8CF}"/>
                </a:ext>
              </a:extLst>
            </p:cNvPr>
            <p:cNvGrpSpPr/>
            <p:nvPr/>
          </p:nvGrpSpPr>
          <p:grpSpPr>
            <a:xfrm>
              <a:off x="4191000" y="2667000"/>
              <a:ext cx="632010" cy="782874"/>
              <a:chOff x="6225990" y="3204849"/>
              <a:chExt cx="1679048" cy="2079845"/>
            </a:xfrm>
          </p:grpSpPr>
          <p:sp>
            <p:nvSpPr>
              <p:cNvPr id="121" name="Oval 120">
                <a:extLst>
                  <a:ext uri="{FF2B5EF4-FFF2-40B4-BE49-F238E27FC236}">
                    <a16:creationId xmlns:a16="http://schemas.microsoft.com/office/drawing/2014/main" id="{7BA78A63-4E75-E75E-6A48-5B670220E683}"/>
                  </a:ext>
                </a:extLst>
              </p:cNvPr>
              <p:cNvSpPr/>
              <p:nvPr/>
            </p:nvSpPr>
            <p:spPr>
              <a:xfrm rot="2425001" flipH="1">
                <a:off x="7481105" y="3616501"/>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8E4964F0-1553-21A2-0DE7-05F664971821}"/>
                  </a:ext>
                </a:extLst>
              </p:cNvPr>
              <p:cNvSpPr/>
              <p:nvPr/>
            </p:nvSpPr>
            <p:spPr>
              <a:xfrm rot="19915053" flipH="1">
                <a:off x="6342678" y="3563436"/>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238">
                <a:extLst>
                  <a:ext uri="{FF2B5EF4-FFF2-40B4-BE49-F238E27FC236}">
                    <a16:creationId xmlns:a16="http://schemas.microsoft.com/office/drawing/2014/main" id="{B8A725DB-A7D1-A98B-097C-5D8B96A29B46}"/>
                  </a:ext>
                </a:extLst>
              </p:cNvPr>
              <p:cNvGrpSpPr/>
              <p:nvPr/>
            </p:nvGrpSpPr>
            <p:grpSpPr>
              <a:xfrm>
                <a:off x="6400800" y="3886200"/>
                <a:ext cx="1295400" cy="1398494"/>
                <a:chOff x="5943600" y="3733800"/>
                <a:chExt cx="1295400" cy="1398494"/>
              </a:xfrm>
            </p:grpSpPr>
            <p:sp>
              <p:nvSpPr>
                <p:cNvPr id="126" name="Oval 125">
                  <a:extLst>
                    <a:ext uri="{FF2B5EF4-FFF2-40B4-BE49-F238E27FC236}">
                      <a16:creationId xmlns:a16="http://schemas.microsoft.com/office/drawing/2014/main" id="{D45683DA-6FAF-60D1-D9FD-2A242CB494A8}"/>
                    </a:ext>
                  </a:extLst>
                </p:cNvPr>
                <p:cNvSpPr/>
                <p:nvPr/>
              </p:nvSpPr>
              <p:spPr>
                <a:xfrm>
                  <a:off x="5943600" y="3733800"/>
                  <a:ext cx="1295400" cy="1371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Quad Arrow Callout 129">
                  <a:extLst>
                    <a:ext uri="{FF2B5EF4-FFF2-40B4-BE49-F238E27FC236}">
                      <a16:creationId xmlns:a16="http://schemas.microsoft.com/office/drawing/2014/main" id="{97EF131D-214A-0B75-660E-FFB596A1A7BB}"/>
                    </a:ext>
                  </a:extLst>
                </p:cNvPr>
                <p:cNvSpPr/>
                <p:nvPr/>
              </p:nvSpPr>
              <p:spPr>
                <a:xfrm>
                  <a:off x="5988424" y="3760694"/>
                  <a:ext cx="1219200" cy="1371600"/>
                </a:xfrm>
                <a:prstGeom prst="quadArrowCallout">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Lightning Bolt 127">
                  <a:extLst>
                    <a:ext uri="{FF2B5EF4-FFF2-40B4-BE49-F238E27FC236}">
                      <a16:creationId xmlns:a16="http://schemas.microsoft.com/office/drawing/2014/main" id="{32C8FC0E-99E1-2354-1B5E-09D7F46BAACC}"/>
                    </a:ext>
                  </a:extLst>
                </p:cNvPr>
                <p:cNvSpPr/>
                <p:nvPr/>
              </p:nvSpPr>
              <p:spPr>
                <a:xfrm>
                  <a:off x="6400800" y="4114800"/>
                  <a:ext cx="304800" cy="6858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 name="Oval 123">
                <a:extLst>
                  <a:ext uri="{FF2B5EF4-FFF2-40B4-BE49-F238E27FC236}">
                    <a16:creationId xmlns:a16="http://schemas.microsoft.com/office/drawing/2014/main" id="{26769A74-753B-6F65-20D5-ED8416EE2360}"/>
                  </a:ext>
                </a:extLst>
              </p:cNvPr>
              <p:cNvSpPr/>
              <p:nvPr/>
            </p:nvSpPr>
            <p:spPr>
              <a:xfrm rot="21362816" flipH="1">
                <a:off x="6225990" y="3243609"/>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D365B31D-9ACA-0E87-3D12-78D0BB90E0AD}"/>
                  </a:ext>
                </a:extLst>
              </p:cNvPr>
              <p:cNvSpPr/>
              <p:nvPr/>
            </p:nvSpPr>
            <p:spPr>
              <a:xfrm rot="21410340" flipH="1">
                <a:off x="7561878" y="3204849"/>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244">
              <a:extLst>
                <a:ext uri="{FF2B5EF4-FFF2-40B4-BE49-F238E27FC236}">
                  <a16:creationId xmlns:a16="http://schemas.microsoft.com/office/drawing/2014/main" id="{CC8DCDC4-319C-449E-567F-C4B325D0AC7B}"/>
                </a:ext>
              </a:extLst>
            </p:cNvPr>
            <p:cNvGrpSpPr/>
            <p:nvPr/>
          </p:nvGrpSpPr>
          <p:grpSpPr>
            <a:xfrm rot="3607420">
              <a:off x="4578209" y="3350429"/>
              <a:ext cx="769104" cy="1338257"/>
              <a:chOff x="5583200" y="5363665"/>
              <a:chExt cx="769104" cy="1338257"/>
            </a:xfrm>
          </p:grpSpPr>
          <p:sp>
            <p:nvSpPr>
              <p:cNvPr id="118" name="Cross 117">
                <a:extLst>
                  <a:ext uri="{FF2B5EF4-FFF2-40B4-BE49-F238E27FC236}">
                    <a16:creationId xmlns:a16="http://schemas.microsoft.com/office/drawing/2014/main" id="{E9133C47-23CF-7BC3-AD76-D4D0A39E9FD3}"/>
                  </a:ext>
                </a:extLst>
              </p:cNvPr>
              <p:cNvSpPr/>
              <p:nvPr/>
            </p:nvSpPr>
            <p:spPr>
              <a:xfrm rot="19506097" flipH="1">
                <a:off x="5583200" y="5363665"/>
                <a:ext cx="558475" cy="539301"/>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Pentagon 121">
                <a:extLst>
                  <a:ext uri="{FF2B5EF4-FFF2-40B4-BE49-F238E27FC236}">
                    <a16:creationId xmlns:a16="http://schemas.microsoft.com/office/drawing/2014/main" id="{3B4CDC2B-6A46-0D7A-6701-211F424027DB}"/>
                  </a:ext>
                </a:extLst>
              </p:cNvPr>
              <p:cNvSpPr/>
              <p:nvPr/>
            </p:nvSpPr>
            <p:spPr>
              <a:xfrm rot="14117357" flipH="1">
                <a:off x="5800583" y="61502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0" name="Rounded Rectangle 122">
                <a:extLst>
                  <a:ext uri="{FF2B5EF4-FFF2-40B4-BE49-F238E27FC236}">
                    <a16:creationId xmlns:a16="http://schemas.microsoft.com/office/drawing/2014/main" id="{2F3F2B14-B8C6-0A5B-EF81-91295343AC96}"/>
                  </a:ext>
                </a:extLst>
              </p:cNvPr>
              <p:cNvSpPr/>
              <p:nvPr/>
            </p:nvSpPr>
            <p:spPr>
              <a:xfrm rot="19587565">
                <a:off x="5890922" y="5768796"/>
                <a:ext cx="211231" cy="12702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Oval 96">
              <a:extLst>
                <a:ext uri="{FF2B5EF4-FFF2-40B4-BE49-F238E27FC236}">
                  <a16:creationId xmlns:a16="http://schemas.microsoft.com/office/drawing/2014/main" id="{6CC30899-2BAA-2977-948C-14DB3E10BF4A}"/>
                </a:ext>
              </a:extLst>
            </p:cNvPr>
            <p:cNvSpPr/>
            <p:nvPr/>
          </p:nvSpPr>
          <p:spPr>
            <a:xfrm rot="2494481" flipH="1">
              <a:off x="5235417" y="3615953"/>
              <a:ext cx="193612" cy="235693"/>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98" name="Group 258">
              <a:extLst>
                <a:ext uri="{FF2B5EF4-FFF2-40B4-BE49-F238E27FC236}">
                  <a16:creationId xmlns:a16="http://schemas.microsoft.com/office/drawing/2014/main" id="{78127760-ECDA-BEC3-531B-3E73680D0CB6}"/>
                </a:ext>
              </a:extLst>
            </p:cNvPr>
            <p:cNvGrpSpPr/>
            <p:nvPr/>
          </p:nvGrpSpPr>
          <p:grpSpPr>
            <a:xfrm>
              <a:off x="4038600" y="1676400"/>
              <a:ext cx="990602" cy="228600"/>
              <a:chOff x="5943598" y="2133600"/>
              <a:chExt cx="1447802" cy="304800"/>
            </a:xfrm>
          </p:grpSpPr>
          <p:sp>
            <p:nvSpPr>
              <p:cNvPr id="109" name="Rectangle 108">
                <a:extLst>
                  <a:ext uri="{FF2B5EF4-FFF2-40B4-BE49-F238E27FC236}">
                    <a16:creationId xmlns:a16="http://schemas.microsoft.com/office/drawing/2014/main" id="{59F7DA1C-7848-539E-CA40-84310DF72C89}"/>
                  </a:ext>
                </a:extLst>
              </p:cNvPr>
              <p:cNvSpPr/>
              <p:nvPr/>
            </p:nvSpPr>
            <p:spPr>
              <a:xfrm flipH="1">
                <a:off x="5943598" y="2133600"/>
                <a:ext cx="1447801"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10" name="Group 250">
                <a:extLst>
                  <a:ext uri="{FF2B5EF4-FFF2-40B4-BE49-F238E27FC236}">
                    <a16:creationId xmlns:a16="http://schemas.microsoft.com/office/drawing/2014/main" id="{234C9F56-6528-FDD8-55E9-2E9F3C009E28}"/>
                  </a:ext>
                </a:extLst>
              </p:cNvPr>
              <p:cNvGrpSpPr/>
              <p:nvPr/>
            </p:nvGrpSpPr>
            <p:grpSpPr>
              <a:xfrm rot="5400000">
                <a:off x="6515100" y="1562100"/>
                <a:ext cx="304800" cy="1447800"/>
                <a:chOff x="7239000" y="2209800"/>
                <a:chExt cx="703730" cy="3083859"/>
              </a:xfrm>
            </p:grpSpPr>
            <p:sp>
              <p:nvSpPr>
                <p:cNvPr id="111" name="Cross 110">
                  <a:extLst>
                    <a:ext uri="{FF2B5EF4-FFF2-40B4-BE49-F238E27FC236}">
                      <a16:creationId xmlns:a16="http://schemas.microsoft.com/office/drawing/2014/main" id="{4C595D72-6E4C-0CEB-E8D9-7C0E58451016}"/>
                    </a:ext>
                  </a:extLst>
                </p:cNvPr>
                <p:cNvSpPr/>
                <p:nvPr/>
              </p:nvSpPr>
              <p:spPr>
                <a:xfrm>
                  <a:off x="7239000" y="2209800"/>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ross 111">
                  <a:extLst>
                    <a:ext uri="{FF2B5EF4-FFF2-40B4-BE49-F238E27FC236}">
                      <a16:creationId xmlns:a16="http://schemas.microsoft.com/office/drawing/2014/main" id="{D36AAD31-B1AD-99E3-9DB6-24D4E387F3DA}"/>
                    </a:ext>
                  </a:extLst>
                </p:cNvPr>
                <p:cNvSpPr/>
                <p:nvPr/>
              </p:nvSpPr>
              <p:spPr>
                <a:xfrm>
                  <a:off x="7252447" y="3003176"/>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ross 112">
                  <a:extLst>
                    <a:ext uri="{FF2B5EF4-FFF2-40B4-BE49-F238E27FC236}">
                      <a16:creationId xmlns:a16="http://schemas.microsoft.com/office/drawing/2014/main" id="{AEB0323A-AF8F-D15F-70C2-0F126651BD40}"/>
                    </a:ext>
                  </a:extLst>
                </p:cNvPr>
                <p:cNvSpPr/>
                <p:nvPr/>
              </p:nvSpPr>
              <p:spPr>
                <a:xfrm>
                  <a:off x="7247965" y="3778623"/>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ross 113">
                  <a:extLst>
                    <a:ext uri="{FF2B5EF4-FFF2-40B4-BE49-F238E27FC236}">
                      <a16:creationId xmlns:a16="http://schemas.microsoft.com/office/drawing/2014/main" id="{8DFE5A3C-80EA-08AE-DE4D-13D2C0E40737}"/>
                    </a:ext>
                  </a:extLst>
                </p:cNvPr>
                <p:cNvSpPr/>
                <p:nvPr/>
              </p:nvSpPr>
              <p:spPr>
                <a:xfrm>
                  <a:off x="7256930" y="4531659"/>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a:extLst>
                    <a:ext uri="{FF2B5EF4-FFF2-40B4-BE49-F238E27FC236}">
                      <a16:creationId xmlns:a16="http://schemas.microsoft.com/office/drawing/2014/main" id="{04D75CBF-0EB1-C482-61F3-18718604A6DE}"/>
                    </a:ext>
                  </a:extLst>
                </p:cNvPr>
                <p:cNvSpPr/>
                <p:nvPr/>
              </p:nvSpPr>
              <p:spPr>
                <a:xfrm>
                  <a:off x="7467600" y="2819400"/>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a:extLst>
                    <a:ext uri="{FF2B5EF4-FFF2-40B4-BE49-F238E27FC236}">
                      <a16:creationId xmlns:a16="http://schemas.microsoft.com/office/drawing/2014/main" id="{590CA8D3-DEE2-EFB0-0973-C6569772D4E2}"/>
                    </a:ext>
                  </a:extLst>
                </p:cNvPr>
                <p:cNvSpPr/>
                <p:nvPr/>
              </p:nvSpPr>
              <p:spPr>
                <a:xfrm>
                  <a:off x="7467600" y="3617259"/>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862C831E-5E45-661B-32B9-2C7A86B9D6A6}"/>
                    </a:ext>
                  </a:extLst>
                </p:cNvPr>
                <p:cNvSpPr/>
                <p:nvPr/>
              </p:nvSpPr>
              <p:spPr>
                <a:xfrm>
                  <a:off x="7476565" y="4388224"/>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9" name="Group 34">
              <a:extLst>
                <a:ext uri="{FF2B5EF4-FFF2-40B4-BE49-F238E27FC236}">
                  <a16:creationId xmlns:a16="http://schemas.microsoft.com/office/drawing/2014/main" id="{0414FA9C-B5EF-BA36-E9B3-9B08D46A5018}"/>
                </a:ext>
              </a:extLst>
            </p:cNvPr>
            <p:cNvGrpSpPr/>
            <p:nvPr/>
          </p:nvGrpSpPr>
          <p:grpSpPr>
            <a:xfrm flipH="1">
              <a:off x="4083423" y="5172634"/>
              <a:ext cx="407895" cy="233084"/>
              <a:chOff x="3408217" y="2438400"/>
              <a:chExt cx="1239983" cy="304800"/>
            </a:xfrm>
          </p:grpSpPr>
          <p:sp>
            <p:nvSpPr>
              <p:cNvPr id="100" name="Rectangle 99">
                <a:extLst>
                  <a:ext uri="{FF2B5EF4-FFF2-40B4-BE49-F238E27FC236}">
                    <a16:creationId xmlns:a16="http://schemas.microsoft.com/office/drawing/2014/main" id="{B07AE6AC-048A-8483-4A9C-F3E9A314039F}"/>
                  </a:ext>
                </a:extLst>
              </p:cNvPr>
              <p:cNvSpPr/>
              <p:nvPr/>
            </p:nvSpPr>
            <p:spPr>
              <a:xfrm>
                <a:off x="3429000" y="2438400"/>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01" name="Group 100">
                <a:extLst>
                  <a:ext uri="{FF2B5EF4-FFF2-40B4-BE49-F238E27FC236}">
                    <a16:creationId xmlns:a16="http://schemas.microsoft.com/office/drawing/2014/main" id="{75A59AD8-5D3E-1D6D-3558-09853B0D1125}"/>
                  </a:ext>
                </a:extLst>
              </p:cNvPr>
              <p:cNvGrpSpPr/>
              <p:nvPr/>
            </p:nvGrpSpPr>
            <p:grpSpPr>
              <a:xfrm>
                <a:off x="3408217" y="2438400"/>
                <a:ext cx="1228437" cy="304800"/>
                <a:chOff x="457200" y="1600200"/>
                <a:chExt cx="8229600" cy="1752600"/>
              </a:xfrm>
              <a:noFill/>
            </p:grpSpPr>
            <p:sp>
              <p:nvSpPr>
                <p:cNvPr id="102" name="Plaque 101">
                  <a:extLst>
                    <a:ext uri="{FF2B5EF4-FFF2-40B4-BE49-F238E27FC236}">
                      <a16:creationId xmlns:a16="http://schemas.microsoft.com/office/drawing/2014/main" id="{D1109449-3ED7-2167-0E32-8DAA2E14A4DA}"/>
                    </a:ext>
                  </a:extLst>
                </p:cNvPr>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Plaque 102">
                  <a:extLst>
                    <a:ext uri="{FF2B5EF4-FFF2-40B4-BE49-F238E27FC236}">
                      <a16:creationId xmlns:a16="http://schemas.microsoft.com/office/drawing/2014/main" id="{1981DEE2-7885-CC1E-A071-6E5F9B64C5E7}"/>
                    </a:ext>
                  </a:extLst>
                </p:cNvPr>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Plaque 103">
                  <a:extLst>
                    <a:ext uri="{FF2B5EF4-FFF2-40B4-BE49-F238E27FC236}">
                      <a16:creationId xmlns:a16="http://schemas.microsoft.com/office/drawing/2014/main" id="{B371F99D-C339-7910-FFCE-62DB229B162E}"/>
                    </a:ext>
                  </a:extLst>
                </p:cNvPr>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Plaque 104">
                  <a:extLst>
                    <a:ext uri="{FF2B5EF4-FFF2-40B4-BE49-F238E27FC236}">
                      <a16:creationId xmlns:a16="http://schemas.microsoft.com/office/drawing/2014/main" id="{D6359957-4E80-C205-2F62-C39747D0DD79}"/>
                    </a:ext>
                  </a:extLst>
                </p:cNvPr>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Plaque 105">
                  <a:extLst>
                    <a:ext uri="{FF2B5EF4-FFF2-40B4-BE49-F238E27FC236}">
                      <a16:creationId xmlns:a16="http://schemas.microsoft.com/office/drawing/2014/main" id="{FA4AB56E-3EB3-EDD8-5DCB-A633A65CAC48}"/>
                    </a:ext>
                  </a:extLst>
                </p:cNvPr>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Plaque 106">
                  <a:extLst>
                    <a:ext uri="{FF2B5EF4-FFF2-40B4-BE49-F238E27FC236}">
                      <a16:creationId xmlns:a16="http://schemas.microsoft.com/office/drawing/2014/main" id="{F1779EA1-39BE-0745-987C-F4DBDE1ADECC}"/>
                    </a:ext>
                  </a:extLst>
                </p:cNvPr>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Plaque 107">
                  <a:extLst>
                    <a:ext uri="{FF2B5EF4-FFF2-40B4-BE49-F238E27FC236}">
                      <a16:creationId xmlns:a16="http://schemas.microsoft.com/office/drawing/2014/main" id="{A204D9C1-98EE-E1B8-69A9-BD5011372356}"/>
                    </a:ext>
                  </a:extLst>
                </p:cNvPr>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13" name="Group 312">
            <a:extLst>
              <a:ext uri="{FF2B5EF4-FFF2-40B4-BE49-F238E27FC236}">
                <a16:creationId xmlns:a16="http://schemas.microsoft.com/office/drawing/2014/main" id="{0774E154-90B2-BC29-BF0F-ACE009788E83}"/>
              </a:ext>
            </a:extLst>
          </p:cNvPr>
          <p:cNvGrpSpPr/>
          <p:nvPr/>
        </p:nvGrpSpPr>
        <p:grpSpPr>
          <a:xfrm>
            <a:off x="4425008" y="2836540"/>
            <a:ext cx="1731743" cy="3493360"/>
            <a:chOff x="5346291" y="1818557"/>
            <a:chExt cx="2562385" cy="4820378"/>
          </a:xfrm>
        </p:grpSpPr>
        <p:sp>
          <p:nvSpPr>
            <p:cNvPr id="314" name="Oval 313">
              <a:extLst>
                <a:ext uri="{FF2B5EF4-FFF2-40B4-BE49-F238E27FC236}">
                  <a16:creationId xmlns:a16="http://schemas.microsoft.com/office/drawing/2014/main" id="{E97B173B-02AE-4423-4BD6-6C673E07D483}"/>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BD899317-DB35-6E17-2169-01204F58774A}"/>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Trapezoid 315">
              <a:extLst>
                <a:ext uri="{FF2B5EF4-FFF2-40B4-BE49-F238E27FC236}">
                  <a16:creationId xmlns:a16="http://schemas.microsoft.com/office/drawing/2014/main" id="{41AB2280-33D8-D483-9291-880ADABB6CFC}"/>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Trapezoid 316">
              <a:extLst>
                <a:ext uri="{FF2B5EF4-FFF2-40B4-BE49-F238E27FC236}">
                  <a16:creationId xmlns:a16="http://schemas.microsoft.com/office/drawing/2014/main" id="{46BCF415-46E7-B3C9-25C3-FEDB8F6F8E08}"/>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7A536D45-57D9-36FF-6479-687DDB4A3A3D}"/>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CFCA3031-4E5C-E55E-7462-BC596E4F56B6}"/>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Trapezoid 319">
              <a:extLst>
                <a:ext uri="{FF2B5EF4-FFF2-40B4-BE49-F238E27FC236}">
                  <a16:creationId xmlns:a16="http://schemas.microsoft.com/office/drawing/2014/main" id="{BFAE084B-C0AB-73EF-2A80-67C81D46AC73}"/>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Trapezoid 320">
              <a:extLst>
                <a:ext uri="{FF2B5EF4-FFF2-40B4-BE49-F238E27FC236}">
                  <a16:creationId xmlns:a16="http://schemas.microsoft.com/office/drawing/2014/main" id="{E97D3A6F-CF6D-52CA-7A7B-636A6E8E53FC}"/>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Double Wave 321">
              <a:extLst>
                <a:ext uri="{FF2B5EF4-FFF2-40B4-BE49-F238E27FC236}">
                  <a16:creationId xmlns:a16="http://schemas.microsoft.com/office/drawing/2014/main" id="{B8254C0A-2E43-3D78-7EB5-D7FF37764DEE}"/>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Double Wave 322">
              <a:extLst>
                <a:ext uri="{FF2B5EF4-FFF2-40B4-BE49-F238E27FC236}">
                  <a16:creationId xmlns:a16="http://schemas.microsoft.com/office/drawing/2014/main" id="{1EF4500B-10DE-AA81-7CBA-82EBF30CB66E}"/>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AD93E847-D4C1-0D8C-D103-AC06CFBB77EC}"/>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Trapezoid 324">
              <a:extLst>
                <a:ext uri="{FF2B5EF4-FFF2-40B4-BE49-F238E27FC236}">
                  <a16:creationId xmlns:a16="http://schemas.microsoft.com/office/drawing/2014/main" id="{ADA988B8-416F-C3FD-3CF2-C657B2D06095}"/>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rapezoid 325">
              <a:extLst>
                <a:ext uri="{FF2B5EF4-FFF2-40B4-BE49-F238E27FC236}">
                  <a16:creationId xmlns:a16="http://schemas.microsoft.com/office/drawing/2014/main" id="{709C1A15-10CC-0C7C-9C3F-7813112494CB}"/>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Oval 326">
              <a:extLst>
                <a:ext uri="{FF2B5EF4-FFF2-40B4-BE49-F238E27FC236}">
                  <a16:creationId xmlns:a16="http://schemas.microsoft.com/office/drawing/2014/main" id="{BF46ADA2-92F0-7D18-39AE-9C5D4BB6D80F}"/>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95DDCFD6-243D-A05A-7F8F-0BAFECE1D844}"/>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ounded Rectangle 64">
              <a:extLst>
                <a:ext uri="{FF2B5EF4-FFF2-40B4-BE49-F238E27FC236}">
                  <a16:creationId xmlns:a16="http://schemas.microsoft.com/office/drawing/2014/main" id="{459AE957-7AAD-AB95-113D-DDD7CCDCF7E3}"/>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0" name="Group 357">
              <a:extLst>
                <a:ext uri="{FF2B5EF4-FFF2-40B4-BE49-F238E27FC236}">
                  <a16:creationId xmlns:a16="http://schemas.microsoft.com/office/drawing/2014/main" id="{B43F2C06-52F7-4E69-D5A5-E2D0541BF6F6}"/>
                </a:ext>
              </a:extLst>
            </p:cNvPr>
            <p:cNvGrpSpPr/>
            <p:nvPr/>
          </p:nvGrpSpPr>
          <p:grpSpPr>
            <a:xfrm rot="788617">
              <a:off x="5580790" y="5878101"/>
              <a:ext cx="565563" cy="329168"/>
              <a:chOff x="533400" y="4953000"/>
              <a:chExt cx="1828800" cy="685800"/>
            </a:xfrm>
          </p:grpSpPr>
          <p:sp>
            <p:nvSpPr>
              <p:cNvPr id="347" name="Plaque 346">
                <a:extLst>
                  <a:ext uri="{FF2B5EF4-FFF2-40B4-BE49-F238E27FC236}">
                    <a16:creationId xmlns:a16="http://schemas.microsoft.com/office/drawing/2014/main" id="{E308D8D6-1254-6D6A-525A-F154A3538ECA}"/>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Plaque 347">
                <a:extLst>
                  <a:ext uri="{FF2B5EF4-FFF2-40B4-BE49-F238E27FC236}">
                    <a16:creationId xmlns:a16="http://schemas.microsoft.com/office/drawing/2014/main" id="{DC1C11F1-A97A-A197-7525-28072DEBA6C1}"/>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Plaque 348">
                <a:extLst>
                  <a:ext uri="{FF2B5EF4-FFF2-40B4-BE49-F238E27FC236}">
                    <a16:creationId xmlns:a16="http://schemas.microsoft.com/office/drawing/2014/main" id="{AE19E612-5EA8-1024-F5DC-19B745DCCC91}"/>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1" name="Group 358">
              <a:extLst>
                <a:ext uri="{FF2B5EF4-FFF2-40B4-BE49-F238E27FC236}">
                  <a16:creationId xmlns:a16="http://schemas.microsoft.com/office/drawing/2014/main" id="{FFF5C97B-ACAE-EC6E-A4AC-EFD7C11C8629}"/>
                </a:ext>
              </a:extLst>
            </p:cNvPr>
            <p:cNvGrpSpPr/>
            <p:nvPr/>
          </p:nvGrpSpPr>
          <p:grpSpPr>
            <a:xfrm rot="21218663">
              <a:off x="7171217" y="5948339"/>
              <a:ext cx="580503" cy="331830"/>
              <a:chOff x="533400" y="4953000"/>
              <a:chExt cx="1828800" cy="685800"/>
            </a:xfrm>
          </p:grpSpPr>
          <p:sp>
            <p:nvSpPr>
              <p:cNvPr id="344" name="Plaque 343">
                <a:extLst>
                  <a:ext uri="{FF2B5EF4-FFF2-40B4-BE49-F238E27FC236}">
                    <a16:creationId xmlns:a16="http://schemas.microsoft.com/office/drawing/2014/main" id="{A67B9A42-2524-E9DE-ABFA-8A70B3C3ED3F}"/>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Plaque 344">
                <a:extLst>
                  <a:ext uri="{FF2B5EF4-FFF2-40B4-BE49-F238E27FC236}">
                    <a16:creationId xmlns:a16="http://schemas.microsoft.com/office/drawing/2014/main" id="{3B761CA8-16A9-895C-4D28-99C3FAC2A8B4}"/>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Plaque 345">
                <a:extLst>
                  <a:ext uri="{FF2B5EF4-FFF2-40B4-BE49-F238E27FC236}">
                    <a16:creationId xmlns:a16="http://schemas.microsoft.com/office/drawing/2014/main" id="{ECAABFD5-72F2-3675-813C-2E9C1ED0ACF9}"/>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2" name="Group 358">
              <a:extLst>
                <a:ext uri="{FF2B5EF4-FFF2-40B4-BE49-F238E27FC236}">
                  <a16:creationId xmlns:a16="http://schemas.microsoft.com/office/drawing/2014/main" id="{3639914C-4AAA-315F-E809-3C5507159C4B}"/>
                </a:ext>
              </a:extLst>
            </p:cNvPr>
            <p:cNvGrpSpPr/>
            <p:nvPr/>
          </p:nvGrpSpPr>
          <p:grpSpPr>
            <a:xfrm>
              <a:off x="5786707" y="2033665"/>
              <a:ext cx="537440" cy="331830"/>
              <a:chOff x="533400" y="4953000"/>
              <a:chExt cx="1828800" cy="685800"/>
            </a:xfrm>
          </p:grpSpPr>
          <p:sp>
            <p:nvSpPr>
              <p:cNvPr id="341" name="Plaque 340">
                <a:extLst>
                  <a:ext uri="{FF2B5EF4-FFF2-40B4-BE49-F238E27FC236}">
                    <a16:creationId xmlns:a16="http://schemas.microsoft.com/office/drawing/2014/main" id="{0A911E9C-AA86-9ADB-7411-4C1AD25AA796}"/>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Plaque 341">
                <a:extLst>
                  <a:ext uri="{FF2B5EF4-FFF2-40B4-BE49-F238E27FC236}">
                    <a16:creationId xmlns:a16="http://schemas.microsoft.com/office/drawing/2014/main" id="{F378BC78-1BE6-222A-959F-F5B160044DC2}"/>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Plaque 342">
                <a:extLst>
                  <a:ext uri="{FF2B5EF4-FFF2-40B4-BE49-F238E27FC236}">
                    <a16:creationId xmlns:a16="http://schemas.microsoft.com/office/drawing/2014/main" id="{FAC9CFC4-F2BE-11D1-3928-E725FE2F3029}"/>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3" name="Group 358">
              <a:extLst>
                <a:ext uri="{FF2B5EF4-FFF2-40B4-BE49-F238E27FC236}">
                  <a16:creationId xmlns:a16="http://schemas.microsoft.com/office/drawing/2014/main" id="{30A0A1EA-F671-7DB2-BA76-8C5B876F020D}"/>
                </a:ext>
              </a:extLst>
            </p:cNvPr>
            <p:cNvGrpSpPr/>
            <p:nvPr/>
          </p:nvGrpSpPr>
          <p:grpSpPr>
            <a:xfrm>
              <a:off x="6372556" y="2018890"/>
              <a:ext cx="537440" cy="331830"/>
              <a:chOff x="533400" y="4953000"/>
              <a:chExt cx="1828800" cy="685800"/>
            </a:xfrm>
          </p:grpSpPr>
          <p:sp>
            <p:nvSpPr>
              <p:cNvPr id="338" name="Plaque 337">
                <a:extLst>
                  <a:ext uri="{FF2B5EF4-FFF2-40B4-BE49-F238E27FC236}">
                    <a16:creationId xmlns:a16="http://schemas.microsoft.com/office/drawing/2014/main" id="{410C5AC9-512F-5193-56F1-8039189E2860}"/>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Plaque 338">
                <a:extLst>
                  <a:ext uri="{FF2B5EF4-FFF2-40B4-BE49-F238E27FC236}">
                    <a16:creationId xmlns:a16="http://schemas.microsoft.com/office/drawing/2014/main" id="{0858A145-EFFE-663E-C002-29C1D92B535D}"/>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Plaque 339">
                <a:extLst>
                  <a:ext uri="{FF2B5EF4-FFF2-40B4-BE49-F238E27FC236}">
                    <a16:creationId xmlns:a16="http://schemas.microsoft.com/office/drawing/2014/main" id="{C81A8D93-8011-3019-77EB-EBAC42C9A9BB}"/>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4" name="Group 358">
              <a:extLst>
                <a:ext uri="{FF2B5EF4-FFF2-40B4-BE49-F238E27FC236}">
                  <a16:creationId xmlns:a16="http://schemas.microsoft.com/office/drawing/2014/main" id="{2F28C1B3-6328-30CE-57A4-DB1822009749}"/>
                </a:ext>
              </a:extLst>
            </p:cNvPr>
            <p:cNvGrpSpPr/>
            <p:nvPr/>
          </p:nvGrpSpPr>
          <p:grpSpPr>
            <a:xfrm>
              <a:off x="6961976" y="2041051"/>
              <a:ext cx="537440" cy="331830"/>
              <a:chOff x="533400" y="4953000"/>
              <a:chExt cx="1828800" cy="685800"/>
            </a:xfrm>
          </p:grpSpPr>
          <p:sp>
            <p:nvSpPr>
              <p:cNvPr id="335" name="Plaque 334">
                <a:extLst>
                  <a:ext uri="{FF2B5EF4-FFF2-40B4-BE49-F238E27FC236}">
                    <a16:creationId xmlns:a16="http://schemas.microsoft.com/office/drawing/2014/main" id="{4B87B106-9504-CD6C-5EE3-EA4B8846E640}"/>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Plaque 335">
                <a:extLst>
                  <a:ext uri="{FF2B5EF4-FFF2-40B4-BE49-F238E27FC236}">
                    <a16:creationId xmlns:a16="http://schemas.microsoft.com/office/drawing/2014/main" id="{9968275B-B199-705F-9846-DB3A9543D9B0}"/>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Plaque 336">
                <a:extLst>
                  <a:ext uri="{FF2B5EF4-FFF2-40B4-BE49-F238E27FC236}">
                    <a16:creationId xmlns:a16="http://schemas.microsoft.com/office/drawing/2014/main" id="{932B118E-23E4-E7ED-2BE7-50BFB0D223A2}"/>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0" name="Group 349">
            <a:extLst>
              <a:ext uri="{FF2B5EF4-FFF2-40B4-BE49-F238E27FC236}">
                <a16:creationId xmlns:a16="http://schemas.microsoft.com/office/drawing/2014/main" id="{D938B33D-E28C-DE73-9835-C9B99F31C4F0}"/>
              </a:ext>
            </a:extLst>
          </p:cNvPr>
          <p:cNvGrpSpPr/>
          <p:nvPr/>
        </p:nvGrpSpPr>
        <p:grpSpPr>
          <a:xfrm>
            <a:off x="6223376" y="2519767"/>
            <a:ext cx="1932724" cy="3790688"/>
            <a:chOff x="7605883" y="1307174"/>
            <a:chExt cx="2432580" cy="4771063"/>
          </a:xfrm>
        </p:grpSpPr>
        <p:sp>
          <p:nvSpPr>
            <p:cNvPr id="351" name="Oval 350">
              <a:extLst>
                <a:ext uri="{FF2B5EF4-FFF2-40B4-BE49-F238E27FC236}">
                  <a16:creationId xmlns:a16="http://schemas.microsoft.com/office/drawing/2014/main" id="{379B8B1E-F5A4-0E3D-1114-EC31BABB5177}"/>
                </a:ext>
              </a:extLst>
            </p:cNvPr>
            <p:cNvSpPr/>
            <p:nvPr/>
          </p:nvSpPr>
          <p:spPr>
            <a:xfrm rot="18622714">
              <a:off x="7562887" y="3938522"/>
              <a:ext cx="505929" cy="419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52" name="Flowchart: Manual Operation 351">
              <a:extLst>
                <a:ext uri="{FF2B5EF4-FFF2-40B4-BE49-F238E27FC236}">
                  <a16:creationId xmlns:a16="http://schemas.microsoft.com/office/drawing/2014/main" id="{E2736678-C9E3-F75D-78C4-CDC559FF9ED3}"/>
                </a:ext>
              </a:extLst>
            </p:cNvPr>
            <p:cNvSpPr/>
            <p:nvPr/>
          </p:nvSpPr>
          <p:spPr>
            <a:xfrm rot="12304159">
              <a:off x="7825002" y="2774682"/>
              <a:ext cx="655612" cy="142778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0B494D90-B78F-4D66-12D6-6E665772B0C2}"/>
                </a:ext>
              </a:extLst>
            </p:cNvPr>
            <p:cNvSpPr/>
            <p:nvPr/>
          </p:nvSpPr>
          <p:spPr>
            <a:xfrm rot="12296205" flipH="1">
              <a:off x="8907060" y="5671146"/>
              <a:ext cx="560083" cy="38459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54" name="Oval 353">
              <a:extLst>
                <a:ext uri="{FF2B5EF4-FFF2-40B4-BE49-F238E27FC236}">
                  <a16:creationId xmlns:a16="http://schemas.microsoft.com/office/drawing/2014/main" id="{005DD1EB-D510-C873-38B8-EF1C76C459EC}"/>
                </a:ext>
              </a:extLst>
            </p:cNvPr>
            <p:cNvSpPr/>
            <p:nvPr/>
          </p:nvSpPr>
          <p:spPr>
            <a:xfrm rot="20660369" flipH="1">
              <a:off x="8213180" y="5687756"/>
              <a:ext cx="516350" cy="390481"/>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55" name="Flowchart: Manual Operation 354">
              <a:extLst>
                <a:ext uri="{FF2B5EF4-FFF2-40B4-BE49-F238E27FC236}">
                  <a16:creationId xmlns:a16="http://schemas.microsoft.com/office/drawing/2014/main" id="{611858F5-2FEB-5EF3-3F48-3F6CAE8866F9}"/>
                </a:ext>
              </a:extLst>
            </p:cNvPr>
            <p:cNvSpPr/>
            <p:nvPr/>
          </p:nvSpPr>
          <p:spPr>
            <a:xfrm rot="10487677">
              <a:off x="8829904" y="4309689"/>
              <a:ext cx="546781" cy="1511777"/>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Flowchart: Manual Operation 355">
              <a:extLst>
                <a:ext uri="{FF2B5EF4-FFF2-40B4-BE49-F238E27FC236}">
                  <a16:creationId xmlns:a16="http://schemas.microsoft.com/office/drawing/2014/main" id="{F3523580-583D-8052-DD7D-92941F57F2CE}"/>
                </a:ext>
              </a:extLst>
            </p:cNvPr>
            <p:cNvSpPr/>
            <p:nvPr/>
          </p:nvSpPr>
          <p:spPr>
            <a:xfrm rot="11109320">
              <a:off x="8289852" y="4349403"/>
              <a:ext cx="617962" cy="1511777"/>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0B9F2BEC-9A16-1473-DA24-D28C08DA477F}"/>
                </a:ext>
              </a:extLst>
            </p:cNvPr>
            <p:cNvSpPr/>
            <p:nvPr/>
          </p:nvSpPr>
          <p:spPr>
            <a:xfrm>
              <a:off x="9532533" y="3889751"/>
              <a:ext cx="505930" cy="419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58" name="Flowchart: Manual Operation 357">
              <a:extLst>
                <a:ext uri="{FF2B5EF4-FFF2-40B4-BE49-F238E27FC236}">
                  <a16:creationId xmlns:a16="http://schemas.microsoft.com/office/drawing/2014/main" id="{EA384A91-1CD9-EF54-8492-E3ED3EA66C56}"/>
                </a:ext>
              </a:extLst>
            </p:cNvPr>
            <p:cNvSpPr/>
            <p:nvPr/>
          </p:nvSpPr>
          <p:spPr>
            <a:xfrm rot="9407679">
              <a:off x="9142432" y="2770140"/>
              <a:ext cx="655612" cy="142778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Flowchart: Manual Operation 358">
              <a:extLst>
                <a:ext uri="{FF2B5EF4-FFF2-40B4-BE49-F238E27FC236}">
                  <a16:creationId xmlns:a16="http://schemas.microsoft.com/office/drawing/2014/main" id="{90A1BD6F-D4E7-F79D-172C-A754F641D39B}"/>
                </a:ext>
              </a:extLst>
            </p:cNvPr>
            <p:cNvSpPr/>
            <p:nvPr/>
          </p:nvSpPr>
          <p:spPr>
            <a:xfrm rot="10800000">
              <a:off x="8201172" y="2801616"/>
              <a:ext cx="1275822" cy="2183677"/>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Isosceles Triangle 359">
              <a:extLst>
                <a:ext uri="{FF2B5EF4-FFF2-40B4-BE49-F238E27FC236}">
                  <a16:creationId xmlns:a16="http://schemas.microsoft.com/office/drawing/2014/main" id="{5EB5221A-2B67-EF96-20B7-59FACCE37A59}"/>
                </a:ext>
              </a:extLst>
            </p:cNvPr>
            <p:cNvSpPr/>
            <p:nvPr/>
          </p:nvSpPr>
          <p:spPr>
            <a:xfrm rot="10800000">
              <a:off x="8456486" y="2767097"/>
              <a:ext cx="742342" cy="587913"/>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72048F6C-1B22-3EBF-1DF6-26076AA71253}"/>
                </a:ext>
              </a:extLst>
            </p:cNvPr>
            <p:cNvSpPr/>
            <p:nvPr/>
          </p:nvSpPr>
          <p:spPr>
            <a:xfrm>
              <a:off x="8074451" y="1370123"/>
              <a:ext cx="1549213" cy="15957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Moon 361">
              <a:extLst>
                <a:ext uri="{FF2B5EF4-FFF2-40B4-BE49-F238E27FC236}">
                  <a16:creationId xmlns:a16="http://schemas.microsoft.com/office/drawing/2014/main" id="{F27D9179-989F-81D4-BFA5-6B3C9655DD4A}"/>
                </a:ext>
              </a:extLst>
            </p:cNvPr>
            <p:cNvSpPr/>
            <p:nvPr/>
          </p:nvSpPr>
          <p:spPr>
            <a:xfrm rot="9867076">
              <a:off x="9213447" y="1692102"/>
              <a:ext cx="546781" cy="1007851"/>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Moon 362">
              <a:extLst>
                <a:ext uri="{FF2B5EF4-FFF2-40B4-BE49-F238E27FC236}">
                  <a16:creationId xmlns:a16="http://schemas.microsoft.com/office/drawing/2014/main" id="{3CE62CBF-DA7E-F191-CC9A-1C02E5215BF0}"/>
                </a:ext>
              </a:extLst>
            </p:cNvPr>
            <p:cNvSpPr/>
            <p:nvPr/>
          </p:nvSpPr>
          <p:spPr>
            <a:xfrm rot="11163696" flipH="1">
              <a:off x="7824739" y="1737542"/>
              <a:ext cx="546781" cy="1007851"/>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a:extLst>
                <a:ext uri="{FF2B5EF4-FFF2-40B4-BE49-F238E27FC236}">
                  <a16:creationId xmlns:a16="http://schemas.microsoft.com/office/drawing/2014/main" id="{B26E55FE-24C4-3473-6A46-BA19398E45DE}"/>
                </a:ext>
              </a:extLst>
            </p:cNvPr>
            <p:cNvSpPr/>
            <p:nvPr/>
          </p:nvSpPr>
          <p:spPr>
            <a:xfrm>
              <a:off x="7983321" y="1622085"/>
              <a:ext cx="1549213" cy="272883"/>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365" name="Group 161">
              <a:extLst>
                <a:ext uri="{FF2B5EF4-FFF2-40B4-BE49-F238E27FC236}">
                  <a16:creationId xmlns:a16="http://schemas.microsoft.com/office/drawing/2014/main" id="{DF6271B0-46E3-E420-19F8-2F2D1B0EF059}"/>
                </a:ext>
              </a:extLst>
            </p:cNvPr>
            <p:cNvGrpSpPr/>
            <p:nvPr/>
          </p:nvGrpSpPr>
          <p:grpSpPr>
            <a:xfrm rot="5400000">
              <a:off x="7741166" y="3957135"/>
              <a:ext cx="1824219" cy="161069"/>
              <a:chOff x="4953000" y="3276600"/>
              <a:chExt cx="6172200" cy="990600"/>
            </a:xfrm>
            <a:solidFill>
              <a:srgbClr val="CF9E55"/>
            </a:solidFill>
          </p:grpSpPr>
          <p:grpSp>
            <p:nvGrpSpPr>
              <p:cNvPr id="474" name="Group 284">
                <a:extLst>
                  <a:ext uri="{FF2B5EF4-FFF2-40B4-BE49-F238E27FC236}">
                    <a16:creationId xmlns:a16="http://schemas.microsoft.com/office/drawing/2014/main" id="{206D8E3C-96B1-43B5-052C-82B61C040B02}"/>
                  </a:ext>
                </a:extLst>
              </p:cNvPr>
              <p:cNvGrpSpPr/>
              <p:nvPr/>
            </p:nvGrpSpPr>
            <p:grpSpPr>
              <a:xfrm>
                <a:off x="4953000" y="3276600"/>
                <a:ext cx="1600200" cy="990600"/>
                <a:chOff x="4953000" y="3276600"/>
                <a:chExt cx="1600200" cy="990600"/>
              </a:xfrm>
              <a:grpFill/>
            </p:grpSpPr>
            <p:sp>
              <p:nvSpPr>
                <p:cNvPr id="490" name="Octagon 489">
                  <a:extLst>
                    <a:ext uri="{FF2B5EF4-FFF2-40B4-BE49-F238E27FC236}">
                      <a16:creationId xmlns:a16="http://schemas.microsoft.com/office/drawing/2014/main" id="{2CCF7297-B858-ED09-82FB-45A2BA704D79}"/>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Diamond 490">
                  <a:extLst>
                    <a:ext uri="{FF2B5EF4-FFF2-40B4-BE49-F238E27FC236}">
                      <a16:creationId xmlns:a16="http://schemas.microsoft.com/office/drawing/2014/main" id="{7D5AC843-FE1D-3E11-BF58-EC38EA8AF7E7}"/>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Diamond 491">
                  <a:extLst>
                    <a:ext uri="{FF2B5EF4-FFF2-40B4-BE49-F238E27FC236}">
                      <a16:creationId xmlns:a16="http://schemas.microsoft.com/office/drawing/2014/main" id="{E2885DD0-04B7-89BE-A99D-6A3611AAC759}"/>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Diamond 492">
                  <a:extLst>
                    <a:ext uri="{FF2B5EF4-FFF2-40B4-BE49-F238E27FC236}">
                      <a16:creationId xmlns:a16="http://schemas.microsoft.com/office/drawing/2014/main" id="{21903251-819D-047D-0255-7F304A585ED0}"/>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5" name="Group 285">
                <a:extLst>
                  <a:ext uri="{FF2B5EF4-FFF2-40B4-BE49-F238E27FC236}">
                    <a16:creationId xmlns:a16="http://schemas.microsoft.com/office/drawing/2014/main" id="{72857FB4-F6FC-4E8B-9143-B108E4206C61}"/>
                  </a:ext>
                </a:extLst>
              </p:cNvPr>
              <p:cNvGrpSpPr/>
              <p:nvPr/>
            </p:nvGrpSpPr>
            <p:grpSpPr>
              <a:xfrm>
                <a:off x="6477000" y="3276600"/>
                <a:ext cx="1600200" cy="990600"/>
                <a:chOff x="4953000" y="3276600"/>
                <a:chExt cx="1600200" cy="990600"/>
              </a:xfrm>
              <a:grpFill/>
            </p:grpSpPr>
            <p:sp>
              <p:nvSpPr>
                <p:cNvPr id="486" name="Octagon 485">
                  <a:extLst>
                    <a:ext uri="{FF2B5EF4-FFF2-40B4-BE49-F238E27FC236}">
                      <a16:creationId xmlns:a16="http://schemas.microsoft.com/office/drawing/2014/main" id="{F14283F3-498F-016E-34C0-471085B9D7A7}"/>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Diamond 486">
                  <a:extLst>
                    <a:ext uri="{FF2B5EF4-FFF2-40B4-BE49-F238E27FC236}">
                      <a16:creationId xmlns:a16="http://schemas.microsoft.com/office/drawing/2014/main" id="{B7C0026A-AD6A-16B2-8F44-F34F711F3982}"/>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Diamond 487">
                  <a:extLst>
                    <a:ext uri="{FF2B5EF4-FFF2-40B4-BE49-F238E27FC236}">
                      <a16:creationId xmlns:a16="http://schemas.microsoft.com/office/drawing/2014/main" id="{B475B74D-02CC-F8AF-C538-44A4D6A73AB4}"/>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Diamond 488">
                  <a:extLst>
                    <a:ext uri="{FF2B5EF4-FFF2-40B4-BE49-F238E27FC236}">
                      <a16:creationId xmlns:a16="http://schemas.microsoft.com/office/drawing/2014/main" id="{D962D4F1-28A1-877B-D811-50CF32724FEF}"/>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6" name="Group 290">
                <a:extLst>
                  <a:ext uri="{FF2B5EF4-FFF2-40B4-BE49-F238E27FC236}">
                    <a16:creationId xmlns:a16="http://schemas.microsoft.com/office/drawing/2014/main" id="{0C5AF877-0672-E56C-6BA0-9E618019E702}"/>
                  </a:ext>
                </a:extLst>
              </p:cNvPr>
              <p:cNvGrpSpPr/>
              <p:nvPr/>
            </p:nvGrpSpPr>
            <p:grpSpPr>
              <a:xfrm>
                <a:off x="8001000" y="3276600"/>
                <a:ext cx="1600200" cy="990600"/>
                <a:chOff x="4953000" y="3276600"/>
                <a:chExt cx="1600200" cy="990600"/>
              </a:xfrm>
              <a:grpFill/>
            </p:grpSpPr>
            <p:sp>
              <p:nvSpPr>
                <p:cNvPr id="482" name="Octagon 481">
                  <a:extLst>
                    <a:ext uri="{FF2B5EF4-FFF2-40B4-BE49-F238E27FC236}">
                      <a16:creationId xmlns:a16="http://schemas.microsoft.com/office/drawing/2014/main" id="{6951B6B4-EDE9-4927-E0ED-600C48695550}"/>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Diamond 482">
                  <a:extLst>
                    <a:ext uri="{FF2B5EF4-FFF2-40B4-BE49-F238E27FC236}">
                      <a16:creationId xmlns:a16="http://schemas.microsoft.com/office/drawing/2014/main" id="{088BD07A-2B22-579C-4530-DEE72700D054}"/>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Diamond 483">
                  <a:extLst>
                    <a:ext uri="{FF2B5EF4-FFF2-40B4-BE49-F238E27FC236}">
                      <a16:creationId xmlns:a16="http://schemas.microsoft.com/office/drawing/2014/main" id="{2692B19E-5CA5-4DEC-C0FF-51CF0605A089}"/>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Diamond 484">
                  <a:extLst>
                    <a:ext uri="{FF2B5EF4-FFF2-40B4-BE49-F238E27FC236}">
                      <a16:creationId xmlns:a16="http://schemas.microsoft.com/office/drawing/2014/main" id="{567BC311-DE0E-9AED-35A8-54897D93535A}"/>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7" name="Group 295">
                <a:extLst>
                  <a:ext uri="{FF2B5EF4-FFF2-40B4-BE49-F238E27FC236}">
                    <a16:creationId xmlns:a16="http://schemas.microsoft.com/office/drawing/2014/main" id="{07C36C7E-D107-7D01-92BF-804059944FB7}"/>
                  </a:ext>
                </a:extLst>
              </p:cNvPr>
              <p:cNvGrpSpPr/>
              <p:nvPr/>
            </p:nvGrpSpPr>
            <p:grpSpPr>
              <a:xfrm>
                <a:off x="9525000" y="3276600"/>
                <a:ext cx="1600200" cy="990600"/>
                <a:chOff x="4953000" y="3276600"/>
                <a:chExt cx="1600200" cy="990600"/>
              </a:xfrm>
              <a:grpFill/>
            </p:grpSpPr>
            <p:sp>
              <p:nvSpPr>
                <p:cNvPr id="478" name="Octagon 477">
                  <a:extLst>
                    <a:ext uri="{FF2B5EF4-FFF2-40B4-BE49-F238E27FC236}">
                      <a16:creationId xmlns:a16="http://schemas.microsoft.com/office/drawing/2014/main" id="{18D8295C-2BA4-3C8C-A6B5-B3C9212502B0}"/>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Diamond 478">
                  <a:extLst>
                    <a:ext uri="{FF2B5EF4-FFF2-40B4-BE49-F238E27FC236}">
                      <a16:creationId xmlns:a16="http://schemas.microsoft.com/office/drawing/2014/main" id="{98934FE7-7046-6A0C-2E6E-8003539DE87C}"/>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Diamond 479">
                  <a:extLst>
                    <a:ext uri="{FF2B5EF4-FFF2-40B4-BE49-F238E27FC236}">
                      <a16:creationId xmlns:a16="http://schemas.microsoft.com/office/drawing/2014/main" id="{429979E0-200A-C3CA-B401-FFD84E37AC6D}"/>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Diamond 480">
                  <a:extLst>
                    <a:ext uri="{FF2B5EF4-FFF2-40B4-BE49-F238E27FC236}">
                      <a16:creationId xmlns:a16="http://schemas.microsoft.com/office/drawing/2014/main" id="{23C14FC1-079A-3454-FE88-76192262B588}"/>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6" name="Group 182">
              <a:extLst>
                <a:ext uri="{FF2B5EF4-FFF2-40B4-BE49-F238E27FC236}">
                  <a16:creationId xmlns:a16="http://schemas.microsoft.com/office/drawing/2014/main" id="{E6CE9792-055F-144A-B2A5-2F6959D7E511}"/>
                </a:ext>
              </a:extLst>
            </p:cNvPr>
            <p:cNvGrpSpPr/>
            <p:nvPr/>
          </p:nvGrpSpPr>
          <p:grpSpPr>
            <a:xfrm rot="5400000">
              <a:off x="8049304" y="3992352"/>
              <a:ext cx="1824219" cy="161069"/>
              <a:chOff x="4953000" y="3276600"/>
              <a:chExt cx="6172200" cy="990600"/>
            </a:xfrm>
            <a:solidFill>
              <a:srgbClr val="CF9E55"/>
            </a:solidFill>
          </p:grpSpPr>
          <p:grpSp>
            <p:nvGrpSpPr>
              <p:cNvPr id="454" name="Group 284">
                <a:extLst>
                  <a:ext uri="{FF2B5EF4-FFF2-40B4-BE49-F238E27FC236}">
                    <a16:creationId xmlns:a16="http://schemas.microsoft.com/office/drawing/2014/main" id="{BC7D9AF0-5C33-D3D1-71DA-A1CB826194E1}"/>
                  </a:ext>
                </a:extLst>
              </p:cNvPr>
              <p:cNvGrpSpPr/>
              <p:nvPr/>
            </p:nvGrpSpPr>
            <p:grpSpPr>
              <a:xfrm>
                <a:off x="4953000" y="3276600"/>
                <a:ext cx="1600200" cy="990600"/>
                <a:chOff x="4953000" y="3276600"/>
                <a:chExt cx="1600200" cy="990600"/>
              </a:xfrm>
              <a:grpFill/>
            </p:grpSpPr>
            <p:sp>
              <p:nvSpPr>
                <p:cNvPr id="470" name="Octagon 469">
                  <a:extLst>
                    <a:ext uri="{FF2B5EF4-FFF2-40B4-BE49-F238E27FC236}">
                      <a16:creationId xmlns:a16="http://schemas.microsoft.com/office/drawing/2014/main" id="{8E3777E8-A38A-BEC1-9BD8-A84423D7E12C}"/>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Diamond 470">
                  <a:extLst>
                    <a:ext uri="{FF2B5EF4-FFF2-40B4-BE49-F238E27FC236}">
                      <a16:creationId xmlns:a16="http://schemas.microsoft.com/office/drawing/2014/main" id="{A1FAA66C-E1C1-E9A3-6D24-5A4838230A23}"/>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Diamond 471">
                  <a:extLst>
                    <a:ext uri="{FF2B5EF4-FFF2-40B4-BE49-F238E27FC236}">
                      <a16:creationId xmlns:a16="http://schemas.microsoft.com/office/drawing/2014/main" id="{186C73E1-65BC-C47B-D447-12CBA0A3837A}"/>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Diamond 472">
                  <a:extLst>
                    <a:ext uri="{FF2B5EF4-FFF2-40B4-BE49-F238E27FC236}">
                      <a16:creationId xmlns:a16="http://schemas.microsoft.com/office/drawing/2014/main" id="{66B415E3-6DB8-29BC-4E0B-E083BE94A4E9}"/>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5" name="Group 285">
                <a:extLst>
                  <a:ext uri="{FF2B5EF4-FFF2-40B4-BE49-F238E27FC236}">
                    <a16:creationId xmlns:a16="http://schemas.microsoft.com/office/drawing/2014/main" id="{7059B273-83BE-36CF-496A-E3045E484358}"/>
                  </a:ext>
                </a:extLst>
              </p:cNvPr>
              <p:cNvGrpSpPr/>
              <p:nvPr/>
            </p:nvGrpSpPr>
            <p:grpSpPr>
              <a:xfrm>
                <a:off x="6477000" y="3276600"/>
                <a:ext cx="1600200" cy="990600"/>
                <a:chOff x="4953000" y="3276600"/>
                <a:chExt cx="1600200" cy="990600"/>
              </a:xfrm>
              <a:grpFill/>
            </p:grpSpPr>
            <p:sp>
              <p:nvSpPr>
                <p:cNvPr id="466" name="Octagon 465">
                  <a:extLst>
                    <a:ext uri="{FF2B5EF4-FFF2-40B4-BE49-F238E27FC236}">
                      <a16:creationId xmlns:a16="http://schemas.microsoft.com/office/drawing/2014/main" id="{4ACBA255-191D-45D1-55A8-4F581A4AFEDE}"/>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Diamond 466">
                  <a:extLst>
                    <a:ext uri="{FF2B5EF4-FFF2-40B4-BE49-F238E27FC236}">
                      <a16:creationId xmlns:a16="http://schemas.microsoft.com/office/drawing/2014/main" id="{C1EA265D-D97A-53CA-8B9E-5730C7C5291D}"/>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Diamond 467">
                  <a:extLst>
                    <a:ext uri="{FF2B5EF4-FFF2-40B4-BE49-F238E27FC236}">
                      <a16:creationId xmlns:a16="http://schemas.microsoft.com/office/drawing/2014/main" id="{A9C25DC2-8022-CCCB-1AE1-70C8023F2D06}"/>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Diamond 468">
                  <a:extLst>
                    <a:ext uri="{FF2B5EF4-FFF2-40B4-BE49-F238E27FC236}">
                      <a16:creationId xmlns:a16="http://schemas.microsoft.com/office/drawing/2014/main" id="{BDD64CB9-C118-9189-1963-0CA571C574D2}"/>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6" name="Group 290">
                <a:extLst>
                  <a:ext uri="{FF2B5EF4-FFF2-40B4-BE49-F238E27FC236}">
                    <a16:creationId xmlns:a16="http://schemas.microsoft.com/office/drawing/2014/main" id="{5C470FEF-35C4-365D-749B-3ED4ADE26F0C}"/>
                  </a:ext>
                </a:extLst>
              </p:cNvPr>
              <p:cNvGrpSpPr/>
              <p:nvPr/>
            </p:nvGrpSpPr>
            <p:grpSpPr>
              <a:xfrm>
                <a:off x="8001000" y="3276600"/>
                <a:ext cx="1600200" cy="990600"/>
                <a:chOff x="4953000" y="3276600"/>
                <a:chExt cx="1600200" cy="990600"/>
              </a:xfrm>
              <a:grpFill/>
            </p:grpSpPr>
            <p:sp>
              <p:nvSpPr>
                <p:cNvPr id="462" name="Octagon 461">
                  <a:extLst>
                    <a:ext uri="{FF2B5EF4-FFF2-40B4-BE49-F238E27FC236}">
                      <a16:creationId xmlns:a16="http://schemas.microsoft.com/office/drawing/2014/main" id="{C077338E-1057-58AC-A48E-48552F063501}"/>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Diamond 462">
                  <a:extLst>
                    <a:ext uri="{FF2B5EF4-FFF2-40B4-BE49-F238E27FC236}">
                      <a16:creationId xmlns:a16="http://schemas.microsoft.com/office/drawing/2014/main" id="{8CF325AB-E5B1-9FC3-D988-EFEB63F4A76B}"/>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Diamond 463">
                  <a:extLst>
                    <a:ext uri="{FF2B5EF4-FFF2-40B4-BE49-F238E27FC236}">
                      <a16:creationId xmlns:a16="http://schemas.microsoft.com/office/drawing/2014/main" id="{4D2726B4-0787-72E0-80D6-72BEF57683CC}"/>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Diamond 464">
                  <a:extLst>
                    <a:ext uri="{FF2B5EF4-FFF2-40B4-BE49-F238E27FC236}">
                      <a16:creationId xmlns:a16="http://schemas.microsoft.com/office/drawing/2014/main" id="{6A9CFE33-4482-299C-FBE4-62825EBEEEBD}"/>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7" name="Group 295">
                <a:extLst>
                  <a:ext uri="{FF2B5EF4-FFF2-40B4-BE49-F238E27FC236}">
                    <a16:creationId xmlns:a16="http://schemas.microsoft.com/office/drawing/2014/main" id="{EB00A1D4-9158-8B4D-32F5-F652A940A807}"/>
                  </a:ext>
                </a:extLst>
              </p:cNvPr>
              <p:cNvGrpSpPr/>
              <p:nvPr/>
            </p:nvGrpSpPr>
            <p:grpSpPr>
              <a:xfrm>
                <a:off x="9525000" y="3276600"/>
                <a:ext cx="1600200" cy="990600"/>
                <a:chOff x="4953000" y="3276600"/>
                <a:chExt cx="1600200" cy="990600"/>
              </a:xfrm>
              <a:grpFill/>
            </p:grpSpPr>
            <p:sp>
              <p:nvSpPr>
                <p:cNvPr id="458" name="Octagon 457">
                  <a:extLst>
                    <a:ext uri="{FF2B5EF4-FFF2-40B4-BE49-F238E27FC236}">
                      <a16:creationId xmlns:a16="http://schemas.microsoft.com/office/drawing/2014/main" id="{B39B499D-7B8F-3486-DD5E-52F560D9B6DE}"/>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Diamond 458">
                  <a:extLst>
                    <a:ext uri="{FF2B5EF4-FFF2-40B4-BE49-F238E27FC236}">
                      <a16:creationId xmlns:a16="http://schemas.microsoft.com/office/drawing/2014/main" id="{03F02102-E5C9-017D-0D6A-A608E953BD1F}"/>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Diamond 459">
                  <a:extLst>
                    <a:ext uri="{FF2B5EF4-FFF2-40B4-BE49-F238E27FC236}">
                      <a16:creationId xmlns:a16="http://schemas.microsoft.com/office/drawing/2014/main" id="{4C5AFF16-E1B5-1E5F-C0CB-2C9CB839A37A}"/>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Diamond 460">
                  <a:extLst>
                    <a:ext uri="{FF2B5EF4-FFF2-40B4-BE49-F238E27FC236}">
                      <a16:creationId xmlns:a16="http://schemas.microsoft.com/office/drawing/2014/main" id="{589C0C17-C580-8A8E-C806-F413B7124488}"/>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7" name="Group 204">
              <a:extLst>
                <a:ext uri="{FF2B5EF4-FFF2-40B4-BE49-F238E27FC236}">
                  <a16:creationId xmlns:a16="http://schemas.microsoft.com/office/drawing/2014/main" id="{AC8E2B72-059E-573E-EF16-A3B18DF9853C}"/>
                </a:ext>
              </a:extLst>
            </p:cNvPr>
            <p:cNvGrpSpPr/>
            <p:nvPr/>
          </p:nvGrpSpPr>
          <p:grpSpPr>
            <a:xfrm rot="5236648">
              <a:off x="8175182" y="3911321"/>
              <a:ext cx="2041246" cy="106309"/>
              <a:chOff x="4953000" y="3276600"/>
              <a:chExt cx="6172200" cy="990600"/>
            </a:xfrm>
            <a:solidFill>
              <a:srgbClr val="CF9E55"/>
            </a:solidFill>
          </p:grpSpPr>
          <p:grpSp>
            <p:nvGrpSpPr>
              <p:cNvPr id="434" name="Group 284">
                <a:extLst>
                  <a:ext uri="{FF2B5EF4-FFF2-40B4-BE49-F238E27FC236}">
                    <a16:creationId xmlns:a16="http://schemas.microsoft.com/office/drawing/2014/main" id="{F935F26A-FB3C-375C-2E7A-DB42213B1CB4}"/>
                  </a:ext>
                </a:extLst>
              </p:cNvPr>
              <p:cNvGrpSpPr/>
              <p:nvPr/>
            </p:nvGrpSpPr>
            <p:grpSpPr>
              <a:xfrm>
                <a:off x="4953000" y="3276600"/>
                <a:ext cx="1600200" cy="990600"/>
                <a:chOff x="4953000" y="3276600"/>
                <a:chExt cx="1600200" cy="990600"/>
              </a:xfrm>
              <a:grpFill/>
            </p:grpSpPr>
            <p:sp>
              <p:nvSpPr>
                <p:cNvPr id="450" name="Octagon 449">
                  <a:extLst>
                    <a:ext uri="{FF2B5EF4-FFF2-40B4-BE49-F238E27FC236}">
                      <a16:creationId xmlns:a16="http://schemas.microsoft.com/office/drawing/2014/main" id="{E06C5920-CB0F-5F35-4C8D-635B29ED6BC9}"/>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Diamond 450">
                  <a:extLst>
                    <a:ext uri="{FF2B5EF4-FFF2-40B4-BE49-F238E27FC236}">
                      <a16:creationId xmlns:a16="http://schemas.microsoft.com/office/drawing/2014/main" id="{0D096954-A9A1-CCE7-2DEF-918BB018DDCF}"/>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Diamond 451">
                  <a:extLst>
                    <a:ext uri="{FF2B5EF4-FFF2-40B4-BE49-F238E27FC236}">
                      <a16:creationId xmlns:a16="http://schemas.microsoft.com/office/drawing/2014/main" id="{E1C373D0-E0D7-089A-58C8-63B0D175D9F1}"/>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Diamond 452">
                  <a:extLst>
                    <a:ext uri="{FF2B5EF4-FFF2-40B4-BE49-F238E27FC236}">
                      <a16:creationId xmlns:a16="http://schemas.microsoft.com/office/drawing/2014/main" id="{7120E8BD-BB28-2604-F883-3D106045188E}"/>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5" name="Group 285">
                <a:extLst>
                  <a:ext uri="{FF2B5EF4-FFF2-40B4-BE49-F238E27FC236}">
                    <a16:creationId xmlns:a16="http://schemas.microsoft.com/office/drawing/2014/main" id="{B9CFB41B-3C28-C462-5FE7-8E70587DEC48}"/>
                  </a:ext>
                </a:extLst>
              </p:cNvPr>
              <p:cNvGrpSpPr/>
              <p:nvPr/>
            </p:nvGrpSpPr>
            <p:grpSpPr>
              <a:xfrm>
                <a:off x="6477000" y="3276600"/>
                <a:ext cx="1600200" cy="990600"/>
                <a:chOff x="4953000" y="3276600"/>
                <a:chExt cx="1600200" cy="990600"/>
              </a:xfrm>
              <a:grpFill/>
            </p:grpSpPr>
            <p:sp>
              <p:nvSpPr>
                <p:cNvPr id="446" name="Octagon 445">
                  <a:extLst>
                    <a:ext uri="{FF2B5EF4-FFF2-40B4-BE49-F238E27FC236}">
                      <a16:creationId xmlns:a16="http://schemas.microsoft.com/office/drawing/2014/main" id="{0D8DCBF9-098A-5BCC-77A4-6C75DAB7FEAD}"/>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Diamond 446">
                  <a:extLst>
                    <a:ext uri="{FF2B5EF4-FFF2-40B4-BE49-F238E27FC236}">
                      <a16:creationId xmlns:a16="http://schemas.microsoft.com/office/drawing/2014/main" id="{DB7FE378-0B5E-7C5C-F469-81F460F4BAEB}"/>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Diamond 447">
                  <a:extLst>
                    <a:ext uri="{FF2B5EF4-FFF2-40B4-BE49-F238E27FC236}">
                      <a16:creationId xmlns:a16="http://schemas.microsoft.com/office/drawing/2014/main" id="{385A4655-B97E-E1C3-01A5-306226E257D3}"/>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Diamond 448">
                  <a:extLst>
                    <a:ext uri="{FF2B5EF4-FFF2-40B4-BE49-F238E27FC236}">
                      <a16:creationId xmlns:a16="http://schemas.microsoft.com/office/drawing/2014/main" id="{00079443-05DC-407C-E4C5-01EB997046FA}"/>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6" name="Group 290">
                <a:extLst>
                  <a:ext uri="{FF2B5EF4-FFF2-40B4-BE49-F238E27FC236}">
                    <a16:creationId xmlns:a16="http://schemas.microsoft.com/office/drawing/2014/main" id="{D5D17FC4-983B-5EAA-835E-F3AF01A63F41}"/>
                  </a:ext>
                </a:extLst>
              </p:cNvPr>
              <p:cNvGrpSpPr/>
              <p:nvPr/>
            </p:nvGrpSpPr>
            <p:grpSpPr>
              <a:xfrm>
                <a:off x="8001000" y="3276600"/>
                <a:ext cx="1600200" cy="990600"/>
                <a:chOff x="4953000" y="3276600"/>
                <a:chExt cx="1600200" cy="990600"/>
              </a:xfrm>
              <a:grpFill/>
            </p:grpSpPr>
            <p:sp>
              <p:nvSpPr>
                <p:cNvPr id="442" name="Octagon 441">
                  <a:extLst>
                    <a:ext uri="{FF2B5EF4-FFF2-40B4-BE49-F238E27FC236}">
                      <a16:creationId xmlns:a16="http://schemas.microsoft.com/office/drawing/2014/main" id="{84DF2255-929A-8256-4ECA-F4D9AA70337B}"/>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Diamond 442">
                  <a:extLst>
                    <a:ext uri="{FF2B5EF4-FFF2-40B4-BE49-F238E27FC236}">
                      <a16:creationId xmlns:a16="http://schemas.microsoft.com/office/drawing/2014/main" id="{D39999CB-349E-802B-3478-73903B3F4B25}"/>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Diamond 443">
                  <a:extLst>
                    <a:ext uri="{FF2B5EF4-FFF2-40B4-BE49-F238E27FC236}">
                      <a16:creationId xmlns:a16="http://schemas.microsoft.com/office/drawing/2014/main" id="{29C0ECE6-17F1-32E8-D325-2D94AD6C7023}"/>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Diamond 444">
                  <a:extLst>
                    <a:ext uri="{FF2B5EF4-FFF2-40B4-BE49-F238E27FC236}">
                      <a16:creationId xmlns:a16="http://schemas.microsoft.com/office/drawing/2014/main" id="{6B5EE2D3-2AC2-28F4-C699-3396D890331D}"/>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7" name="Group 295">
                <a:extLst>
                  <a:ext uri="{FF2B5EF4-FFF2-40B4-BE49-F238E27FC236}">
                    <a16:creationId xmlns:a16="http://schemas.microsoft.com/office/drawing/2014/main" id="{87D4D667-3ADC-7F56-7062-D2CD259D2D55}"/>
                  </a:ext>
                </a:extLst>
              </p:cNvPr>
              <p:cNvGrpSpPr/>
              <p:nvPr/>
            </p:nvGrpSpPr>
            <p:grpSpPr>
              <a:xfrm>
                <a:off x="9525000" y="3276600"/>
                <a:ext cx="1600200" cy="990600"/>
                <a:chOff x="4953000" y="3276600"/>
                <a:chExt cx="1600200" cy="990600"/>
              </a:xfrm>
              <a:grpFill/>
            </p:grpSpPr>
            <p:sp>
              <p:nvSpPr>
                <p:cNvPr id="438" name="Octagon 437">
                  <a:extLst>
                    <a:ext uri="{FF2B5EF4-FFF2-40B4-BE49-F238E27FC236}">
                      <a16:creationId xmlns:a16="http://schemas.microsoft.com/office/drawing/2014/main" id="{B5F08988-6131-82F5-55A7-7362E02DD3CF}"/>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Diamond 438">
                  <a:extLst>
                    <a:ext uri="{FF2B5EF4-FFF2-40B4-BE49-F238E27FC236}">
                      <a16:creationId xmlns:a16="http://schemas.microsoft.com/office/drawing/2014/main" id="{EE48CA0F-7A57-3892-9337-A0FE0958F3A1}"/>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Diamond 439">
                  <a:extLst>
                    <a:ext uri="{FF2B5EF4-FFF2-40B4-BE49-F238E27FC236}">
                      <a16:creationId xmlns:a16="http://schemas.microsoft.com/office/drawing/2014/main" id="{670CE65F-DB56-FBF0-E9C0-60BF7D788FC2}"/>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Diamond 440">
                  <a:extLst>
                    <a:ext uri="{FF2B5EF4-FFF2-40B4-BE49-F238E27FC236}">
                      <a16:creationId xmlns:a16="http://schemas.microsoft.com/office/drawing/2014/main" id="{97C4F9AF-F1E7-7FB8-EDCD-3FA7D6AEF4A7}"/>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8" name="Group 225">
              <a:extLst>
                <a:ext uri="{FF2B5EF4-FFF2-40B4-BE49-F238E27FC236}">
                  <a16:creationId xmlns:a16="http://schemas.microsoft.com/office/drawing/2014/main" id="{3DABCCF0-6570-2D69-896C-2DA47F0EA69A}"/>
                </a:ext>
              </a:extLst>
            </p:cNvPr>
            <p:cNvGrpSpPr/>
            <p:nvPr/>
          </p:nvGrpSpPr>
          <p:grpSpPr>
            <a:xfrm rot="5622005">
              <a:off x="7444455" y="3893711"/>
              <a:ext cx="2041246" cy="106309"/>
              <a:chOff x="4953000" y="3276600"/>
              <a:chExt cx="6172200" cy="990600"/>
            </a:xfrm>
            <a:solidFill>
              <a:srgbClr val="CF9E55"/>
            </a:solidFill>
          </p:grpSpPr>
          <p:grpSp>
            <p:nvGrpSpPr>
              <p:cNvPr id="414" name="Group 284">
                <a:extLst>
                  <a:ext uri="{FF2B5EF4-FFF2-40B4-BE49-F238E27FC236}">
                    <a16:creationId xmlns:a16="http://schemas.microsoft.com/office/drawing/2014/main" id="{88C661EB-DFBF-8A38-0D92-C6905F50E7C8}"/>
                  </a:ext>
                </a:extLst>
              </p:cNvPr>
              <p:cNvGrpSpPr/>
              <p:nvPr/>
            </p:nvGrpSpPr>
            <p:grpSpPr>
              <a:xfrm>
                <a:off x="4953000" y="3276600"/>
                <a:ext cx="1600200" cy="990600"/>
                <a:chOff x="4953000" y="3276600"/>
                <a:chExt cx="1600200" cy="990600"/>
              </a:xfrm>
              <a:grpFill/>
            </p:grpSpPr>
            <p:sp>
              <p:nvSpPr>
                <p:cNvPr id="430" name="Octagon 429">
                  <a:extLst>
                    <a:ext uri="{FF2B5EF4-FFF2-40B4-BE49-F238E27FC236}">
                      <a16:creationId xmlns:a16="http://schemas.microsoft.com/office/drawing/2014/main" id="{F1B88C20-3425-8B38-8F74-D4B2BC7B49F2}"/>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Diamond 430">
                  <a:extLst>
                    <a:ext uri="{FF2B5EF4-FFF2-40B4-BE49-F238E27FC236}">
                      <a16:creationId xmlns:a16="http://schemas.microsoft.com/office/drawing/2014/main" id="{58CF18AC-C913-8F6F-9D80-6ED4D913D171}"/>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Diamond 431">
                  <a:extLst>
                    <a:ext uri="{FF2B5EF4-FFF2-40B4-BE49-F238E27FC236}">
                      <a16:creationId xmlns:a16="http://schemas.microsoft.com/office/drawing/2014/main" id="{F2DE36A1-81E7-3505-3137-7488FCF2ADAC}"/>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Diamond 432">
                  <a:extLst>
                    <a:ext uri="{FF2B5EF4-FFF2-40B4-BE49-F238E27FC236}">
                      <a16:creationId xmlns:a16="http://schemas.microsoft.com/office/drawing/2014/main" id="{F3B4314F-F5AA-F39E-DDDF-02F2FB748D93}"/>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5" name="Group 285">
                <a:extLst>
                  <a:ext uri="{FF2B5EF4-FFF2-40B4-BE49-F238E27FC236}">
                    <a16:creationId xmlns:a16="http://schemas.microsoft.com/office/drawing/2014/main" id="{E06FF43C-2B55-FE44-E34F-CD8116FB577B}"/>
                  </a:ext>
                </a:extLst>
              </p:cNvPr>
              <p:cNvGrpSpPr/>
              <p:nvPr/>
            </p:nvGrpSpPr>
            <p:grpSpPr>
              <a:xfrm>
                <a:off x="6477000" y="3276600"/>
                <a:ext cx="1600200" cy="990600"/>
                <a:chOff x="4953000" y="3276600"/>
                <a:chExt cx="1600200" cy="990600"/>
              </a:xfrm>
              <a:grpFill/>
            </p:grpSpPr>
            <p:sp>
              <p:nvSpPr>
                <p:cNvPr id="426" name="Octagon 425">
                  <a:extLst>
                    <a:ext uri="{FF2B5EF4-FFF2-40B4-BE49-F238E27FC236}">
                      <a16:creationId xmlns:a16="http://schemas.microsoft.com/office/drawing/2014/main" id="{867C4014-EE51-6189-BDCF-DE925D1B8F18}"/>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Diamond 426">
                  <a:extLst>
                    <a:ext uri="{FF2B5EF4-FFF2-40B4-BE49-F238E27FC236}">
                      <a16:creationId xmlns:a16="http://schemas.microsoft.com/office/drawing/2014/main" id="{50409613-4C3B-8347-C523-96E048B9C003}"/>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Diamond 427">
                  <a:extLst>
                    <a:ext uri="{FF2B5EF4-FFF2-40B4-BE49-F238E27FC236}">
                      <a16:creationId xmlns:a16="http://schemas.microsoft.com/office/drawing/2014/main" id="{3696EF2C-E2A8-A0E8-4009-4A2DA1DB1A05}"/>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Diamond 428">
                  <a:extLst>
                    <a:ext uri="{FF2B5EF4-FFF2-40B4-BE49-F238E27FC236}">
                      <a16:creationId xmlns:a16="http://schemas.microsoft.com/office/drawing/2014/main" id="{9625B0AD-383D-AF4B-D62B-FA36CA97B96B}"/>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6" name="Group 290">
                <a:extLst>
                  <a:ext uri="{FF2B5EF4-FFF2-40B4-BE49-F238E27FC236}">
                    <a16:creationId xmlns:a16="http://schemas.microsoft.com/office/drawing/2014/main" id="{F5FA0506-9B8A-A68C-B883-511261268AA9}"/>
                  </a:ext>
                </a:extLst>
              </p:cNvPr>
              <p:cNvGrpSpPr/>
              <p:nvPr/>
            </p:nvGrpSpPr>
            <p:grpSpPr>
              <a:xfrm>
                <a:off x="8001000" y="3276600"/>
                <a:ext cx="1600200" cy="990600"/>
                <a:chOff x="4953000" y="3276600"/>
                <a:chExt cx="1600200" cy="990600"/>
              </a:xfrm>
              <a:grpFill/>
            </p:grpSpPr>
            <p:sp>
              <p:nvSpPr>
                <p:cNvPr id="422" name="Octagon 421">
                  <a:extLst>
                    <a:ext uri="{FF2B5EF4-FFF2-40B4-BE49-F238E27FC236}">
                      <a16:creationId xmlns:a16="http://schemas.microsoft.com/office/drawing/2014/main" id="{5417A5E2-2342-663A-946D-2B2B5B9B2542}"/>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Diamond 422">
                  <a:extLst>
                    <a:ext uri="{FF2B5EF4-FFF2-40B4-BE49-F238E27FC236}">
                      <a16:creationId xmlns:a16="http://schemas.microsoft.com/office/drawing/2014/main" id="{5CD2C609-171E-60D4-2DEC-628AD713FB32}"/>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Diamond 423">
                  <a:extLst>
                    <a:ext uri="{FF2B5EF4-FFF2-40B4-BE49-F238E27FC236}">
                      <a16:creationId xmlns:a16="http://schemas.microsoft.com/office/drawing/2014/main" id="{545F92CA-4986-31ED-80F1-915AE321EDCF}"/>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Diamond 424">
                  <a:extLst>
                    <a:ext uri="{FF2B5EF4-FFF2-40B4-BE49-F238E27FC236}">
                      <a16:creationId xmlns:a16="http://schemas.microsoft.com/office/drawing/2014/main" id="{01EDCE71-36FD-F71F-14F0-B87E3F284348}"/>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7" name="Group 295">
                <a:extLst>
                  <a:ext uri="{FF2B5EF4-FFF2-40B4-BE49-F238E27FC236}">
                    <a16:creationId xmlns:a16="http://schemas.microsoft.com/office/drawing/2014/main" id="{51E6A13F-76ED-8287-2D5C-437F224F9624}"/>
                  </a:ext>
                </a:extLst>
              </p:cNvPr>
              <p:cNvGrpSpPr/>
              <p:nvPr/>
            </p:nvGrpSpPr>
            <p:grpSpPr>
              <a:xfrm>
                <a:off x="9525000" y="3276600"/>
                <a:ext cx="1600200" cy="990600"/>
                <a:chOff x="4953000" y="3276600"/>
                <a:chExt cx="1600200" cy="990600"/>
              </a:xfrm>
              <a:grpFill/>
            </p:grpSpPr>
            <p:sp>
              <p:nvSpPr>
                <p:cNvPr id="418" name="Octagon 417">
                  <a:extLst>
                    <a:ext uri="{FF2B5EF4-FFF2-40B4-BE49-F238E27FC236}">
                      <a16:creationId xmlns:a16="http://schemas.microsoft.com/office/drawing/2014/main" id="{79625359-8FD3-430C-B7EF-9CA69661B06C}"/>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Diamond 418">
                  <a:extLst>
                    <a:ext uri="{FF2B5EF4-FFF2-40B4-BE49-F238E27FC236}">
                      <a16:creationId xmlns:a16="http://schemas.microsoft.com/office/drawing/2014/main" id="{095C6BA9-4A2D-CB3B-22C2-F16DFBBE7A7F}"/>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Diamond 419">
                  <a:extLst>
                    <a:ext uri="{FF2B5EF4-FFF2-40B4-BE49-F238E27FC236}">
                      <a16:creationId xmlns:a16="http://schemas.microsoft.com/office/drawing/2014/main" id="{C5D740C4-1939-C318-3665-9D4C3A2BAFFF}"/>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Diamond 420">
                  <a:extLst>
                    <a:ext uri="{FF2B5EF4-FFF2-40B4-BE49-F238E27FC236}">
                      <a16:creationId xmlns:a16="http://schemas.microsoft.com/office/drawing/2014/main" id="{F88DE688-2D5D-986E-5982-337E7CCC896A}"/>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9" name="Group 203">
              <a:extLst>
                <a:ext uri="{FF2B5EF4-FFF2-40B4-BE49-F238E27FC236}">
                  <a16:creationId xmlns:a16="http://schemas.microsoft.com/office/drawing/2014/main" id="{3BD2350D-239C-731E-3F69-5130B36048E8}"/>
                </a:ext>
              </a:extLst>
            </p:cNvPr>
            <p:cNvGrpSpPr/>
            <p:nvPr/>
          </p:nvGrpSpPr>
          <p:grpSpPr>
            <a:xfrm>
              <a:off x="8280407" y="3827274"/>
              <a:ext cx="1126906" cy="256824"/>
              <a:chOff x="6432176" y="2998694"/>
              <a:chExt cx="1147484" cy="261514"/>
            </a:xfrm>
          </p:grpSpPr>
          <p:sp>
            <p:nvSpPr>
              <p:cNvPr id="392" name="Rectangle 391">
                <a:extLst>
                  <a:ext uri="{FF2B5EF4-FFF2-40B4-BE49-F238E27FC236}">
                    <a16:creationId xmlns:a16="http://schemas.microsoft.com/office/drawing/2014/main" id="{0F830907-B9F8-928F-E787-43C54F8B30F9}"/>
                  </a:ext>
                </a:extLst>
              </p:cNvPr>
              <p:cNvSpPr/>
              <p:nvPr/>
            </p:nvSpPr>
            <p:spPr>
              <a:xfrm>
                <a:off x="6436659" y="2998694"/>
                <a:ext cx="1143001" cy="26151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393" name="Group 140">
                <a:extLst>
                  <a:ext uri="{FF2B5EF4-FFF2-40B4-BE49-F238E27FC236}">
                    <a16:creationId xmlns:a16="http://schemas.microsoft.com/office/drawing/2014/main" id="{261E8F79-1572-8E7A-64D0-180FF1F2047F}"/>
                  </a:ext>
                </a:extLst>
              </p:cNvPr>
              <p:cNvGrpSpPr/>
              <p:nvPr/>
            </p:nvGrpSpPr>
            <p:grpSpPr>
              <a:xfrm>
                <a:off x="6432176" y="3034554"/>
                <a:ext cx="1102659" cy="201706"/>
                <a:chOff x="4953000" y="3276600"/>
                <a:chExt cx="6172200" cy="990600"/>
              </a:xfrm>
            </p:grpSpPr>
            <p:grpSp>
              <p:nvGrpSpPr>
                <p:cNvPr id="394" name="Group 284">
                  <a:extLst>
                    <a:ext uri="{FF2B5EF4-FFF2-40B4-BE49-F238E27FC236}">
                      <a16:creationId xmlns:a16="http://schemas.microsoft.com/office/drawing/2014/main" id="{62F8EE9F-3F0D-D93C-8946-D771D18E96BD}"/>
                    </a:ext>
                  </a:extLst>
                </p:cNvPr>
                <p:cNvGrpSpPr/>
                <p:nvPr/>
              </p:nvGrpSpPr>
              <p:grpSpPr>
                <a:xfrm>
                  <a:off x="4953000" y="3276600"/>
                  <a:ext cx="1600200" cy="990600"/>
                  <a:chOff x="4953000" y="3276600"/>
                  <a:chExt cx="1600200" cy="990600"/>
                </a:xfrm>
              </p:grpSpPr>
              <p:sp>
                <p:nvSpPr>
                  <p:cNvPr id="410" name="Octagon 409">
                    <a:extLst>
                      <a:ext uri="{FF2B5EF4-FFF2-40B4-BE49-F238E27FC236}">
                        <a16:creationId xmlns:a16="http://schemas.microsoft.com/office/drawing/2014/main" id="{9343CFD5-2521-D398-D4A1-82A942AA7A75}"/>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Diamond 410">
                    <a:extLst>
                      <a:ext uri="{FF2B5EF4-FFF2-40B4-BE49-F238E27FC236}">
                        <a16:creationId xmlns:a16="http://schemas.microsoft.com/office/drawing/2014/main" id="{1C3DA57B-9BCF-259B-D2C1-305B7AA331A0}"/>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Diamond 411">
                    <a:extLst>
                      <a:ext uri="{FF2B5EF4-FFF2-40B4-BE49-F238E27FC236}">
                        <a16:creationId xmlns:a16="http://schemas.microsoft.com/office/drawing/2014/main" id="{0AE66D34-6D15-A174-147A-71E40D78A6C7}"/>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Diamond 412">
                    <a:extLst>
                      <a:ext uri="{FF2B5EF4-FFF2-40B4-BE49-F238E27FC236}">
                        <a16:creationId xmlns:a16="http://schemas.microsoft.com/office/drawing/2014/main" id="{18563607-4D49-AEDF-584D-B28201A12329}"/>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5" name="Group 285">
                  <a:extLst>
                    <a:ext uri="{FF2B5EF4-FFF2-40B4-BE49-F238E27FC236}">
                      <a16:creationId xmlns:a16="http://schemas.microsoft.com/office/drawing/2014/main" id="{2BD8BBB8-8976-7495-AE6D-18967ED5F5DD}"/>
                    </a:ext>
                  </a:extLst>
                </p:cNvPr>
                <p:cNvGrpSpPr/>
                <p:nvPr/>
              </p:nvGrpSpPr>
              <p:grpSpPr>
                <a:xfrm>
                  <a:off x="6477000" y="3276600"/>
                  <a:ext cx="1600200" cy="990600"/>
                  <a:chOff x="4953000" y="3276600"/>
                  <a:chExt cx="1600200" cy="990600"/>
                </a:xfrm>
              </p:grpSpPr>
              <p:sp>
                <p:nvSpPr>
                  <p:cNvPr id="406" name="Octagon 405">
                    <a:extLst>
                      <a:ext uri="{FF2B5EF4-FFF2-40B4-BE49-F238E27FC236}">
                        <a16:creationId xmlns:a16="http://schemas.microsoft.com/office/drawing/2014/main" id="{FDF45046-2DBB-509B-120D-E0B1D1FAB2E3}"/>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Diamond 406">
                    <a:extLst>
                      <a:ext uri="{FF2B5EF4-FFF2-40B4-BE49-F238E27FC236}">
                        <a16:creationId xmlns:a16="http://schemas.microsoft.com/office/drawing/2014/main" id="{21C8C918-44F7-1852-F295-D7667932E44A}"/>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Diamond 407">
                    <a:extLst>
                      <a:ext uri="{FF2B5EF4-FFF2-40B4-BE49-F238E27FC236}">
                        <a16:creationId xmlns:a16="http://schemas.microsoft.com/office/drawing/2014/main" id="{C1E4CBB8-F0D0-2EBF-FA07-7F759D15BDF3}"/>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Diamond 408">
                    <a:extLst>
                      <a:ext uri="{FF2B5EF4-FFF2-40B4-BE49-F238E27FC236}">
                        <a16:creationId xmlns:a16="http://schemas.microsoft.com/office/drawing/2014/main" id="{70D81C7F-8D02-716E-7E46-846D4EEC9B14}"/>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6" name="Group 290">
                  <a:extLst>
                    <a:ext uri="{FF2B5EF4-FFF2-40B4-BE49-F238E27FC236}">
                      <a16:creationId xmlns:a16="http://schemas.microsoft.com/office/drawing/2014/main" id="{7A78557C-6CB5-75B2-2D82-92B2D7F3443A}"/>
                    </a:ext>
                  </a:extLst>
                </p:cNvPr>
                <p:cNvGrpSpPr/>
                <p:nvPr/>
              </p:nvGrpSpPr>
              <p:grpSpPr>
                <a:xfrm>
                  <a:off x="8001000" y="3276600"/>
                  <a:ext cx="1600200" cy="990600"/>
                  <a:chOff x="4953000" y="3276600"/>
                  <a:chExt cx="1600200" cy="990600"/>
                </a:xfrm>
              </p:grpSpPr>
              <p:sp>
                <p:nvSpPr>
                  <p:cNvPr id="402" name="Octagon 401">
                    <a:extLst>
                      <a:ext uri="{FF2B5EF4-FFF2-40B4-BE49-F238E27FC236}">
                        <a16:creationId xmlns:a16="http://schemas.microsoft.com/office/drawing/2014/main" id="{8A54227C-7517-32C5-EC6E-AC8251397635}"/>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Diamond 402">
                    <a:extLst>
                      <a:ext uri="{FF2B5EF4-FFF2-40B4-BE49-F238E27FC236}">
                        <a16:creationId xmlns:a16="http://schemas.microsoft.com/office/drawing/2014/main" id="{0A01AE98-4CDF-2B53-F29C-73281F82C50E}"/>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Diamond 403">
                    <a:extLst>
                      <a:ext uri="{FF2B5EF4-FFF2-40B4-BE49-F238E27FC236}">
                        <a16:creationId xmlns:a16="http://schemas.microsoft.com/office/drawing/2014/main" id="{DDE3427A-CC7F-DDE8-0B97-2AD96750FE93}"/>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Diamond 404">
                    <a:extLst>
                      <a:ext uri="{FF2B5EF4-FFF2-40B4-BE49-F238E27FC236}">
                        <a16:creationId xmlns:a16="http://schemas.microsoft.com/office/drawing/2014/main" id="{36A2B659-4333-514A-9DC5-446B851BD140}"/>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7" name="Group 295">
                  <a:extLst>
                    <a:ext uri="{FF2B5EF4-FFF2-40B4-BE49-F238E27FC236}">
                      <a16:creationId xmlns:a16="http://schemas.microsoft.com/office/drawing/2014/main" id="{5D2F0954-7782-1ABF-F74B-C37E00495CF1}"/>
                    </a:ext>
                  </a:extLst>
                </p:cNvPr>
                <p:cNvGrpSpPr/>
                <p:nvPr/>
              </p:nvGrpSpPr>
              <p:grpSpPr>
                <a:xfrm>
                  <a:off x="9525000" y="3276600"/>
                  <a:ext cx="1600200" cy="990600"/>
                  <a:chOff x="4953000" y="3276600"/>
                  <a:chExt cx="1600200" cy="990600"/>
                </a:xfrm>
              </p:grpSpPr>
              <p:sp>
                <p:nvSpPr>
                  <p:cNvPr id="398" name="Octagon 397">
                    <a:extLst>
                      <a:ext uri="{FF2B5EF4-FFF2-40B4-BE49-F238E27FC236}">
                        <a16:creationId xmlns:a16="http://schemas.microsoft.com/office/drawing/2014/main" id="{BD9A83AE-6407-54E6-DC07-289EFB74E234}"/>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Diamond 398">
                    <a:extLst>
                      <a:ext uri="{FF2B5EF4-FFF2-40B4-BE49-F238E27FC236}">
                        <a16:creationId xmlns:a16="http://schemas.microsoft.com/office/drawing/2014/main" id="{4960B624-D273-A50D-9381-5201AAB8D55B}"/>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Diamond 399">
                    <a:extLst>
                      <a:ext uri="{FF2B5EF4-FFF2-40B4-BE49-F238E27FC236}">
                        <a16:creationId xmlns:a16="http://schemas.microsoft.com/office/drawing/2014/main" id="{2DEC0AFF-6B34-21AB-93F7-E0CA7EE4A19E}"/>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Diamond 400">
                    <a:extLst>
                      <a:ext uri="{FF2B5EF4-FFF2-40B4-BE49-F238E27FC236}">
                        <a16:creationId xmlns:a16="http://schemas.microsoft.com/office/drawing/2014/main" id="{12029643-94D8-563E-02D5-E6F48FBE69F4}"/>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70" name="Moon 369">
              <a:extLst>
                <a:ext uri="{FF2B5EF4-FFF2-40B4-BE49-F238E27FC236}">
                  <a16:creationId xmlns:a16="http://schemas.microsoft.com/office/drawing/2014/main" id="{21C0FFD9-83EF-4090-EF4F-5310ABEF2558}"/>
                </a:ext>
              </a:extLst>
            </p:cNvPr>
            <p:cNvSpPr/>
            <p:nvPr/>
          </p:nvSpPr>
          <p:spPr>
            <a:xfrm rot="16200000" flipH="1">
              <a:off x="8611791" y="897912"/>
              <a:ext cx="380281" cy="1198805"/>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1" name="Group 119">
              <a:extLst>
                <a:ext uri="{FF2B5EF4-FFF2-40B4-BE49-F238E27FC236}">
                  <a16:creationId xmlns:a16="http://schemas.microsoft.com/office/drawing/2014/main" id="{2D4E4B6B-A82D-5712-6B1B-9257BA57C7DA}"/>
                </a:ext>
              </a:extLst>
            </p:cNvPr>
            <p:cNvGrpSpPr/>
            <p:nvPr/>
          </p:nvGrpSpPr>
          <p:grpSpPr>
            <a:xfrm>
              <a:off x="7950260" y="1591074"/>
              <a:ext cx="1667192" cy="315826"/>
              <a:chOff x="4953000" y="3276600"/>
              <a:chExt cx="6172200" cy="990600"/>
            </a:xfrm>
          </p:grpSpPr>
          <p:grpSp>
            <p:nvGrpSpPr>
              <p:cNvPr id="372" name="Group 284">
                <a:extLst>
                  <a:ext uri="{FF2B5EF4-FFF2-40B4-BE49-F238E27FC236}">
                    <a16:creationId xmlns:a16="http://schemas.microsoft.com/office/drawing/2014/main" id="{985D863D-B5D6-C6AD-CDA4-CC0C955361A3}"/>
                  </a:ext>
                </a:extLst>
              </p:cNvPr>
              <p:cNvGrpSpPr/>
              <p:nvPr/>
            </p:nvGrpSpPr>
            <p:grpSpPr>
              <a:xfrm>
                <a:off x="4953000" y="3276600"/>
                <a:ext cx="1600200" cy="990600"/>
                <a:chOff x="4953000" y="3276600"/>
                <a:chExt cx="1600200" cy="990600"/>
              </a:xfrm>
            </p:grpSpPr>
            <p:sp>
              <p:nvSpPr>
                <p:cNvPr id="388" name="Octagon 387">
                  <a:extLst>
                    <a:ext uri="{FF2B5EF4-FFF2-40B4-BE49-F238E27FC236}">
                      <a16:creationId xmlns:a16="http://schemas.microsoft.com/office/drawing/2014/main" id="{2D9478E9-39DE-B140-2AD7-3A6AE43A199E}"/>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Diamond 388">
                  <a:extLst>
                    <a:ext uri="{FF2B5EF4-FFF2-40B4-BE49-F238E27FC236}">
                      <a16:creationId xmlns:a16="http://schemas.microsoft.com/office/drawing/2014/main" id="{E24A07EF-C1B9-AD38-4F8B-F1610A00251B}"/>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Diamond 389">
                  <a:extLst>
                    <a:ext uri="{FF2B5EF4-FFF2-40B4-BE49-F238E27FC236}">
                      <a16:creationId xmlns:a16="http://schemas.microsoft.com/office/drawing/2014/main" id="{E5E6C52F-DBFC-3911-4F67-02F47AA311C4}"/>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Diamond 390">
                  <a:extLst>
                    <a:ext uri="{FF2B5EF4-FFF2-40B4-BE49-F238E27FC236}">
                      <a16:creationId xmlns:a16="http://schemas.microsoft.com/office/drawing/2014/main" id="{B9D4CFB4-2137-F438-4024-C4212E8C72B2}"/>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3" name="Group 285">
                <a:extLst>
                  <a:ext uri="{FF2B5EF4-FFF2-40B4-BE49-F238E27FC236}">
                    <a16:creationId xmlns:a16="http://schemas.microsoft.com/office/drawing/2014/main" id="{B5413A54-6E66-56AA-AE90-BF79C9929839}"/>
                  </a:ext>
                </a:extLst>
              </p:cNvPr>
              <p:cNvGrpSpPr/>
              <p:nvPr/>
            </p:nvGrpSpPr>
            <p:grpSpPr>
              <a:xfrm>
                <a:off x="6477000" y="3276600"/>
                <a:ext cx="1600200" cy="990600"/>
                <a:chOff x="4953000" y="3276600"/>
                <a:chExt cx="1600200" cy="990600"/>
              </a:xfrm>
            </p:grpSpPr>
            <p:sp>
              <p:nvSpPr>
                <p:cNvPr id="384" name="Octagon 383">
                  <a:extLst>
                    <a:ext uri="{FF2B5EF4-FFF2-40B4-BE49-F238E27FC236}">
                      <a16:creationId xmlns:a16="http://schemas.microsoft.com/office/drawing/2014/main" id="{E60BE7D9-4353-12D4-E05B-ED91B3CC737A}"/>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Diamond 384">
                  <a:extLst>
                    <a:ext uri="{FF2B5EF4-FFF2-40B4-BE49-F238E27FC236}">
                      <a16:creationId xmlns:a16="http://schemas.microsoft.com/office/drawing/2014/main" id="{C3727A63-B041-C754-1783-E2C1F7E80A52}"/>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Diamond 385">
                  <a:extLst>
                    <a:ext uri="{FF2B5EF4-FFF2-40B4-BE49-F238E27FC236}">
                      <a16:creationId xmlns:a16="http://schemas.microsoft.com/office/drawing/2014/main" id="{D2834A23-E994-3A5F-E2A5-42ECDA5D69D9}"/>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Diamond 386">
                  <a:extLst>
                    <a:ext uri="{FF2B5EF4-FFF2-40B4-BE49-F238E27FC236}">
                      <a16:creationId xmlns:a16="http://schemas.microsoft.com/office/drawing/2014/main" id="{6F12D782-943E-0C87-AC5C-FF2DB4E70887}"/>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4" name="Group 290">
                <a:extLst>
                  <a:ext uri="{FF2B5EF4-FFF2-40B4-BE49-F238E27FC236}">
                    <a16:creationId xmlns:a16="http://schemas.microsoft.com/office/drawing/2014/main" id="{ECF4285D-BA71-28DF-C2C6-DCDE03715BCC}"/>
                  </a:ext>
                </a:extLst>
              </p:cNvPr>
              <p:cNvGrpSpPr/>
              <p:nvPr/>
            </p:nvGrpSpPr>
            <p:grpSpPr>
              <a:xfrm>
                <a:off x="8001000" y="3276600"/>
                <a:ext cx="1600200" cy="990600"/>
                <a:chOff x="4953000" y="3276600"/>
                <a:chExt cx="1600200" cy="990600"/>
              </a:xfrm>
            </p:grpSpPr>
            <p:sp>
              <p:nvSpPr>
                <p:cNvPr id="380" name="Octagon 128">
                  <a:extLst>
                    <a:ext uri="{FF2B5EF4-FFF2-40B4-BE49-F238E27FC236}">
                      <a16:creationId xmlns:a16="http://schemas.microsoft.com/office/drawing/2014/main" id="{28D597D0-F303-CF30-4412-E81BEF6967C5}"/>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Diamond 380">
                  <a:extLst>
                    <a:ext uri="{FF2B5EF4-FFF2-40B4-BE49-F238E27FC236}">
                      <a16:creationId xmlns:a16="http://schemas.microsoft.com/office/drawing/2014/main" id="{0EBD6654-7DA5-F1BE-F1D8-F1495FCD0421}"/>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Diamond 381">
                  <a:extLst>
                    <a:ext uri="{FF2B5EF4-FFF2-40B4-BE49-F238E27FC236}">
                      <a16:creationId xmlns:a16="http://schemas.microsoft.com/office/drawing/2014/main" id="{79138FCE-A77D-5A73-DF1F-178592DED918}"/>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Diamond 382">
                  <a:extLst>
                    <a:ext uri="{FF2B5EF4-FFF2-40B4-BE49-F238E27FC236}">
                      <a16:creationId xmlns:a16="http://schemas.microsoft.com/office/drawing/2014/main" id="{15B93A85-7925-F3BD-D94C-74EFEB8623E0}"/>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5" name="Group 295">
                <a:extLst>
                  <a:ext uri="{FF2B5EF4-FFF2-40B4-BE49-F238E27FC236}">
                    <a16:creationId xmlns:a16="http://schemas.microsoft.com/office/drawing/2014/main" id="{6FE49981-4725-EFB5-E596-67FE85C0907F}"/>
                  </a:ext>
                </a:extLst>
              </p:cNvPr>
              <p:cNvGrpSpPr/>
              <p:nvPr/>
            </p:nvGrpSpPr>
            <p:grpSpPr>
              <a:xfrm>
                <a:off x="9525000" y="3276600"/>
                <a:ext cx="1600200" cy="990600"/>
                <a:chOff x="4953000" y="3276600"/>
                <a:chExt cx="1600200" cy="990600"/>
              </a:xfrm>
            </p:grpSpPr>
            <p:sp>
              <p:nvSpPr>
                <p:cNvPr id="376" name="Octagon 375">
                  <a:extLst>
                    <a:ext uri="{FF2B5EF4-FFF2-40B4-BE49-F238E27FC236}">
                      <a16:creationId xmlns:a16="http://schemas.microsoft.com/office/drawing/2014/main" id="{27D07EAB-211A-22A5-4A5D-407640A4A0A0}"/>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Diamond 125">
                  <a:extLst>
                    <a:ext uri="{FF2B5EF4-FFF2-40B4-BE49-F238E27FC236}">
                      <a16:creationId xmlns:a16="http://schemas.microsoft.com/office/drawing/2014/main" id="{0A8257A3-30AC-963E-C98E-CA0856828D0E}"/>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Diamond 126">
                  <a:extLst>
                    <a:ext uri="{FF2B5EF4-FFF2-40B4-BE49-F238E27FC236}">
                      <a16:creationId xmlns:a16="http://schemas.microsoft.com/office/drawing/2014/main" id="{DDEF8F65-A373-0EB2-CF38-FB8BE5FDCCA8}"/>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Diamond 127">
                  <a:extLst>
                    <a:ext uri="{FF2B5EF4-FFF2-40B4-BE49-F238E27FC236}">
                      <a16:creationId xmlns:a16="http://schemas.microsoft.com/office/drawing/2014/main" id="{19340407-E0FD-08F6-A8A8-5C2553100E02}"/>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61" name="Group 660">
            <a:extLst>
              <a:ext uri="{FF2B5EF4-FFF2-40B4-BE49-F238E27FC236}">
                <a16:creationId xmlns:a16="http://schemas.microsoft.com/office/drawing/2014/main" id="{DEE0E1EA-9A56-EB3F-B304-CAAA58F507DD}"/>
              </a:ext>
            </a:extLst>
          </p:cNvPr>
          <p:cNvGrpSpPr/>
          <p:nvPr/>
        </p:nvGrpSpPr>
        <p:grpSpPr>
          <a:xfrm flipH="1">
            <a:off x="8313815" y="2232147"/>
            <a:ext cx="1678014" cy="4180251"/>
            <a:chOff x="990600" y="1295400"/>
            <a:chExt cx="2133600" cy="4621778"/>
          </a:xfrm>
        </p:grpSpPr>
        <p:grpSp>
          <p:nvGrpSpPr>
            <p:cNvPr id="662" name="Group 661">
              <a:extLst>
                <a:ext uri="{FF2B5EF4-FFF2-40B4-BE49-F238E27FC236}">
                  <a16:creationId xmlns:a16="http://schemas.microsoft.com/office/drawing/2014/main" id="{78CA94A4-2994-AAA0-CB36-BC64696F5BC7}"/>
                </a:ext>
              </a:extLst>
            </p:cNvPr>
            <p:cNvGrpSpPr/>
            <p:nvPr/>
          </p:nvGrpSpPr>
          <p:grpSpPr>
            <a:xfrm rot="16587449">
              <a:off x="984384" y="1591696"/>
              <a:ext cx="1245636" cy="898604"/>
              <a:chOff x="1194976" y="413613"/>
              <a:chExt cx="1458178" cy="898604"/>
            </a:xfrm>
          </p:grpSpPr>
          <p:sp>
            <p:nvSpPr>
              <p:cNvPr id="713" name="Teardrop 712">
                <a:extLst>
                  <a:ext uri="{FF2B5EF4-FFF2-40B4-BE49-F238E27FC236}">
                    <a16:creationId xmlns:a16="http://schemas.microsoft.com/office/drawing/2014/main" id="{FB9FDBB1-CB1D-D816-CB5C-C231FD3CD2AA}"/>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4" name="Group 78">
                <a:extLst>
                  <a:ext uri="{FF2B5EF4-FFF2-40B4-BE49-F238E27FC236}">
                    <a16:creationId xmlns:a16="http://schemas.microsoft.com/office/drawing/2014/main" id="{EAFA1699-20A4-E6B6-8D86-B7B319DF1B6D}"/>
                  </a:ext>
                </a:extLst>
              </p:cNvPr>
              <p:cNvGrpSpPr/>
              <p:nvPr/>
            </p:nvGrpSpPr>
            <p:grpSpPr>
              <a:xfrm>
                <a:off x="1600200" y="489813"/>
                <a:ext cx="1052954" cy="822404"/>
                <a:chOff x="1600200" y="524225"/>
                <a:chExt cx="1052954" cy="822404"/>
              </a:xfrm>
            </p:grpSpPr>
            <p:sp>
              <p:nvSpPr>
                <p:cNvPr id="715" name="Teardrop 714">
                  <a:extLst>
                    <a:ext uri="{FF2B5EF4-FFF2-40B4-BE49-F238E27FC236}">
                      <a16:creationId xmlns:a16="http://schemas.microsoft.com/office/drawing/2014/main" id="{7DCD81EB-7F8D-0467-5EC3-D393FDD8E151}"/>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F3CC11DA-9115-0BC8-0E44-798FB007A5E3}"/>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3" name="Group 662">
              <a:extLst>
                <a:ext uri="{FF2B5EF4-FFF2-40B4-BE49-F238E27FC236}">
                  <a16:creationId xmlns:a16="http://schemas.microsoft.com/office/drawing/2014/main" id="{AA7F9E06-D433-95D4-37E0-5E845CBB7472}"/>
                </a:ext>
              </a:extLst>
            </p:cNvPr>
            <p:cNvGrpSpPr/>
            <p:nvPr/>
          </p:nvGrpSpPr>
          <p:grpSpPr>
            <a:xfrm rot="3565139">
              <a:off x="1818712" y="1603047"/>
              <a:ext cx="1189701" cy="832440"/>
              <a:chOff x="1194976" y="413613"/>
              <a:chExt cx="1458178" cy="898604"/>
            </a:xfrm>
          </p:grpSpPr>
          <p:sp>
            <p:nvSpPr>
              <p:cNvPr id="709" name="Teardrop 708">
                <a:extLst>
                  <a:ext uri="{FF2B5EF4-FFF2-40B4-BE49-F238E27FC236}">
                    <a16:creationId xmlns:a16="http://schemas.microsoft.com/office/drawing/2014/main" id="{36E1A7A2-9FD9-9437-A92C-AC231FF42C55}"/>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0" name="Group 78">
                <a:extLst>
                  <a:ext uri="{FF2B5EF4-FFF2-40B4-BE49-F238E27FC236}">
                    <a16:creationId xmlns:a16="http://schemas.microsoft.com/office/drawing/2014/main" id="{CE0AC75E-BB23-DB09-3516-8C9345AD033A}"/>
                  </a:ext>
                </a:extLst>
              </p:cNvPr>
              <p:cNvGrpSpPr/>
              <p:nvPr/>
            </p:nvGrpSpPr>
            <p:grpSpPr>
              <a:xfrm>
                <a:off x="1600200" y="489813"/>
                <a:ext cx="1052954" cy="822404"/>
                <a:chOff x="1600200" y="524225"/>
                <a:chExt cx="1052954" cy="822404"/>
              </a:xfrm>
            </p:grpSpPr>
            <p:sp>
              <p:nvSpPr>
                <p:cNvPr id="711" name="Teardrop 710">
                  <a:extLst>
                    <a:ext uri="{FF2B5EF4-FFF2-40B4-BE49-F238E27FC236}">
                      <a16:creationId xmlns:a16="http://schemas.microsoft.com/office/drawing/2014/main" id="{CDCA8706-026C-0BD1-A36B-0159968F6FDD}"/>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260FC3E3-6FF4-F6C4-2E94-3704DE54E651}"/>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64" name="Oval 663">
              <a:extLst>
                <a:ext uri="{FF2B5EF4-FFF2-40B4-BE49-F238E27FC236}">
                  <a16:creationId xmlns:a16="http://schemas.microsoft.com/office/drawing/2014/main" id="{8E78B4E7-C722-AB42-DDA3-4653FCC1F4F1}"/>
                </a:ext>
              </a:extLst>
            </p:cNvPr>
            <p:cNvSpPr/>
            <p:nvPr/>
          </p:nvSpPr>
          <p:spPr>
            <a:xfrm>
              <a:off x="2362200" y="3429000"/>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DF4940CE-8348-1AA1-D806-9DA4432A95DD}"/>
                </a:ext>
              </a:extLst>
            </p:cNvPr>
            <p:cNvSpPr/>
            <p:nvPr/>
          </p:nvSpPr>
          <p:spPr>
            <a:xfrm>
              <a:off x="990600" y="3429000"/>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6" name="Group 87">
              <a:extLst>
                <a:ext uri="{FF2B5EF4-FFF2-40B4-BE49-F238E27FC236}">
                  <a16:creationId xmlns:a16="http://schemas.microsoft.com/office/drawing/2014/main" id="{40D74C98-BBBF-A153-FC91-2E39D3241D21}"/>
                </a:ext>
              </a:extLst>
            </p:cNvPr>
            <p:cNvGrpSpPr/>
            <p:nvPr/>
          </p:nvGrpSpPr>
          <p:grpSpPr>
            <a:xfrm rot="1905584" flipH="1">
              <a:off x="1599760" y="4893930"/>
              <a:ext cx="549476" cy="1023248"/>
              <a:chOff x="6213924" y="4956136"/>
              <a:chExt cx="549476" cy="1023248"/>
            </a:xfrm>
          </p:grpSpPr>
          <p:sp>
            <p:nvSpPr>
              <p:cNvPr id="707" name="Oval 706">
                <a:extLst>
                  <a:ext uri="{FF2B5EF4-FFF2-40B4-BE49-F238E27FC236}">
                    <a16:creationId xmlns:a16="http://schemas.microsoft.com/office/drawing/2014/main" id="{A2A53551-99B5-A830-99C1-7089A1972D66}"/>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020F78CF-89FB-5204-6328-3F1012362AE7}"/>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7" name="Group 86">
              <a:extLst>
                <a:ext uri="{FF2B5EF4-FFF2-40B4-BE49-F238E27FC236}">
                  <a16:creationId xmlns:a16="http://schemas.microsoft.com/office/drawing/2014/main" id="{B9C6AB4D-5759-EAC3-2DE6-A112CFB85C10}"/>
                </a:ext>
              </a:extLst>
            </p:cNvPr>
            <p:cNvGrpSpPr/>
            <p:nvPr/>
          </p:nvGrpSpPr>
          <p:grpSpPr>
            <a:xfrm rot="19694416">
              <a:off x="2209800" y="4825928"/>
              <a:ext cx="549476" cy="1023248"/>
              <a:chOff x="6213924" y="4956136"/>
              <a:chExt cx="549476" cy="1023248"/>
            </a:xfrm>
          </p:grpSpPr>
          <p:sp>
            <p:nvSpPr>
              <p:cNvPr id="705" name="Oval 704">
                <a:extLst>
                  <a:ext uri="{FF2B5EF4-FFF2-40B4-BE49-F238E27FC236}">
                    <a16:creationId xmlns:a16="http://schemas.microsoft.com/office/drawing/2014/main" id="{C3C4CA5A-0867-07DD-F137-329456B291AC}"/>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F5B064FC-8C90-C2A0-D071-4B67EEB0EBD5}"/>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8" name="Trapezoid 667">
              <a:extLst>
                <a:ext uri="{FF2B5EF4-FFF2-40B4-BE49-F238E27FC236}">
                  <a16:creationId xmlns:a16="http://schemas.microsoft.com/office/drawing/2014/main" id="{0B84F914-A7B2-BD98-B66D-9B14DA72BACD}"/>
                </a:ext>
              </a:extLst>
            </p:cNvPr>
            <p:cNvSpPr/>
            <p:nvPr/>
          </p:nvSpPr>
          <p:spPr>
            <a:xfrm rot="20098521">
              <a:off x="2333103" y="2603725"/>
              <a:ext cx="733756" cy="1515458"/>
            </a:xfrm>
            <a:prstGeom prst="trapezoid">
              <a:avLst>
                <a:gd name="adj" fmla="val 320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Trapezoid 668">
              <a:extLst>
                <a:ext uri="{FF2B5EF4-FFF2-40B4-BE49-F238E27FC236}">
                  <a16:creationId xmlns:a16="http://schemas.microsoft.com/office/drawing/2014/main" id="{B83D3344-EE1D-1038-11DD-39D4FAA3B2C9}"/>
                </a:ext>
              </a:extLst>
            </p:cNvPr>
            <p:cNvSpPr/>
            <p:nvPr/>
          </p:nvSpPr>
          <p:spPr>
            <a:xfrm rot="1180462">
              <a:off x="1046149" y="2651392"/>
              <a:ext cx="619485" cy="1371600"/>
            </a:xfrm>
            <a:prstGeom prst="trapezoid">
              <a:avLst>
                <a:gd name="adj" fmla="val 320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Trapezoid 669">
              <a:extLst>
                <a:ext uri="{FF2B5EF4-FFF2-40B4-BE49-F238E27FC236}">
                  <a16:creationId xmlns:a16="http://schemas.microsoft.com/office/drawing/2014/main" id="{2C05844C-3749-105D-BECB-7F1B3864D910}"/>
                </a:ext>
              </a:extLst>
            </p:cNvPr>
            <p:cNvSpPr/>
            <p:nvPr/>
          </p:nvSpPr>
          <p:spPr>
            <a:xfrm>
              <a:off x="1143000" y="2692328"/>
              <a:ext cx="1828800" cy="2667000"/>
            </a:xfrm>
            <a:prstGeom prst="trapezoid">
              <a:avLst>
                <a:gd name="adj" fmla="val 2684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Isosceles Triangle 670">
              <a:extLst>
                <a:ext uri="{FF2B5EF4-FFF2-40B4-BE49-F238E27FC236}">
                  <a16:creationId xmlns:a16="http://schemas.microsoft.com/office/drawing/2014/main" id="{FEAB071F-5249-0DC0-61F3-C93B76C9C0DE}"/>
                </a:ext>
              </a:extLst>
            </p:cNvPr>
            <p:cNvSpPr/>
            <p:nvPr/>
          </p:nvSpPr>
          <p:spPr>
            <a:xfrm rot="10800000">
              <a:off x="1771250" y="2433706"/>
              <a:ext cx="533400" cy="838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Moon 671">
              <a:extLst>
                <a:ext uri="{FF2B5EF4-FFF2-40B4-BE49-F238E27FC236}">
                  <a16:creationId xmlns:a16="http://schemas.microsoft.com/office/drawing/2014/main" id="{A2FAB523-1B9A-E23F-8B1E-E375935655C9}"/>
                </a:ext>
              </a:extLst>
            </p:cNvPr>
            <p:cNvSpPr/>
            <p:nvPr/>
          </p:nvSpPr>
          <p:spPr>
            <a:xfrm rot="20080052">
              <a:off x="1406881" y="2695284"/>
              <a:ext cx="685800" cy="2288024"/>
            </a:xfrm>
            <a:prstGeom prst="moon">
              <a:avLst>
                <a:gd name="adj" fmla="val 8750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36C29505-6ADE-4FC3-536F-087276FFF297}"/>
                </a:ext>
              </a:extLst>
            </p:cNvPr>
            <p:cNvSpPr/>
            <p:nvPr/>
          </p:nvSpPr>
          <p:spPr>
            <a:xfrm>
              <a:off x="1295400" y="1524000"/>
              <a:ext cx="14478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4" name="Group 159">
              <a:extLst>
                <a:ext uri="{FF2B5EF4-FFF2-40B4-BE49-F238E27FC236}">
                  <a16:creationId xmlns:a16="http://schemas.microsoft.com/office/drawing/2014/main" id="{D55F51EF-51FC-CD17-BB00-2D542D3CB764}"/>
                </a:ext>
              </a:extLst>
            </p:cNvPr>
            <p:cNvGrpSpPr/>
            <p:nvPr/>
          </p:nvGrpSpPr>
          <p:grpSpPr>
            <a:xfrm>
              <a:off x="1247933" y="4967990"/>
              <a:ext cx="1600200" cy="381000"/>
              <a:chOff x="4495800" y="381000"/>
              <a:chExt cx="3094220" cy="703289"/>
            </a:xfrm>
          </p:grpSpPr>
          <p:sp>
            <p:nvSpPr>
              <p:cNvPr id="700" name="Left-Right Arrow 60">
                <a:extLst>
                  <a:ext uri="{FF2B5EF4-FFF2-40B4-BE49-F238E27FC236}">
                    <a16:creationId xmlns:a16="http://schemas.microsoft.com/office/drawing/2014/main" id="{0D4F5B59-077A-7CB5-8704-48BBCE33B77B}"/>
                  </a:ext>
                </a:extLst>
              </p:cNvPr>
              <p:cNvSpPr/>
              <p:nvPr/>
            </p:nvSpPr>
            <p:spPr>
              <a:xfrm>
                <a:off x="4495800" y="381000"/>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Left-Right Arrow 61">
                <a:extLst>
                  <a:ext uri="{FF2B5EF4-FFF2-40B4-BE49-F238E27FC236}">
                    <a16:creationId xmlns:a16="http://schemas.microsoft.com/office/drawing/2014/main" id="{DBEA7086-BD7A-66A6-5C64-05E1B0D279FC}"/>
                  </a:ext>
                </a:extLst>
              </p:cNvPr>
              <p:cNvSpPr/>
              <p:nvPr/>
            </p:nvSpPr>
            <p:spPr>
              <a:xfrm>
                <a:off x="6032292" y="398489"/>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Diamond 701">
                <a:extLst>
                  <a:ext uri="{FF2B5EF4-FFF2-40B4-BE49-F238E27FC236}">
                    <a16:creationId xmlns:a16="http://schemas.microsoft.com/office/drawing/2014/main" id="{2AEF4CC6-1245-A3C4-3165-F2221340D6A2}"/>
                  </a:ext>
                </a:extLst>
              </p:cNvPr>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Diamond 702">
                <a:extLst>
                  <a:ext uri="{FF2B5EF4-FFF2-40B4-BE49-F238E27FC236}">
                    <a16:creationId xmlns:a16="http://schemas.microsoft.com/office/drawing/2014/main" id="{D3EF18E2-DC8B-6C67-0AB8-FD792DADAD6D}"/>
                  </a:ext>
                </a:extLst>
              </p:cNvPr>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Diamond 703">
                <a:extLst>
                  <a:ext uri="{FF2B5EF4-FFF2-40B4-BE49-F238E27FC236}">
                    <a16:creationId xmlns:a16="http://schemas.microsoft.com/office/drawing/2014/main" id="{EA105E86-7852-3552-CAB5-02E03D11C0E7}"/>
                  </a:ext>
                </a:extLst>
              </p:cNvPr>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5" name="Moon 674">
              <a:extLst>
                <a:ext uri="{FF2B5EF4-FFF2-40B4-BE49-F238E27FC236}">
                  <a16:creationId xmlns:a16="http://schemas.microsoft.com/office/drawing/2014/main" id="{7B1E31E1-7935-C275-4718-C42776232868}"/>
                </a:ext>
              </a:extLst>
            </p:cNvPr>
            <p:cNvSpPr/>
            <p:nvPr/>
          </p:nvSpPr>
          <p:spPr>
            <a:xfrm rot="19884192">
              <a:off x="1796088" y="2673854"/>
              <a:ext cx="460324" cy="2943043"/>
            </a:xfrm>
            <a:prstGeom prst="moon">
              <a:avLst>
                <a:gd name="adj" fmla="val 8750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6" name="Group 169">
              <a:extLst>
                <a:ext uri="{FF2B5EF4-FFF2-40B4-BE49-F238E27FC236}">
                  <a16:creationId xmlns:a16="http://schemas.microsoft.com/office/drawing/2014/main" id="{F1E9D639-91AD-CDA2-2DCF-47C8DB0CFF2D}"/>
                </a:ext>
              </a:extLst>
            </p:cNvPr>
            <p:cNvGrpSpPr/>
            <p:nvPr/>
          </p:nvGrpSpPr>
          <p:grpSpPr>
            <a:xfrm rot="3570060">
              <a:off x="1427193" y="3943686"/>
              <a:ext cx="1170140" cy="166579"/>
              <a:chOff x="4953000" y="457200"/>
              <a:chExt cx="1321634" cy="647074"/>
            </a:xfrm>
          </p:grpSpPr>
          <p:sp>
            <p:nvSpPr>
              <p:cNvPr id="696" name="Diamond 695">
                <a:extLst>
                  <a:ext uri="{FF2B5EF4-FFF2-40B4-BE49-F238E27FC236}">
                    <a16:creationId xmlns:a16="http://schemas.microsoft.com/office/drawing/2014/main" id="{5FBEAB00-4766-A209-539C-8C31117D4713}"/>
                  </a:ext>
                </a:extLst>
              </p:cNvPr>
              <p:cNvSpPr/>
              <p:nvPr/>
            </p:nvSpPr>
            <p:spPr>
              <a:xfrm>
                <a:off x="4953000" y="457200"/>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Diamond 696">
                <a:extLst>
                  <a:ext uri="{FF2B5EF4-FFF2-40B4-BE49-F238E27FC236}">
                    <a16:creationId xmlns:a16="http://schemas.microsoft.com/office/drawing/2014/main" id="{53DB59ED-B4A1-322B-A9A1-0D112F0A0938}"/>
                  </a:ext>
                </a:extLst>
              </p:cNvPr>
              <p:cNvSpPr/>
              <p:nvPr/>
            </p:nvSpPr>
            <p:spPr>
              <a:xfrm>
                <a:off x="5289030" y="459698"/>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Diamond 697">
                <a:extLst>
                  <a:ext uri="{FF2B5EF4-FFF2-40B4-BE49-F238E27FC236}">
                    <a16:creationId xmlns:a16="http://schemas.microsoft.com/office/drawing/2014/main" id="{76197A72-3E0F-5CBD-EE1C-73D8020ABE81}"/>
                  </a:ext>
                </a:extLst>
              </p:cNvPr>
              <p:cNvSpPr/>
              <p:nvPr/>
            </p:nvSpPr>
            <p:spPr>
              <a:xfrm>
                <a:off x="5591332" y="477186"/>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Diamond 698">
                <a:extLst>
                  <a:ext uri="{FF2B5EF4-FFF2-40B4-BE49-F238E27FC236}">
                    <a16:creationId xmlns:a16="http://schemas.microsoft.com/office/drawing/2014/main" id="{D5BE1060-11F5-8B2E-4346-CA331893D7E2}"/>
                  </a:ext>
                </a:extLst>
              </p:cNvPr>
              <p:cNvSpPr/>
              <p:nvPr/>
            </p:nvSpPr>
            <p:spPr>
              <a:xfrm>
                <a:off x="5893634" y="494674"/>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7" name="Group 676">
              <a:extLst>
                <a:ext uri="{FF2B5EF4-FFF2-40B4-BE49-F238E27FC236}">
                  <a16:creationId xmlns:a16="http://schemas.microsoft.com/office/drawing/2014/main" id="{19F06763-8D86-18F5-CD0D-405795267CC3}"/>
                </a:ext>
              </a:extLst>
            </p:cNvPr>
            <p:cNvGrpSpPr/>
            <p:nvPr/>
          </p:nvGrpSpPr>
          <p:grpSpPr>
            <a:xfrm>
              <a:off x="1295400" y="1295400"/>
              <a:ext cx="1458178" cy="898604"/>
              <a:chOff x="1194976" y="413613"/>
              <a:chExt cx="1458178" cy="898604"/>
            </a:xfrm>
          </p:grpSpPr>
          <p:sp>
            <p:nvSpPr>
              <p:cNvPr id="692" name="Teardrop 691">
                <a:extLst>
                  <a:ext uri="{FF2B5EF4-FFF2-40B4-BE49-F238E27FC236}">
                    <a16:creationId xmlns:a16="http://schemas.microsoft.com/office/drawing/2014/main" id="{D6D048AD-11F3-71F8-A655-597BD9D93992}"/>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3" name="Group 692">
                <a:extLst>
                  <a:ext uri="{FF2B5EF4-FFF2-40B4-BE49-F238E27FC236}">
                    <a16:creationId xmlns:a16="http://schemas.microsoft.com/office/drawing/2014/main" id="{A3A037B0-C59A-0265-BD12-29BE30B84F7F}"/>
                  </a:ext>
                </a:extLst>
              </p:cNvPr>
              <p:cNvGrpSpPr/>
              <p:nvPr/>
            </p:nvGrpSpPr>
            <p:grpSpPr>
              <a:xfrm>
                <a:off x="1600200" y="489813"/>
                <a:ext cx="1052954" cy="822404"/>
                <a:chOff x="1600200" y="524225"/>
                <a:chExt cx="1052954" cy="822404"/>
              </a:xfrm>
            </p:grpSpPr>
            <p:sp>
              <p:nvSpPr>
                <p:cNvPr id="694" name="Teardrop 693">
                  <a:extLst>
                    <a:ext uri="{FF2B5EF4-FFF2-40B4-BE49-F238E27FC236}">
                      <a16:creationId xmlns:a16="http://schemas.microsoft.com/office/drawing/2014/main" id="{94604F4A-AAE5-384B-AE87-1D0D26FD2837}"/>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215309E4-BAF0-6FBD-ECDE-E428EC5AF60E}"/>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8" name="Group 677">
              <a:extLst>
                <a:ext uri="{FF2B5EF4-FFF2-40B4-BE49-F238E27FC236}">
                  <a16:creationId xmlns:a16="http://schemas.microsoft.com/office/drawing/2014/main" id="{FEB5C269-20DC-3EC7-7BAF-92005E28F801}"/>
                </a:ext>
              </a:extLst>
            </p:cNvPr>
            <p:cNvGrpSpPr/>
            <p:nvPr/>
          </p:nvGrpSpPr>
          <p:grpSpPr>
            <a:xfrm>
              <a:off x="1295400" y="1752600"/>
              <a:ext cx="1447800" cy="296333"/>
              <a:chOff x="3429000" y="2209800"/>
              <a:chExt cx="2057400" cy="533400"/>
            </a:xfrm>
          </p:grpSpPr>
          <p:sp>
            <p:nvSpPr>
              <p:cNvPr id="685" name="Rounded Rectangle 90">
                <a:extLst>
                  <a:ext uri="{FF2B5EF4-FFF2-40B4-BE49-F238E27FC236}">
                    <a16:creationId xmlns:a16="http://schemas.microsoft.com/office/drawing/2014/main" id="{C61223B2-295C-8F86-0AED-66635DDECB8E}"/>
                  </a:ext>
                </a:extLst>
              </p:cNvPr>
              <p:cNvSpPr/>
              <p:nvPr/>
            </p:nvSpPr>
            <p:spPr>
              <a:xfrm>
                <a:off x="3429000" y="2209800"/>
                <a:ext cx="2057400" cy="5334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6" name="Group 158">
                <a:extLst>
                  <a:ext uri="{FF2B5EF4-FFF2-40B4-BE49-F238E27FC236}">
                    <a16:creationId xmlns:a16="http://schemas.microsoft.com/office/drawing/2014/main" id="{BAD79485-60DD-E878-A2CE-E2D8F6014921}"/>
                  </a:ext>
                </a:extLst>
              </p:cNvPr>
              <p:cNvGrpSpPr/>
              <p:nvPr/>
            </p:nvGrpSpPr>
            <p:grpSpPr>
              <a:xfrm>
                <a:off x="3505200" y="2209800"/>
                <a:ext cx="1828799" cy="533400"/>
                <a:chOff x="4495800" y="381000"/>
                <a:chExt cx="3094220" cy="703289"/>
              </a:xfrm>
            </p:grpSpPr>
            <p:sp>
              <p:nvSpPr>
                <p:cNvPr id="687" name="Left-Right Arrow 65">
                  <a:extLst>
                    <a:ext uri="{FF2B5EF4-FFF2-40B4-BE49-F238E27FC236}">
                      <a16:creationId xmlns:a16="http://schemas.microsoft.com/office/drawing/2014/main" id="{7D592B5B-499C-2873-7752-E65882D859A8}"/>
                    </a:ext>
                  </a:extLst>
                </p:cNvPr>
                <p:cNvSpPr/>
                <p:nvPr/>
              </p:nvSpPr>
              <p:spPr>
                <a:xfrm>
                  <a:off x="4495800" y="381000"/>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Left-Right Arrow 66">
                  <a:extLst>
                    <a:ext uri="{FF2B5EF4-FFF2-40B4-BE49-F238E27FC236}">
                      <a16:creationId xmlns:a16="http://schemas.microsoft.com/office/drawing/2014/main" id="{50940FF2-26D0-0E44-CE05-17CFCABA57F6}"/>
                    </a:ext>
                  </a:extLst>
                </p:cNvPr>
                <p:cNvSpPr/>
                <p:nvPr/>
              </p:nvSpPr>
              <p:spPr>
                <a:xfrm>
                  <a:off x="6032292" y="398489"/>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Diamond 688">
                  <a:extLst>
                    <a:ext uri="{FF2B5EF4-FFF2-40B4-BE49-F238E27FC236}">
                      <a16:creationId xmlns:a16="http://schemas.microsoft.com/office/drawing/2014/main" id="{ED51AAF3-9FF5-D84E-796F-557C4B3B5844}"/>
                    </a:ext>
                  </a:extLst>
                </p:cNvPr>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Diamond 689">
                  <a:extLst>
                    <a:ext uri="{FF2B5EF4-FFF2-40B4-BE49-F238E27FC236}">
                      <a16:creationId xmlns:a16="http://schemas.microsoft.com/office/drawing/2014/main" id="{7250B886-4167-F0FA-7C9F-C9F35BC41DF5}"/>
                    </a:ext>
                  </a:extLst>
                </p:cNvPr>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Diamond 690">
                  <a:extLst>
                    <a:ext uri="{FF2B5EF4-FFF2-40B4-BE49-F238E27FC236}">
                      <a16:creationId xmlns:a16="http://schemas.microsoft.com/office/drawing/2014/main" id="{1B995FCD-3A76-4ADD-E852-0090B94ABD3F}"/>
                    </a:ext>
                  </a:extLst>
                </p:cNvPr>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9" name="Group 678">
              <a:extLst>
                <a:ext uri="{FF2B5EF4-FFF2-40B4-BE49-F238E27FC236}">
                  <a16:creationId xmlns:a16="http://schemas.microsoft.com/office/drawing/2014/main" id="{793F6CDB-33DB-8BBC-6B33-93156BC5BCC6}"/>
                </a:ext>
              </a:extLst>
            </p:cNvPr>
            <p:cNvGrpSpPr/>
            <p:nvPr/>
          </p:nvGrpSpPr>
          <p:grpSpPr>
            <a:xfrm>
              <a:off x="1219200" y="2667001"/>
              <a:ext cx="457200" cy="609600"/>
              <a:chOff x="3200400" y="2514600"/>
              <a:chExt cx="838200" cy="1295400"/>
            </a:xfrm>
          </p:grpSpPr>
          <p:sp>
            <p:nvSpPr>
              <p:cNvPr id="680" name="Diamond 679">
                <a:extLst>
                  <a:ext uri="{FF2B5EF4-FFF2-40B4-BE49-F238E27FC236}">
                    <a16:creationId xmlns:a16="http://schemas.microsoft.com/office/drawing/2014/main" id="{3A10EA6A-0C59-2CDC-C8EB-3636D60F0CFD}"/>
                  </a:ext>
                </a:extLst>
              </p:cNvPr>
              <p:cNvSpPr/>
              <p:nvPr/>
            </p:nvSpPr>
            <p:spPr>
              <a:xfrm>
                <a:off x="3200400" y="2514600"/>
                <a:ext cx="838200" cy="1143000"/>
              </a:xfrm>
              <a:prstGeom prst="diamon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Diamond 680">
                <a:extLst>
                  <a:ext uri="{FF2B5EF4-FFF2-40B4-BE49-F238E27FC236}">
                    <a16:creationId xmlns:a16="http://schemas.microsoft.com/office/drawing/2014/main" id="{8F33DEC9-B609-045A-4A70-993297359827}"/>
                  </a:ext>
                </a:extLst>
              </p:cNvPr>
              <p:cNvSpPr/>
              <p:nvPr/>
            </p:nvSpPr>
            <p:spPr>
              <a:xfrm>
                <a:off x="3389671" y="2762865"/>
                <a:ext cx="457200" cy="62345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9A9C5C1C-0A9F-162A-262B-2950E8323524}"/>
                  </a:ext>
                </a:extLst>
              </p:cNvPr>
              <p:cNvSpPr/>
              <p:nvPr/>
            </p:nvSpPr>
            <p:spPr>
              <a:xfrm>
                <a:off x="3505200" y="35814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CE976AF2-A366-F821-302B-F3476C7EF978}"/>
                  </a:ext>
                </a:extLst>
              </p:cNvPr>
              <p:cNvSpPr/>
              <p:nvPr/>
            </p:nvSpPr>
            <p:spPr>
              <a:xfrm>
                <a:off x="3751006" y="3335594"/>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F5639AB9-E0B0-C18B-A266-B76AD6AD97F0}"/>
                  </a:ext>
                </a:extLst>
              </p:cNvPr>
              <p:cNvSpPr/>
              <p:nvPr/>
            </p:nvSpPr>
            <p:spPr>
              <a:xfrm>
                <a:off x="3293806" y="3360174"/>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8" name="Group 827">
            <a:extLst>
              <a:ext uri="{FF2B5EF4-FFF2-40B4-BE49-F238E27FC236}">
                <a16:creationId xmlns:a16="http://schemas.microsoft.com/office/drawing/2014/main" id="{F588F6AC-0596-0BF3-21FF-9E44979A0A1B}"/>
              </a:ext>
            </a:extLst>
          </p:cNvPr>
          <p:cNvGrpSpPr/>
          <p:nvPr/>
        </p:nvGrpSpPr>
        <p:grpSpPr>
          <a:xfrm>
            <a:off x="10511491" y="2610237"/>
            <a:ext cx="1485647" cy="3600703"/>
            <a:chOff x="5358855" y="419763"/>
            <a:chExt cx="2589880" cy="6276986"/>
          </a:xfrm>
        </p:grpSpPr>
        <p:sp>
          <p:nvSpPr>
            <p:cNvPr id="829" name="Cloud 828">
              <a:extLst>
                <a:ext uri="{FF2B5EF4-FFF2-40B4-BE49-F238E27FC236}">
                  <a16:creationId xmlns:a16="http://schemas.microsoft.com/office/drawing/2014/main" id="{AACF0682-166A-A081-40FB-9C04DEA738F1}"/>
                </a:ext>
              </a:extLst>
            </p:cNvPr>
            <p:cNvSpPr/>
            <p:nvPr/>
          </p:nvSpPr>
          <p:spPr>
            <a:xfrm rot="18013353">
              <a:off x="5342629" y="934879"/>
              <a:ext cx="1888440" cy="1596981"/>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Cloud 829">
              <a:extLst>
                <a:ext uri="{FF2B5EF4-FFF2-40B4-BE49-F238E27FC236}">
                  <a16:creationId xmlns:a16="http://schemas.microsoft.com/office/drawing/2014/main" id="{02D7FB9B-488C-24AC-EF12-BCFD01255B11}"/>
                </a:ext>
              </a:extLst>
            </p:cNvPr>
            <p:cNvSpPr/>
            <p:nvPr/>
          </p:nvSpPr>
          <p:spPr>
            <a:xfrm rot="5400000">
              <a:off x="6094386" y="767239"/>
              <a:ext cx="1888440" cy="1596981"/>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Oval 830">
              <a:extLst>
                <a:ext uri="{FF2B5EF4-FFF2-40B4-BE49-F238E27FC236}">
                  <a16:creationId xmlns:a16="http://schemas.microsoft.com/office/drawing/2014/main" id="{7251E0EA-742A-0713-0508-29CA317C1046}"/>
                </a:ext>
              </a:extLst>
            </p:cNvPr>
            <p:cNvSpPr/>
            <p:nvPr/>
          </p:nvSpPr>
          <p:spPr>
            <a:xfrm rot="19671902">
              <a:off x="7407733" y="3469197"/>
              <a:ext cx="541002" cy="10948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Oval 831">
              <a:extLst>
                <a:ext uri="{FF2B5EF4-FFF2-40B4-BE49-F238E27FC236}">
                  <a16:creationId xmlns:a16="http://schemas.microsoft.com/office/drawing/2014/main" id="{2834EB5B-4D74-982E-BC5E-9FF7EADC7694}"/>
                </a:ext>
              </a:extLst>
            </p:cNvPr>
            <p:cNvSpPr/>
            <p:nvPr/>
          </p:nvSpPr>
          <p:spPr>
            <a:xfrm rot="2647766">
              <a:off x="5358855" y="3692498"/>
              <a:ext cx="548913" cy="7270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Oval 832">
              <a:extLst>
                <a:ext uri="{FF2B5EF4-FFF2-40B4-BE49-F238E27FC236}">
                  <a16:creationId xmlns:a16="http://schemas.microsoft.com/office/drawing/2014/main" id="{88DDF79E-5069-C476-1023-B88B209D062D}"/>
                </a:ext>
              </a:extLst>
            </p:cNvPr>
            <p:cNvSpPr/>
            <p:nvPr/>
          </p:nvSpPr>
          <p:spPr>
            <a:xfrm rot="19352409">
              <a:off x="6836402" y="5601891"/>
              <a:ext cx="475541" cy="1094858"/>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Oval 833">
              <a:extLst>
                <a:ext uri="{FF2B5EF4-FFF2-40B4-BE49-F238E27FC236}">
                  <a16:creationId xmlns:a16="http://schemas.microsoft.com/office/drawing/2014/main" id="{F9EAFE7A-FD19-8603-E4A6-1D67E61A7701}"/>
                </a:ext>
              </a:extLst>
            </p:cNvPr>
            <p:cNvSpPr/>
            <p:nvPr/>
          </p:nvSpPr>
          <p:spPr>
            <a:xfrm rot="2647766">
              <a:off x="6289706" y="5580235"/>
              <a:ext cx="473264" cy="1094858"/>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Trapezoid 834">
              <a:extLst>
                <a:ext uri="{FF2B5EF4-FFF2-40B4-BE49-F238E27FC236}">
                  <a16:creationId xmlns:a16="http://schemas.microsoft.com/office/drawing/2014/main" id="{F952571D-86E7-2FCF-7C4F-F56B6113930D}"/>
                </a:ext>
              </a:extLst>
            </p:cNvPr>
            <p:cNvSpPr/>
            <p:nvPr/>
          </p:nvSpPr>
          <p:spPr>
            <a:xfrm rot="20169292">
              <a:off x="6781326" y="2324045"/>
              <a:ext cx="1015586" cy="1952928"/>
            </a:xfrm>
            <a:prstGeom prst="trapezoid">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Trapezoid 835">
              <a:extLst>
                <a:ext uri="{FF2B5EF4-FFF2-40B4-BE49-F238E27FC236}">
                  <a16:creationId xmlns:a16="http://schemas.microsoft.com/office/drawing/2014/main" id="{A8056A28-B11F-9A82-222A-9B9CE0CD46A0}"/>
                </a:ext>
              </a:extLst>
            </p:cNvPr>
            <p:cNvSpPr/>
            <p:nvPr/>
          </p:nvSpPr>
          <p:spPr>
            <a:xfrm rot="1790291">
              <a:off x="5672838" y="2260058"/>
              <a:ext cx="1015586" cy="1952928"/>
            </a:xfrm>
            <a:prstGeom prst="trapezoid">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7" name="Oval 836">
              <a:extLst>
                <a:ext uri="{FF2B5EF4-FFF2-40B4-BE49-F238E27FC236}">
                  <a16:creationId xmlns:a16="http://schemas.microsoft.com/office/drawing/2014/main" id="{FF413C24-F2E7-55B0-F64B-6CAE2EBA6249}"/>
                </a:ext>
              </a:extLst>
            </p:cNvPr>
            <p:cNvSpPr/>
            <p:nvPr/>
          </p:nvSpPr>
          <p:spPr>
            <a:xfrm>
              <a:off x="5971606" y="709179"/>
              <a:ext cx="1444074" cy="20461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8" name="Cloud 837">
              <a:extLst>
                <a:ext uri="{FF2B5EF4-FFF2-40B4-BE49-F238E27FC236}">
                  <a16:creationId xmlns:a16="http://schemas.microsoft.com/office/drawing/2014/main" id="{7626F698-16B0-F1E9-0FF9-5F204EB9D683}"/>
                </a:ext>
              </a:extLst>
            </p:cNvPr>
            <p:cNvSpPr/>
            <p:nvPr/>
          </p:nvSpPr>
          <p:spPr>
            <a:xfrm>
              <a:off x="5996563" y="419763"/>
              <a:ext cx="1133716" cy="96569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Trapezoid 838">
              <a:extLst>
                <a:ext uri="{FF2B5EF4-FFF2-40B4-BE49-F238E27FC236}">
                  <a16:creationId xmlns:a16="http://schemas.microsoft.com/office/drawing/2014/main" id="{4C37511D-14AA-CBC8-4DCF-F03887D12F2F}"/>
                </a:ext>
              </a:extLst>
            </p:cNvPr>
            <p:cNvSpPr/>
            <p:nvPr/>
          </p:nvSpPr>
          <p:spPr>
            <a:xfrm>
              <a:off x="5972615" y="2557584"/>
              <a:ext cx="1515095" cy="3568254"/>
            </a:xfrm>
            <a:prstGeom prst="trapezoid">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0" name="Group 839">
              <a:extLst>
                <a:ext uri="{FF2B5EF4-FFF2-40B4-BE49-F238E27FC236}">
                  <a16:creationId xmlns:a16="http://schemas.microsoft.com/office/drawing/2014/main" id="{66CF5FEA-03C6-203E-6B92-18B8F5799A33}"/>
                </a:ext>
              </a:extLst>
            </p:cNvPr>
            <p:cNvGrpSpPr/>
            <p:nvPr/>
          </p:nvGrpSpPr>
          <p:grpSpPr>
            <a:xfrm rot="20332865">
              <a:off x="6955388" y="2448515"/>
              <a:ext cx="610357" cy="632561"/>
              <a:chOff x="4431208" y="4620283"/>
              <a:chExt cx="1188559" cy="1132800"/>
            </a:xfrm>
          </p:grpSpPr>
          <p:sp>
            <p:nvSpPr>
              <p:cNvPr id="880" name="Quad Arrow 28">
                <a:extLst>
                  <a:ext uri="{FF2B5EF4-FFF2-40B4-BE49-F238E27FC236}">
                    <a16:creationId xmlns:a16="http://schemas.microsoft.com/office/drawing/2014/main" id="{D7327D32-D9AA-398D-6262-0265DD236FE3}"/>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Quad Arrow 29">
                <a:extLst>
                  <a:ext uri="{FF2B5EF4-FFF2-40B4-BE49-F238E27FC236}">
                    <a16:creationId xmlns:a16="http://schemas.microsoft.com/office/drawing/2014/main" id="{A8A43FF9-46AE-CB21-884B-231C58064BFE}"/>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4-Point Star 30">
                <a:extLst>
                  <a:ext uri="{FF2B5EF4-FFF2-40B4-BE49-F238E27FC236}">
                    <a16:creationId xmlns:a16="http://schemas.microsoft.com/office/drawing/2014/main" id="{B85D12CD-B3BE-625B-1B89-8DD46CD11582}"/>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1" name="Group 840">
              <a:extLst>
                <a:ext uri="{FF2B5EF4-FFF2-40B4-BE49-F238E27FC236}">
                  <a16:creationId xmlns:a16="http://schemas.microsoft.com/office/drawing/2014/main" id="{5EDA596E-DC87-A9DB-31E8-3B7B0B05BD88}"/>
                </a:ext>
              </a:extLst>
            </p:cNvPr>
            <p:cNvGrpSpPr/>
            <p:nvPr/>
          </p:nvGrpSpPr>
          <p:grpSpPr>
            <a:xfrm rot="20236085">
              <a:off x="5827000" y="2475978"/>
              <a:ext cx="645718" cy="669208"/>
              <a:chOff x="4431208" y="4620283"/>
              <a:chExt cx="1188559" cy="1132800"/>
            </a:xfrm>
          </p:grpSpPr>
          <p:sp>
            <p:nvSpPr>
              <p:cNvPr id="877" name="Quad Arrow 25">
                <a:extLst>
                  <a:ext uri="{FF2B5EF4-FFF2-40B4-BE49-F238E27FC236}">
                    <a16:creationId xmlns:a16="http://schemas.microsoft.com/office/drawing/2014/main" id="{853FC6AF-B794-91FF-FF88-970F43821E44}"/>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Quad Arrow 26">
                <a:extLst>
                  <a:ext uri="{FF2B5EF4-FFF2-40B4-BE49-F238E27FC236}">
                    <a16:creationId xmlns:a16="http://schemas.microsoft.com/office/drawing/2014/main" id="{FC7AD477-83DA-397A-0AC4-EC3D75B86D24}"/>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4-Point Star 27">
                <a:extLst>
                  <a:ext uri="{FF2B5EF4-FFF2-40B4-BE49-F238E27FC236}">
                    <a16:creationId xmlns:a16="http://schemas.microsoft.com/office/drawing/2014/main" id="{2C604F07-9345-8903-02B8-7A8D4289E26A}"/>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2" name="Cloud 841">
              <a:extLst>
                <a:ext uri="{FF2B5EF4-FFF2-40B4-BE49-F238E27FC236}">
                  <a16:creationId xmlns:a16="http://schemas.microsoft.com/office/drawing/2014/main" id="{4DF6B1F1-0A2E-B9F9-9CE8-8F0CA07972CE}"/>
                </a:ext>
              </a:extLst>
            </p:cNvPr>
            <p:cNvSpPr/>
            <p:nvPr/>
          </p:nvSpPr>
          <p:spPr>
            <a:xfrm>
              <a:off x="6135823" y="2000499"/>
              <a:ext cx="1133716" cy="96569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Oval 842">
              <a:extLst>
                <a:ext uri="{FF2B5EF4-FFF2-40B4-BE49-F238E27FC236}">
                  <a16:creationId xmlns:a16="http://schemas.microsoft.com/office/drawing/2014/main" id="{7F3B1244-44DB-0B66-3A65-3DB81766C12A}"/>
                </a:ext>
              </a:extLst>
            </p:cNvPr>
            <p:cNvSpPr/>
            <p:nvPr/>
          </p:nvSpPr>
          <p:spPr>
            <a:xfrm>
              <a:off x="6513281" y="2199837"/>
              <a:ext cx="470608" cy="200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Arrow: Pentagon 843">
              <a:extLst>
                <a:ext uri="{FF2B5EF4-FFF2-40B4-BE49-F238E27FC236}">
                  <a16:creationId xmlns:a16="http://schemas.microsoft.com/office/drawing/2014/main" id="{89EC2D13-AE63-A589-3712-E159A623EA5D}"/>
                </a:ext>
              </a:extLst>
            </p:cNvPr>
            <p:cNvSpPr/>
            <p:nvPr/>
          </p:nvSpPr>
          <p:spPr>
            <a:xfrm rot="4761560">
              <a:off x="6587601" y="4924535"/>
              <a:ext cx="1439488" cy="27643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Arrow: Pentagon 844">
              <a:extLst>
                <a:ext uri="{FF2B5EF4-FFF2-40B4-BE49-F238E27FC236}">
                  <a16:creationId xmlns:a16="http://schemas.microsoft.com/office/drawing/2014/main" id="{8B232029-2893-DB2C-63FA-340AE2D22FEA}"/>
                </a:ext>
              </a:extLst>
            </p:cNvPr>
            <p:cNvSpPr/>
            <p:nvPr/>
          </p:nvSpPr>
          <p:spPr>
            <a:xfrm rot="6280538">
              <a:off x="5376256" y="4955883"/>
              <a:ext cx="1439488" cy="27643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Arrow: Pentagon 845">
              <a:extLst>
                <a:ext uri="{FF2B5EF4-FFF2-40B4-BE49-F238E27FC236}">
                  <a16:creationId xmlns:a16="http://schemas.microsoft.com/office/drawing/2014/main" id="{76DAB594-55BD-B1E4-CF60-881DB1F19B32}"/>
                </a:ext>
              </a:extLst>
            </p:cNvPr>
            <p:cNvSpPr/>
            <p:nvPr/>
          </p:nvSpPr>
          <p:spPr>
            <a:xfrm rot="5668141">
              <a:off x="5645065" y="4948255"/>
              <a:ext cx="1439488" cy="27643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Arrow: Pentagon 846">
              <a:extLst>
                <a:ext uri="{FF2B5EF4-FFF2-40B4-BE49-F238E27FC236}">
                  <a16:creationId xmlns:a16="http://schemas.microsoft.com/office/drawing/2014/main" id="{153401B6-66F8-2E3A-C800-6F32DD727887}"/>
                </a:ext>
              </a:extLst>
            </p:cNvPr>
            <p:cNvSpPr/>
            <p:nvPr/>
          </p:nvSpPr>
          <p:spPr>
            <a:xfrm rot="5400000">
              <a:off x="6310423" y="4956837"/>
              <a:ext cx="1439488" cy="27643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Arrow: Pentagon 847">
              <a:extLst>
                <a:ext uri="{FF2B5EF4-FFF2-40B4-BE49-F238E27FC236}">
                  <a16:creationId xmlns:a16="http://schemas.microsoft.com/office/drawing/2014/main" id="{4D38C962-8BFF-9C9E-8F93-9E9228165CDD}"/>
                </a:ext>
              </a:extLst>
            </p:cNvPr>
            <p:cNvSpPr/>
            <p:nvPr/>
          </p:nvSpPr>
          <p:spPr>
            <a:xfrm rot="5400000">
              <a:off x="5985479" y="4948255"/>
              <a:ext cx="1439488" cy="27643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Rectangle: Rounded Corners 848">
              <a:extLst>
                <a:ext uri="{FF2B5EF4-FFF2-40B4-BE49-F238E27FC236}">
                  <a16:creationId xmlns:a16="http://schemas.microsoft.com/office/drawing/2014/main" id="{712AAE2B-3877-0E73-41FB-86722FC231BD}"/>
                </a:ext>
              </a:extLst>
            </p:cNvPr>
            <p:cNvSpPr/>
            <p:nvPr/>
          </p:nvSpPr>
          <p:spPr>
            <a:xfrm>
              <a:off x="6136636" y="4183381"/>
              <a:ext cx="1191748" cy="356298"/>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0" name="Group 849">
              <a:extLst>
                <a:ext uri="{FF2B5EF4-FFF2-40B4-BE49-F238E27FC236}">
                  <a16:creationId xmlns:a16="http://schemas.microsoft.com/office/drawing/2014/main" id="{2186D512-68F1-82B2-31AD-4C9D9631445E}"/>
                </a:ext>
              </a:extLst>
            </p:cNvPr>
            <p:cNvGrpSpPr/>
            <p:nvPr/>
          </p:nvGrpSpPr>
          <p:grpSpPr>
            <a:xfrm>
              <a:off x="6228332" y="4233150"/>
              <a:ext cx="930621" cy="297010"/>
              <a:chOff x="4431208" y="4615200"/>
              <a:chExt cx="3565332" cy="1137883"/>
            </a:xfrm>
          </p:grpSpPr>
          <p:grpSp>
            <p:nvGrpSpPr>
              <p:cNvPr id="865" name="Group 864">
                <a:extLst>
                  <a:ext uri="{FF2B5EF4-FFF2-40B4-BE49-F238E27FC236}">
                    <a16:creationId xmlns:a16="http://schemas.microsoft.com/office/drawing/2014/main" id="{9635DB13-5AE0-9D02-0712-FE8DB6276B10}"/>
                  </a:ext>
                </a:extLst>
              </p:cNvPr>
              <p:cNvGrpSpPr/>
              <p:nvPr/>
            </p:nvGrpSpPr>
            <p:grpSpPr>
              <a:xfrm>
                <a:off x="4431208" y="4620283"/>
                <a:ext cx="1188559" cy="1132800"/>
                <a:chOff x="4431208" y="4620283"/>
                <a:chExt cx="1188559" cy="1132800"/>
              </a:xfrm>
            </p:grpSpPr>
            <p:sp>
              <p:nvSpPr>
                <p:cNvPr id="874" name="Quad Arrow 52">
                  <a:extLst>
                    <a:ext uri="{FF2B5EF4-FFF2-40B4-BE49-F238E27FC236}">
                      <a16:creationId xmlns:a16="http://schemas.microsoft.com/office/drawing/2014/main" id="{E4CB05E8-32B0-AD68-15E6-4F1C9930043C}"/>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Quad Arrow 53">
                  <a:extLst>
                    <a:ext uri="{FF2B5EF4-FFF2-40B4-BE49-F238E27FC236}">
                      <a16:creationId xmlns:a16="http://schemas.microsoft.com/office/drawing/2014/main" id="{3F57E311-25D4-7ABD-861D-A4C23B7A2423}"/>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4-Point Star 54">
                  <a:extLst>
                    <a:ext uri="{FF2B5EF4-FFF2-40B4-BE49-F238E27FC236}">
                      <a16:creationId xmlns:a16="http://schemas.microsoft.com/office/drawing/2014/main" id="{641E4B28-6BDF-EB96-6500-FDDF3CD2AF8D}"/>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6" name="Group 865">
                <a:extLst>
                  <a:ext uri="{FF2B5EF4-FFF2-40B4-BE49-F238E27FC236}">
                    <a16:creationId xmlns:a16="http://schemas.microsoft.com/office/drawing/2014/main" id="{96160965-4DDD-E93B-92D8-A954FEED62F7}"/>
                  </a:ext>
                </a:extLst>
              </p:cNvPr>
              <p:cNvGrpSpPr/>
              <p:nvPr/>
            </p:nvGrpSpPr>
            <p:grpSpPr>
              <a:xfrm>
                <a:off x="5619652" y="4615200"/>
                <a:ext cx="1188559" cy="1132800"/>
                <a:chOff x="4431208" y="4620283"/>
                <a:chExt cx="1188559" cy="1132800"/>
              </a:xfrm>
            </p:grpSpPr>
            <p:sp>
              <p:nvSpPr>
                <p:cNvPr id="871" name="Quad Arrow 49">
                  <a:extLst>
                    <a:ext uri="{FF2B5EF4-FFF2-40B4-BE49-F238E27FC236}">
                      <a16:creationId xmlns:a16="http://schemas.microsoft.com/office/drawing/2014/main" id="{50FB0CB4-340D-887C-78A4-18282D52E9C2}"/>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Quad Arrow 50">
                  <a:extLst>
                    <a:ext uri="{FF2B5EF4-FFF2-40B4-BE49-F238E27FC236}">
                      <a16:creationId xmlns:a16="http://schemas.microsoft.com/office/drawing/2014/main" id="{E5DB52C5-C8D7-C472-DEAC-E0CED1AC0296}"/>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4-Point Star 51">
                  <a:extLst>
                    <a:ext uri="{FF2B5EF4-FFF2-40B4-BE49-F238E27FC236}">
                      <a16:creationId xmlns:a16="http://schemas.microsoft.com/office/drawing/2014/main" id="{251BBCA8-B455-9202-4A57-0EACE5272ABE}"/>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7" name="Group 866">
                <a:extLst>
                  <a:ext uri="{FF2B5EF4-FFF2-40B4-BE49-F238E27FC236}">
                    <a16:creationId xmlns:a16="http://schemas.microsoft.com/office/drawing/2014/main" id="{6BC60CC7-9012-266E-03A9-A9516197BD71}"/>
                  </a:ext>
                </a:extLst>
              </p:cNvPr>
              <p:cNvGrpSpPr/>
              <p:nvPr/>
            </p:nvGrpSpPr>
            <p:grpSpPr>
              <a:xfrm>
                <a:off x="6807981" y="4617742"/>
                <a:ext cx="1188559" cy="1132800"/>
                <a:chOff x="4431208" y="4620283"/>
                <a:chExt cx="1188559" cy="1132800"/>
              </a:xfrm>
            </p:grpSpPr>
            <p:sp>
              <p:nvSpPr>
                <p:cNvPr id="868" name="Quad Arrow 46">
                  <a:extLst>
                    <a:ext uri="{FF2B5EF4-FFF2-40B4-BE49-F238E27FC236}">
                      <a16:creationId xmlns:a16="http://schemas.microsoft.com/office/drawing/2014/main" id="{534E5D3E-9B73-2BB1-47CC-1BF15A7915E4}"/>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Quad Arrow 47">
                  <a:extLst>
                    <a:ext uri="{FF2B5EF4-FFF2-40B4-BE49-F238E27FC236}">
                      <a16:creationId xmlns:a16="http://schemas.microsoft.com/office/drawing/2014/main" id="{5AEADC9D-28F4-EA05-B184-EB7E2A8F9ACD}"/>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4-Point Star 48">
                  <a:extLst>
                    <a:ext uri="{FF2B5EF4-FFF2-40B4-BE49-F238E27FC236}">
                      <a16:creationId xmlns:a16="http://schemas.microsoft.com/office/drawing/2014/main" id="{BFDD42F0-36A0-BB0A-DF65-D36416DADB0B}"/>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51" name="Rectangle: Rounded Corners 850">
              <a:extLst>
                <a:ext uri="{FF2B5EF4-FFF2-40B4-BE49-F238E27FC236}">
                  <a16:creationId xmlns:a16="http://schemas.microsoft.com/office/drawing/2014/main" id="{1F76592D-D845-F69D-4D09-AC299091CB96}"/>
                </a:ext>
              </a:extLst>
            </p:cNvPr>
            <p:cNvSpPr/>
            <p:nvPr/>
          </p:nvSpPr>
          <p:spPr>
            <a:xfrm>
              <a:off x="5792840" y="901081"/>
              <a:ext cx="1852638" cy="289672"/>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2" name="Group 851">
              <a:extLst>
                <a:ext uri="{FF2B5EF4-FFF2-40B4-BE49-F238E27FC236}">
                  <a16:creationId xmlns:a16="http://schemas.microsoft.com/office/drawing/2014/main" id="{BB5E3232-9B2F-2FF9-9221-2975B0FEB176}"/>
                </a:ext>
              </a:extLst>
            </p:cNvPr>
            <p:cNvGrpSpPr/>
            <p:nvPr/>
          </p:nvGrpSpPr>
          <p:grpSpPr>
            <a:xfrm>
              <a:off x="6228333" y="884117"/>
              <a:ext cx="930621" cy="297010"/>
              <a:chOff x="4431208" y="4615200"/>
              <a:chExt cx="3565332" cy="1137883"/>
            </a:xfrm>
          </p:grpSpPr>
          <p:grpSp>
            <p:nvGrpSpPr>
              <p:cNvPr id="853" name="Group 852">
                <a:extLst>
                  <a:ext uri="{FF2B5EF4-FFF2-40B4-BE49-F238E27FC236}">
                    <a16:creationId xmlns:a16="http://schemas.microsoft.com/office/drawing/2014/main" id="{5F728AA7-17D2-5832-8AD4-1BF81058D678}"/>
                  </a:ext>
                </a:extLst>
              </p:cNvPr>
              <p:cNvGrpSpPr/>
              <p:nvPr/>
            </p:nvGrpSpPr>
            <p:grpSpPr>
              <a:xfrm>
                <a:off x="4431208" y="4620283"/>
                <a:ext cx="1188559" cy="1132800"/>
                <a:chOff x="4431208" y="4620283"/>
                <a:chExt cx="1188559" cy="1132800"/>
              </a:xfrm>
            </p:grpSpPr>
            <p:sp>
              <p:nvSpPr>
                <p:cNvPr id="862" name="Quad Arrow 40">
                  <a:extLst>
                    <a:ext uri="{FF2B5EF4-FFF2-40B4-BE49-F238E27FC236}">
                      <a16:creationId xmlns:a16="http://schemas.microsoft.com/office/drawing/2014/main" id="{596A0754-7A98-4151-C44A-19A57618D869}"/>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Quad Arrow 41">
                  <a:extLst>
                    <a:ext uri="{FF2B5EF4-FFF2-40B4-BE49-F238E27FC236}">
                      <a16:creationId xmlns:a16="http://schemas.microsoft.com/office/drawing/2014/main" id="{23A04BBB-D8D3-7298-7C0A-F0A5DED994FA}"/>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4-Point Star 42">
                  <a:extLst>
                    <a:ext uri="{FF2B5EF4-FFF2-40B4-BE49-F238E27FC236}">
                      <a16:creationId xmlns:a16="http://schemas.microsoft.com/office/drawing/2014/main" id="{518FEC6F-A01E-CE91-BE34-21F94EC15CF7}"/>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4" name="Group 853">
                <a:extLst>
                  <a:ext uri="{FF2B5EF4-FFF2-40B4-BE49-F238E27FC236}">
                    <a16:creationId xmlns:a16="http://schemas.microsoft.com/office/drawing/2014/main" id="{B336EC45-47C3-A73D-7B76-1B1B95038FCB}"/>
                  </a:ext>
                </a:extLst>
              </p:cNvPr>
              <p:cNvGrpSpPr/>
              <p:nvPr/>
            </p:nvGrpSpPr>
            <p:grpSpPr>
              <a:xfrm>
                <a:off x="5619652" y="4615200"/>
                <a:ext cx="1188559" cy="1132800"/>
                <a:chOff x="4431208" y="4620283"/>
                <a:chExt cx="1188559" cy="1132800"/>
              </a:xfrm>
            </p:grpSpPr>
            <p:sp>
              <p:nvSpPr>
                <p:cNvPr id="859" name="Quad Arrow 37">
                  <a:extLst>
                    <a:ext uri="{FF2B5EF4-FFF2-40B4-BE49-F238E27FC236}">
                      <a16:creationId xmlns:a16="http://schemas.microsoft.com/office/drawing/2014/main" id="{9C0E9160-18BD-08E9-BDF8-BC8F29C0FCA5}"/>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Quad Arrow 38">
                  <a:extLst>
                    <a:ext uri="{FF2B5EF4-FFF2-40B4-BE49-F238E27FC236}">
                      <a16:creationId xmlns:a16="http://schemas.microsoft.com/office/drawing/2014/main" id="{48272AAB-9D83-E6D8-94A9-350DD924C35A}"/>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4-Point Star 39">
                  <a:extLst>
                    <a:ext uri="{FF2B5EF4-FFF2-40B4-BE49-F238E27FC236}">
                      <a16:creationId xmlns:a16="http://schemas.microsoft.com/office/drawing/2014/main" id="{BD8912A2-4D22-DC5F-93AF-0D99556411B6}"/>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5" name="Group 854">
                <a:extLst>
                  <a:ext uri="{FF2B5EF4-FFF2-40B4-BE49-F238E27FC236}">
                    <a16:creationId xmlns:a16="http://schemas.microsoft.com/office/drawing/2014/main" id="{D755193F-028A-B2C9-FE09-D4712A2AB444}"/>
                  </a:ext>
                </a:extLst>
              </p:cNvPr>
              <p:cNvGrpSpPr/>
              <p:nvPr/>
            </p:nvGrpSpPr>
            <p:grpSpPr>
              <a:xfrm>
                <a:off x="6807981" y="4617742"/>
                <a:ext cx="1188559" cy="1132800"/>
                <a:chOff x="4431208" y="4620283"/>
                <a:chExt cx="1188559" cy="1132800"/>
              </a:xfrm>
            </p:grpSpPr>
            <p:sp>
              <p:nvSpPr>
                <p:cNvPr id="856" name="Quad Arrow 34">
                  <a:extLst>
                    <a:ext uri="{FF2B5EF4-FFF2-40B4-BE49-F238E27FC236}">
                      <a16:creationId xmlns:a16="http://schemas.microsoft.com/office/drawing/2014/main" id="{54279235-9366-6AAB-60A0-75218176E196}"/>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Quad Arrow 35">
                  <a:extLst>
                    <a:ext uri="{FF2B5EF4-FFF2-40B4-BE49-F238E27FC236}">
                      <a16:creationId xmlns:a16="http://schemas.microsoft.com/office/drawing/2014/main" id="{604F18D1-73D2-9009-1AAD-2AF4E20162E8}"/>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4-Point Star 36">
                  <a:extLst>
                    <a:ext uri="{FF2B5EF4-FFF2-40B4-BE49-F238E27FC236}">
                      <a16:creationId xmlns:a16="http://schemas.microsoft.com/office/drawing/2014/main" id="{D3B176E0-8574-94AF-6419-60040B8A73CB}"/>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472906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C8BDF73C-84FA-4BA0-822D-20C602AED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34471" y="6488668"/>
            <a:ext cx="2133600" cy="369332"/>
          </a:xfrm>
          <a:prstGeom prst="rect">
            <a:avLst/>
          </a:prstGeom>
          <a:noFill/>
        </p:spPr>
        <p:txBody>
          <a:bodyPr wrap="square" rtlCol="0">
            <a:spAutoFit/>
          </a:bodyPr>
          <a:lstStyle/>
          <a:p>
            <a:r>
              <a:rPr lang="en-US" dirty="0"/>
              <a:t>Helaman 1:9-12</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err="1">
                <a:latin typeface="Script MT Bold" pitchFamily="66" charset="0"/>
              </a:rPr>
              <a:t>Kishkumen</a:t>
            </a:r>
            <a:endParaRPr lang="en-US" sz="4400" dirty="0">
              <a:latin typeface="Script MT Bold" pitchFamily="66" charset="0"/>
            </a:endParaRPr>
          </a:p>
        </p:txBody>
      </p:sp>
      <p:sp>
        <p:nvSpPr>
          <p:cNvPr id="179" name="Rectangle 178"/>
          <p:cNvSpPr/>
          <p:nvPr/>
        </p:nvSpPr>
        <p:spPr>
          <a:xfrm>
            <a:off x="116541" y="609600"/>
            <a:ext cx="8812306" cy="5909310"/>
          </a:xfrm>
          <a:prstGeom prst="rect">
            <a:avLst/>
          </a:prstGeom>
        </p:spPr>
        <p:txBody>
          <a:bodyPr wrap="square">
            <a:spAutoFit/>
          </a:bodyPr>
          <a:lstStyle/>
          <a:p>
            <a:r>
              <a:rPr lang="en-US" b="1" dirty="0"/>
              <a:t>He was an assassin around 52 BC</a:t>
            </a:r>
          </a:p>
          <a:p>
            <a:endParaRPr lang="en-US" b="1" dirty="0"/>
          </a:p>
          <a:p>
            <a:r>
              <a:rPr lang="en-US" b="1" dirty="0" err="1"/>
              <a:t>Paanchi</a:t>
            </a:r>
            <a:r>
              <a:rPr lang="en-US" b="1" dirty="0"/>
              <a:t>, son of </a:t>
            </a:r>
            <a:r>
              <a:rPr lang="en-US" b="1" dirty="0" err="1"/>
              <a:t>Pahoran</a:t>
            </a:r>
            <a:r>
              <a:rPr lang="en-US" b="1" dirty="0"/>
              <a:t> I, revolted against the decision of the people to have his brother </a:t>
            </a:r>
            <a:r>
              <a:rPr lang="en-US" b="1" dirty="0" err="1"/>
              <a:t>Pahoran</a:t>
            </a:r>
            <a:r>
              <a:rPr lang="en-US" b="1" dirty="0"/>
              <a:t> II as the chief judge and governor of the people of Nephi so he hired one of his followers, </a:t>
            </a:r>
            <a:r>
              <a:rPr lang="en-US" b="1" dirty="0" err="1"/>
              <a:t>Kishkumen</a:t>
            </a:r>
            <a:r>
              <a:rPr lang="en-US" b="1" dirty="0"/>
              <a:t>, to murder </a:t>
            </a:r>
            <a:r>
              <a:rPr lang="en-US" b="1" dirty="0" err="1"/>
              <a:t>Pahoran</a:t>
            </a:r>
            <a:r>
              <a:rPr lang="en-US" b="1" dirty="0"/>
              <a:t> I</a:t>
            </a:r>
          </a:p>
          <a:p>
            <a:endParaRPr lang="en-US" b="1" dirty="0"/>
          </a:p>
          <a:p>
            <a:r>
              <a:rPr lang="en-US" b="1" dirty="0"/>
              <a:t>He fled from the forces of </a:t>
            </a:r>
            <a:r>
              <a:rPr lang="en-US" b="1" dirty="0" err="1"/>
              <a:t>Pahoran</a:t>
            </a:r>
            <a:r>
              <a:rPr lang="en-US" b="1" dirty="0"/>
              <a:t> and made his sponsors take a secret oath not to expose who he was</a:t>
            </a:r>
          </a:p>
          <a:p>
            <a:endParaRPr lang="en-US" b="1" dirty="0"/>
          </a:p>
          <a:p>
            <a:r>
              <a:rPr lang="en-US" b="1" dirty="0"/>
              <a:t>Because </a:t>
            </a:r>
            <a:r>
              <a:rPr lang="en-US" b="1" dirty="0" err="1"/>
              <a:t>Kishkumen</a:t>
            </a:r>
            <a:r>
              <a:rPr lang="en-US" b="1" dirty="0"/>
              <a:t> went in a disguise, no one ever found him</a:t>
            </a:r>
          </a:p>
          <a:p>
            <a:endParaRPr lang="en-US" b="1" dirty="0"/>
          </a:p>
          <a:p>
            <a:r>
              <a:rPr lang="en-US" b="1" dirty="0"/>
              <a:t>He founded the band of </a:t>
            </a:r>
            <a:r>
              <a:rPr lang="en-US" b="1" dirty="0" err="1"/>
              <a:t>Kishkumen</a:t>
            </a:r>
            <a:r>
              <a:rPr lang="en-US" b="1" dirty="0"/>
              <a:t> who became the </a:t>
            </a:r>
            <a:r>
              <a:rPr lang="en-US" b="1" dirty="0" err="1"/>
              <a:t>Gadiaton</a:t>
            </a:r>
            <a:r>
              <a:rPr lang="en-US" b="1" dirty="0"/>
              <a:t> Robbers, with </a:t>
            </a:r>
            <a:r>
              <a:rPr lang="en-US" b="1" dirty="0" err="1"/>
              <a:t>Gadiaton</a:t>
            </a:r>
            <a:r>
              <a:rPr lang="en-US" b="1" dirty="0"/>
              <a:t> as their leader</a:t>
            </a:r>
          </a:p>
          <a:p>
            <a:endParaRPr lang="en-US" b="1" dirty="0"/>
          </a:p>
          <a:p>
            <a:r>
              <a:rPr lang="en-US" b="1" dirty="0"/>
              <a:t>He attempted to murder Helaman II, son of Helaman</a:t>
            </a:r>
          </a:p>
          <a:p>
            <a:endParaRPr lang="en-US" b="1" dirty="0"/>
          </a:p>
          <a:p>
            <a:r>
              <a:rPr lang="en-US" b="1" dirty="0"/>
              <a:t>He died by the sword of one of Helaman’s servants</a:t>
            </a:r>
          </a:p>
          <a:p>
            <a:endParaRPr lang="en-US" b="1" dirty="0"/>
          </a:p>
          <a:p>
            <a:r>
              <a:rPr lang="en-US" b="1" dirty="0"/>
              <a:t>The band had fled into the wilderness and could not be found</a:t>
            </a:r>
          </a:p>
          <a:p>
            <a:endParaRPr lang="en-US" b="1" dirty="0"/>
          </a:p>
          <a:p>
            <a:endParaRPr lang="en-US" b="1" dirty="0"/>
          </a:p>
        </p:txBody>
      </p:sp>
      <p:sp>
        <p:nvSpPr>
          <p:cNvPr id="256" name="TextBox 255"/>
          <p:cNvSpPr txBox="1"/>
          <p:nvPr/>
        </p:nvSpPr>
        <p:spPr>
          <a:xfrm>
            <a:off x="9861177" y="6488668"/>
            <a:ext cx="2133600" cy="369332"/>
          </a:xfrm>
          <a:prstGeom prst="rect">
            <a:avLst/>
          </a:prstGeom>
          <a:noFill/>
        </p:spPr>
        <p:txBody>
          <a:bodyPr wrap="square" rtlCol="0">
            <a:spAutoFit/>
          </a:bodyPr>
          <a:lstStyle/>
          <a:p>
            <a:pPr algn="r"/>
            <a:r>
              <a:rPr lang="en-US" dirty="0"/>
              <a:t>Who’s Who</a:t>
            </a:r>
          </a:p>
        </p:txBody>
      </p:sp>
      <p:grpSp>
        <p:nvGrpSpPr>
          <p:cNvPr id="2" name="Group 1">
            <a:extLst>
              <a:ext uri="{FF2B5EF4-FFF2-40B4-BE49-F238E27FC236}">
                <a16:creationId xmlns:a16="http://schemas.microsoft.com/office/drawing/2014/main" id="{C6A2E318-ED29-600F-55C8-2B3A6B5672ED}"/>
              </a:ext>
            </a:extLst>
          </p:cNvPr>
          <p:cNvGrpSpPr/>
          <p:nvPr/>
        </p:nvGrpSpPr>
        <p:grpSpPr>
          <a:xfrm>
            <a:off x="9045388" y="1115015"/>
            <a:ext cx="2283009" cy="4898479"/>
            <a:chOff x="5562600" y="745032"/>
            <a:chExt cx="2362200" cy="5068393"/>
          </a:xfrm>
        </p:grpSpPr>
        <p:sp>
          <p:nvSpPr>
            <p:cNvPr id="3" name="Oval 2">
              <a:extLst>
                <a:ext uri="{FF2B5EF4-FFF2-40B4-BE49-F238E27FC236}">
                  <a16:creationId xmlns:a16="http://schemas.microsoft.com/office/drawing/2014/main" id="{CEC882D1-3194-1F37-C31F-1C449BE2BF82}"/>
                </a:ext>
              </a:extLst>
            </p:cNvPr>
            <p:cNvSpPr/>
            <p:nvPr/>
          </p:nvSpPr>
          <p:spPr>
            <a:xfrm>
              <a:off x="5562600" y="3568700"/>
              <a:ext cx="468653" cy="6635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4">
              <a:extLst>
                <a:ext uri="{FF2B5EF4-FFF2-40B4-BE49-F238E27FC236}">
                  <a16:creationId xmlns:a16="http://schemas.microsoft.com/office/drawing/2014/main" id="{B3F38388-A7D5-2EF4-95E1-D6943B60B5E2}"/>
                </a:ext>
              </a:extLst>
            </p:cNvPr>
            <p:cNvSpPr/>
            <p:nvPr/>
          </p:nvSpPr>
          <p:spPr>
            <a:xfrm>
              <a:off x="7456147" y="3508376"/>
              <a:ext cx="468653" cy="6635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6BB9D41E-047C-0E77-56FF-56A34F68E1E4}"/>
                </a:ext>
              </a:extLst>
            </p:cNvPr>
            <p:cNvSpPr/>
            <p:nvPr/>
          </p:nvSpPr>
          <p:spPr>
            <a:xfrm rot="20331229">
              <a:off x="6806849" y="2221824"/>
              <a:ext cx="887600" cy="1850210"/>
            </a:xfrm>
            <a:prstGeom prst="trapezoi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27">
              <a:extLst>
                <a:ext uri="{FF2B5EF4-FFF2-40B4-BE49-F238E27FC236}">
                  <a16:creationId xmlns:a16="http://schemas.microsoft.com/office/drawing/2014/main" id="{DC72BDA9-3279-FF34-A8B4-60E3EC7364E9}"/>
                </a:ext>
              </a:extLst>
            </p:cNvPr>
            <p:cNvSpPr/>
            <p:nvPr/>
          </p:nvSpPr>
          <p:spPr>
            <a:xfrm rot="1173993">
              <a:off x="5781703" y="2279325"/>
              <a:ext cx="887600" cy="1850210"/>
            </a:xfrm>
            <a:prstGeom prst="trapezoi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131">
              <a:extLst>
                <a:ext uri="{FF2B5EF4-FFF2-40B4-BE49-F238E27FC236}">
                  <a16:creationId xmlns:a16="http://schemas.microsoft.com/office/drawing/2014/main" id="{F75C0C7F-A3C5-77F0-228A-1140AE9CEB4E}"/>
                </a:ext>
              </a:extLst>
            </p:cNvPr>
            <p:cNvSpPr/>
            <p:nvPr/>
          </p:nvSpPr>
          <p:spPr>
            <a:xfrm rot="10800000">
              <a:off x="6154333" y="838200"/>
              <a:ext cx="1188994" cy="1885950"/>
            </a:xfrm>
            <a:prstGeom prst="round2SameRect">
              <a:avLst>
                <a:gd name="adj1" fmla="val 48588"/>
                <a:gd name="adj2" fmla="val 3524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8F24666-4E4E-3258-D8E3-00EB053266CA}"/>
                </a:ext>
              </a:extLst>
            </p:cNvPr>
            <p:cNvGrpSpPr/>
            <p:nvPr/>
          </p:nvGrpSpPr>
          <p:grpSpPr>
            <a:xfrm>
              <a:off x="6248400" y="5029200"/>
              <a:ext cx="942040" cy="784225"/>
              <a:chOff x="6213507" y="4473575"/>
              <a:chExt cx="942040" cy="784225"/>
            </a:xfrm>
          </p:grpSpPr>
          <p:grpSp>
            <p:nvGrpSpPr>
              <p:cNvPr id="72" name="Group 85">
                <a:extLst>
                  <a:ext uri="{FF2B5EF4-FFF2-40B4-BE49-F238E27FC236}">
                    <a16:creationId xmlns:a16="http://schemas.microsoft.com/office/drawing/2014/main" id="{238D154F-D0DE-0A33-0275-93E572B56931}"/>
                  </a:ext>
                </a:extLst>
              </p:cNvPr>
              <p:cNvGrpSpPr/>
              <p:nvPr/>
            </p:nvGrpSpPr>
            <p:grpSpPr>
              <a:xfrm rot="2228468">
                <a:off x="6213507" y="4473575"/>
                <a:ext cx="468653" cy="784225"/>
                <a:chOff x="4343400" y="2438400"/>
                <a:chExt cx="603504" cy="990600"/>
              </a:xfrm>
            </p:grpSpPr>
            <p:sp>
              <p:nvSpPr>
                <p:cNvPr id="76" name="Oval 3">
                  <a:extLst>
                    <a:ext uri="{FF2B5EF4-FFF2-40B4-BE49-F238E27FC236}">
                      <a16:creationId xmlns:a16="http://schemas.microsoft.com/office/drawing/2014/main" id="{C084D382-EC5B-2A0D-13A9-955CCF502883}"/>
                    </a:ext>
                  </a:extLst>
                </p:cNvPr>
                <p:cNvSpPr/>
                <p:nvPr/>
              </p:nvSpPr>
              <p:spPr>
                <a:xfrm>
                  <a:off x="4343400" y="2590800"/>
                  <a:ext cx="603504" cy="838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84">
                  <a:extLst>
                    <a:ext uri="{FF2B5EF4-FFF2-40B4-BE49-F238E27FC236}">
                      <a16:creationId xmlns:a16="http://schemas.microsoft.com/office/drawing/2014/main" id="{1E973614-7318-80D2-2DB7-7231FE8029C5}"/>
                    </a:ext>
                  </a:extLst>
                </p:cNvPr>
                <p:cNvSpPr/>
                <p:nvPr/>
              </p:nvSpPr>
              <p:spPr>
                <a:xfrm>
                  <a:off x="4343400" y="2438400"/>
                  <a:ext cx="603504" cy="838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86">
                <a:extLst>
                  <a:ext uri="{FF2B5EF4-FFF2-40B4-BE49-F238E27FC236}">
                    <a16:creationId xmlns:a16="http://schemas.microsoft.com/office/drawing/2014/main" id="{C3DD59EF-20C3-D99E-B66C-9519B3496931}"/>
                  </a:ext>
                </a:extLst>
              </p:cNvPr>
              <p:cNvGrpSpPr/>
              <p:nvPr/>
            </p:nvGrpSpPr>
            <p:grpSpPr>
              <a:xfrm rot="19648369">
                <a:off x="6686894" y="4473575"/>
                <a:ext cx="468653" cy="784225"/>
                <a:chOff x="4343400" y="2438400"/>
                <a:chExt cx="603504" cy="990600"/>
              </a:xfrm>
            </p:grpSpPr>
            <p:sp>
              <p:nvSpPr>
                <p:cNvPr id="74" name="Oval 87">
                  <a:extLst>
                    <a:ext uri="{FF2B5EF4-FFF2-40B4-BE49-F238E27FC236}">
                      <a16:creationId xmlns:a16="http://schemas.microsoft.com/office/drawing/2014/main" id="{7EE31F5F-2CBD-A66C-C998-8B20CD80956D}"/>
                    </a:ext>
                  </a:extLst>
                </p:cNvPr>
                <p:cNvSpPr/>
                <p:nvPr/>
              </p:nvSpPr>
              <p:spPr>
                <a:xfrm>
                  <a:off x="4343400" y="2590800"/>
                  <a:ext cx="603504" cy="838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88">
                  <a:extLst>
                    <a:ext uri="{FF2B5EF4-FFF2-40B4-BE49-F238E27FC236}">
                      <a16:creationId xmlns:a16="http://schemas.microsoft.com/office/drawing/2014/main" id="{F0585322-0A8D-52BE-6DAF-062898869CD5}"/>
                    </a:ext>
                  </a:extLst>
                </p:cNvPr>
                <p:cNvSpPr/>
                <p:nvPr/>
              </p:nvSpPr>
              <p:spPr>
                <a:xfrm>
                  <a:off x="4343400" y="2438400"/>
                  <a:ext cx="603504" cy="838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rapezoid 10">
              <a:extLst>
                <a:ext uri="{FF2B5EF4-FFF2-40B4-BE49-F238E27FC236}">
                  <a16:creationId xmlns:a16="http://schemas.microsoft.com/office/drawing/2014/main" id="{E2F92A70-9E75-42CE-B934-8A238B9F0FA4}"/>
                </a:ext>
              </a:extLst>
            </p:cNvPr>
            <p:cNvSpPr/>
            <p:nvPr/>
          </p:nvSpPr>
          <p:spPr>
            <a:xfrm>
              <a:off x="5976813" y="3568700"/>
              <a:ext cx="1538507" cy="1765300"/>
            </a:xfrm>
            <a:prstGeom prst="trapezoid">
              <a:avLst>
                <a:gd name="adj" fmla="val 29471"/>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D2E8A52C-1511-0E57-F157-F587DA684666}"/>
                </a:ext>
              </a:extLst>
            </p:cNvPr>
            <p:cNvSpPr/>
            <p:nvPr/>
          </p:nvSpPr>
          <p:spPr>
            <a:xfrm rot="10800000">
              <a:off x="6331854" y="2743199"/>
              <a:ext cx="887600" cy="885824"/>
            </a:xfrm>
            <a:prstGeom prst="trapezoid">
              <a:avLst>
                <a:gd name="adj" fmla="val 2706"/>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
              <a:extLst>
                <a:ext uri="{FF2B5EF4-FFF2-40B4-BE49-F238E27FC236}">
                  <a16:creationId xmlns:a16="http://schemas.microsoft.com/office/drawing/2014/main" id="{EFA92B4B-4582-4E19-114E-08C1EED396C4}"/>
                </a:ext>
              </a:extLst>
            </p:cNvPr>
            <p:cNvSpPr/>
            <p:nvPr/>
          </p:nvSpPr>
          <p:spPr>
            <a:xfrm>
              <a:off x="6213507" y="914400"/>
              <a:ext cx="1065120" cy="15081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57">
              <a:extLst>
                <a:ext uri="{FF2B5EF4-FFF2-40B4-BE49-F238E27FC236}">
                  <a16:creationId xmlns:a16="http://schemas.microsoft.com/office/drawing/2014/main" id="{7B416BA9-C236-AD5E-3160-A79D3BB324F9}"/>
                </a:ext>
              </a:extLst>
            </p:cNvPr>
            <p:cNvSpPr/>
            <p:nvPr/>
          </p:nvSpPr>
          <p:spPr>
            <a:xfrm rot="20234477">
              <a:off x="6196021" y="745032"/>
              <a:ext cx="838200" cy="685800"/>
            </a:xfrm>
            <a:prstGeom prst="round2DiagRect">
              <a:avLst>
                <a:gd name="adj1" fmla="val 16667"/>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ross 14">
              <a:extLst>
                <a:ext uri="{FF2B5EF4-FFF2-40B4-BE49-F238E27FC236}">
                  <a16:creationId xmlns:a16="http://schemas.microsoft.com/office/drawing/2014/main" id="{AA152F09-F446-5AFF-68B5-589498C6D389}"/>
                </a:ext>
              </a:extLst>
            </p:cNvPr>
            <p:cNvSpPr/>
            <p:nvPr/>
          </p:nvSpPr>
          <p:spPr>
            <a:xfrm>
              <a:off x="6400800" y="2819400"/>
              <a:ext cx="304800" cy="304800"/>
            </a:xfrm>
            <a:prstGeom prst="plu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ross 15">
              <a:extLst>
                <a:ext uri="{FF2B5EF4-FFF2-40B4-BE49-F238E27FC236}">
                  <a16:creationId xmlns:a16="http://schemas.microsoft.com/office/drawing/2014/main" id="{1285A7F4-E4C7-3A02-8092-04DC1F03C160}"/>
                </a:ext>
              </a:extLst>
            </p:cNvPr>
            <p:cNvSpPr/>
            <p:nvPr/>
          </p:nvSpPr>
          <p:spPr>
            <a:xfrm>
              <a:off x="6786282" y="2828365"/>
              <a:ext cx="304800" cy="304800"/>
            </a:xfrm>
            <a:prstGeom prst="plu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ross 16">
              <a:extLst>
                <a:ext uri="{FF2B5EF4-FFF2-40B4-BE49-F238E27FC236}">
                  <a16:creationId xmlns:a16="http://schemas.microsoft.com/office/drawing/2014/main" id="{658699EC-C265-D822-FCEC-926AC0812C4C}"/>
                </a:ext>
              </a:extLst>
            </p:cNvPr>
            <p:cNvSpPr/>
            <p:nvPr/>
          </p:nvSpPr>
          <p:spPr>
            <a:xfrm>
              <a:off x="6418729" y="3195918"/>
              <a:ext cx="304800" cy="304800"/>
            </a:xfrm>
            <a:prstGeom prst="plu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ross 17">
              <a:extLst>
                <a:ext uri="{FF2B5EF4-FFF2-40B4-BE49-F238E27FC236}">
                  <a16:creationId xmlns:a16="http://schemas.microsoft.com/office/drawing/2014/main" id="{8A32B989-F40E-89CC-5BB3-8D1ED39F1AE1}"/>
                </a:ext>
              </a:extLst>
            </p:cNvPr>
            <p:cNvSpPr/>
            <p:nvPr/>
          </p:nvSpPr>
          <p:spPr>
            <a:xfrm>
              <a:off x="6795247" y="3213847"/>
              <a:ext cx="304800" cy="304800"/>
            </a:xfrm>
            <a:prstGeom prst="plu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oon 18">
              <a:extLst>
                <a:ext uri="{FF2B5EF4-FFF2-40B4-BE49-F238E27FC236}">
                  <a16:creationId xmlns:a16="http://schemas.microsoft.com/office/drawing/2014/main" id="{B2724E25-E1A3-87D0-C634-7ED205BAF771}"/>
                </a:ext>
              </a:extLst>
            </p:cNvPr>
            <p:cNvSpPr/>
            <p:nvPr/>
          </p:nvSpPr>
          <p:spPr>
            <a:xfrm rot="5400000">
              <a:off x="6515100" y="1714500"/>
              <a:ext cx="457200" cy="838200"/>
            </a:xfrm>
            <a:prstGeom prst="mo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419BA77D-9231-81F8-7C01-BB0808A4DE93}"/>
                </a:ext>
              </a:extLst>
            </p:cNvPr>
            <p:cNvGrpSpPr/>
            <p:nvPr/>
          </p:nvGrpSpPr>
          <p:grpSpPr>
            <a:xfrm>
              <a:off x="6400800" y="3733800"/>
              <a:ext cx="684496" cy="879255"/>
              <a:chOff x="7333612" y="4530945"/>
              <a:chExt cx="1393954" cy="1790574"/>
            </a:xfrm>
          </p:grpSpPr>
          <p:grpSp>
            <p:nvGrpSpPr>
              <p:cNvPr id="60" name="Group 59">
                <a:extLst>
                  <a:ext uri="{FF2B5EF4-FFF2-40B4-BE49-F238E27FC236}">
                    <a16:creationId xmlns:a16="http://schemas.microsoft.com/office/drawing/2014/main" id="{53CC73DE-C78C-88D2-6E8E-9C8C867ABE49}"/>
                  </a:ext>
                </a:extLst>
              </p:cNvPr>
              <p:cNvGrpSpPr/>
              <p:nvPr/>
            </p:nvGrpSpPr>
            <p:grpSpPr>
              <a:xfrm>
                <a:off x="7814472" y="4530945"/>
                <a:ext cx="820548" cy="1760575"/>
                <a:chOff x="7814472" y="4530945"/>
                <a:chExt cx="820548" cy="1760575"/>
              </a:xfrm>
            </p:grpSpPr>
            <p:sp>
              <p:nvSpPr>
                <p:cNvPr id="69" name="Moon 68">
                  <a:extLst>
                    <a:ext uri="{FF2B5EF4-FFF2-40B4-BE49-F238E27FC236}">
                      <a16:creationId xmlns:a16="http://schemas.microsoft.com/office/drawing/2014/main" id="{274674E3-8671-0F22-05F6-31292C2C262D}"/>
                    </a:ext>
                  </a:extLst>
                </p:cNvPr>
                <p:cNvSpPr/>
                <p:nvPr/>
              </p:nvSpPr>
              <p:spPr>
                <a:xfrm rot="20637392">
                  <a:off x="8070833" y="454089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a:extLst>
                    <a:ext uri="{FF2B5EF4-FFF2-40B4-BE49-F238E27FC236}">
                      <a16:creationId xmlns:a16="http://schemas.microsoft.com/office/drawing/2014/main" id="{060B5252-F0BB-66F7-5676-C36F071C1AF1}"/>
                    </a:ext>
                  </a:extLst>
                </p:cNvPr>
                <p:cNvSpPr/>
                <p:nvPr/>
              </p:nvSpPr>
              <p:spPr>
                <a:xfrm rot="21104569">
                  <a:off x="7814472" y="460376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a:extLst>
                    <a:ext uri="{FF2B5EF4-FFF2-40B4-BE49-F238E27FC236}">
                      <a16:creationId xmlns:a16="http://schemas.microsoft.com/office/drawing/2014/main" id="{ECFDA332-9F6A-6E89-DD82-40A48F0E5489}"/>
                    </a:ext>
                  </a:extLst>
                </p:cNvPr>
                <p:cNvSpPr/>
                <p:nvPr/>
              </p:nvSpPr>
              <p:spPr>
                <a:xfrm rot="20637392">
                  <a:off x="8174201" y="4530945"/>
                  <a:ext cx="439708" cy="1315379"/>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B23B519C-B4ED-744C-2403-F94C15C9F3AA}"/>
                  </a:ext>
                </a:extLst>
              </p:cNvPr>
              <p:cNvGrpSpPr/>
              <p:nvPr/>
            </p:nvGrpSpPr>
            <p:grpSpPr>
              <a:xfrm rot="705642">
                <a:off x="7333612" y="4560944"/>
                <a:ext cx="820548" cy="1760575"/>
                <a:chOff x="7814472" y="4530945"/>
                <a:chExt cx="820548" cy="1760575"/>
              </a:xfrm>
            </p:grpSpPr>
            <p:sp>
              <p:nvSpPr>
                <p:cNvPr id="66" name="Moon 65">
                  <a:extLst>
                    <a:ext uri="{FF2B5EF4-FFF2-40B4-BE49-F238E27FC236}">
                      <a16:creationId xmlns:a16="http://schemas.microsoft.com/office/drawing/2014/main" id="{62C7261A-6F02-0AB0-523C-1DABB383F8E7}"/>
                    </a:ext>
                  </a:extLst>
                </p:cNvPr>
                <p:cNvSpPr/>
                <p:nvPr/>
              </p:nvSpPr>
              <p:spPr>
                <a:xfrm rot="20637392">
                  <a:off x="8070833" y="454089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a:extLst>
                    <a:ext uri="{FF2B5EF4-FFF2-40B4-BE49-F238E27FC236}">
                      <a16:creationId xmlns:a16="http://schemas.microsoft.com/office/drawing/2014/main" id="{0A11C387-518E-4BEF-D67B-3A9DD91FAADA}"/>
                    </a:ext>
                  </a:extLst>
                </p:cNvPr>
                <p:cNvSpPr/>
                <p:nvPr/>
              </p:nvSpPr>
              <p:spPr>
                <a:xfrm rot="21104569">
                  <a:off x="7814472" y="460376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a:extLst>
                    <a:ext uri="{FF2B5EF4-FFF2-40B4-BE49-F238E27FC236}">
                      <a16:creationId xmlns:a16="http://schemas.microsoft.com/office/drawing/2014/main" id="{83383034-2545-D8A5-A432-4E459F99C14E}"/>
                    </a:ext>
                  </a:extLst>
                </p:cNvPr>
                <p:cNvSpPr/>
                <p:nvPr/>
              </p:nvSpPr>
              <p:spPr>
                <a:xfrm rot="20637392">
                  <a:off x="8174201" y="4530945"/>
                  <a:ext cx="439708" cy="1315379"/>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20BC0E5F-E30B-C4B6-5AC0-17A66E3B3076}"/>
                  </a:ext>
                </a:extLst>
              </p:cNvPr>
              <p:cNvGrpSpPr/>
              <p:nvPr/>
            </p:nvGrpSpPr>
            <p:grpSpPr>
              <a:xfrm rot="20474265">
                <a:off x="8007638" y="4582144"/>
                <a:ext cx="719928" cy="1107855"/>
                <a:chOff x="7814472" y="4530945"/>
                <a:chExt cx="820548" cy="1760575"/>
              </a:xfrm>
            </p:grpSpPr>
            <p:sp>
              <p:nvSpPr>
                <p:cNvPr id="63" name="Moon 62">
                  <a:extLst>
                    <a:ext uri="{FF2B5EF4-FFF2-40B4-BE49-F238E27FC236}">
                      <a16:creationId xmlns:a16="http://schemas.microsoft.com/office/drawing/2014/main" id="{55030C66-C4AD-0312-DDD7-FE2190C8E9BF}"/>
                    </a:ext>
                  </a:extLst>
                </p:cNvPr>
                <p:cNvSpPr/>
                <p:nvPr/>
              </p:nvSpPr>
              <p:spPr>
                <a:xfrm rot="20637392">
                  <a:off x="8070833" y="454089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a:extLst>
                    <a:ext uri="{FF2B5EF4-FFF2-40B4-BE49-F238E27FC236}">
                      <a16:creationId xmlns:a16="http://schemas.microsoft.com/office/drawing/2014/main" id="{286F6E31-8903-59FE-438E-5ECD2D14614A}"/>
                    </a:ext>
                  </a:extLst>
                </p:cNvPr>
                <p:cNvSpPr/>
                <p:nvPr/>
              </p:nvSpPr>
              <p:spPr>
                <a:xfrm rot="21104569">
                  <a:off x="7814472" y="460376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a:extLst>
                    <a:ext uri="{FF2B5EF4-FFF2-40B4-BE49-F238E27FC236}">
                      <a16:creationId xmlns:a16="http://schemas.microsoft.com/office/drawing/2014/main" id="{803E4A1B-37F6-162D-99BF-D9502BA3E508}"/>
                    </a:ext>
                  </a:extLst>
                </p:cNvPr>
                <p:cNvSpPr/>
                <p:nvPr/>
              </p:nvSpPr>
              <p:spPr>
                <a:xfrm rot="20637392">
                  <a:off x="8174201" y="4530945"/>
                  <a:ext cx="439708" cy="1315379"/>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 name="Group 20">
              <a:extLst>
                <a:ext uri="{FF2B5EF4-FFF2-40B4-BE49-F238E27FC236}">
                  <a16:creationId xmlns:a16="http://schemas.microsoft.com/office/drawing/2014/main" id="{47DBF6FF-0654-2A19-A08F-6F0022A155D6}"/>
                </a:ext>
              </a:extLst>
            </p:cNvPr>
            <p:cNvGrpSpPr/>
            <p:nvPr/>
          </p:nvGrpSpPr>
          <p:grpSpPr>
            <a:xfrm>
              <a:off x="6320118" y="3567953"/>
              <a:ext cx="914400" cy="304800"/>
              <a:chOff x="7239000" y="685800"/>
              <a:chExt cx="1371600" cy="533400"/>
            </a:xfrm>
          </p:grpSpPr>
          <p:sp>
            <p:nvSpPr>
              <p:cNvPr id="49" name="Rounded Rectangle 162">
                <a:extLst>
                  <a:ext uri="{FF2B5EF4-FFF2-40B4-BE49-F238E27FC236}">
                    <a16:creationId xmlns:a16="http://schemas.microsoft.com/office/drawing/2014/main" id="{B0B22857-6BC2-DB3C-651C-FEC28918DFD9}"/>
                  </a:ext>
                </a:extLst>
              </p:cNvPr>
              <p:cNvSpPr/>
              <p:nvPr/>
            </p:nvSpPr>
            <p:spPr>
              <a:xfrm>
                <a:off x="7239000" y="685800"/>
                <a:ext cx="13716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05">
                <a:extLst>
                  <a:ext uri="{FF2B5EF4-FFF2-40B4-BE49-F238E27FC236}">
                    <a16:creationId xmlns:a16="http://schemas.microsoft.com/office/drawing/2014/main" id="{1B26A7F8-2D77-C661-9D0E-7421D25B576F}"/>
                  </a:ext>
                </a:extLst>
              </p:cNvPr>
              <p:cNvGrpSpPr/>
              <p:nvPr/>
            </p:nvGrpSpPr>
            <p:grpSpPr>
              <a:xfrm>
                <a:off x="7391400" y="685800"/>
                <a:ext cx="1016618" cy="481610"/>
                <a:chOff x="609600" y="4953000"/>
                <a:chExt cx="2667000" cy="1066800"/>
              </a:xfrm>
            </p:grpSpPr>
            <p:grpSp>
              <p:nvGrpSpPr>
                <p:cNvPr id="51" name="Group 400">
                  <a:extLst>
                    <a:ext uri="{FF2B5EF4-FFF2-40B4-BE49-F238E27FC236}">
                      <a16:creationId xmlns:a16="http://schemas.microsoft.com/office/drawing/2014/main" id="{5F2EA11F-64E0-04DC-CDA8-23638E8EAB23}"/>
                    </a:ext>
                  </a:extLst>
                </p:cNvPr>
                <p:cNvGrpSpPr/>
                <p:nvPr/>
              </p:nvGrpSpPr>
              <p:grpSpPr>
                <a:xfrm>
                  <a:off x="609600" y="4953000"/>
                  <a:ext cx="1219200" cy="1066800"/>
                  <a:chOff x="457200" y="4953000"/>
                  <a:chExt cx="1219200" cy="1066800"/>
                </a:xfrm>
              </p:grpSpPr>
              <p:sp>
                <p:nvSpPr>
                  <p:cNvPr id="57" name="Cross 56">
                    <a:extLst>
                      <a:ext uri="{FF2B5EF4-FFF2-40B4-BE49-F238E27FC236}">
                        <a16:creationId xmlns:a16="http://schemas.microsoft.com/office/drawing/2014/main" id="{5DFE09C4-54E0-4EBD-D048-2DD0624929BF}"/>
                      </a:ext>
                    </a:extLst>
                  </p:cNvPr>
                  <p:cNvSpPr/>
                  <p:nvPr/>
                </p:nvSpPr>
                <p:spPr>
                  <a:xfrm>
                    <a:off x="457200" y="4953000"/>
                    <a:ext cx="1219200" cy="1066800"/>
                  </a:xfrm>
                  <a:prstGeom prst="plus">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a:extLst>
                      <a:ext uri="{FF2B5EF4-FFF2-40B4-BE49-F238E27FC236}">
                        <a16:creationId xmlns:a16="http://schemas.microsoft.com/office/drawing/2014/main" id="{3C7A02B3-F7B8-2E6E-68D5-55DF33563AB0}"/>
                      </a:ext>
                    </a:extLst>
                  </p:cNvPr>
                  <p:cNvSpPr/>
                  <p:nvPr/>
                </p:nvSpPr>
                <p:spPr>
                  <a:xfrm>
                    <a:off x="914400" y="5181600"/>
                    <a:ext cx="304800" cy="685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0258BDEE-5CD4-9082-70B1-76926C42482B}"/>
                      </a:ext>
                    </a:extLst>
                  </p:cNvPr>
                  <p:cNvSpPr/>
                  <p:nvPr/>
                </p:nvSpPr>
                <p:spPr>
                  <a:xfrm rot="16200000">
                    <a:off x="931888" y="5184099"/>
                    <a:ext cx="3048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401">
                  <a:extLst>
                    <a:ext uri="{FF2B5EF4-FFF2-40B4-BE49-F238E27FC236}">
                      <a16:creationId xmlns:a16="http://schemas.microsoft.com/office/drawing/2014/main" id="{13BC19F8-40C5-E86A-D333-75CF2DB353A3}"/>
                    </a:ext>
                  </a:extLst>
                </p:cNvPr>
                <p:cNvGrpSpPr/>
                <p:nvPr/>
              </p:nvGrpSpPr>
              <p:grpSpPr>
                <a:xfrm>
                  <a:off x="2057400" y="4953000"/>
                  <a:ext cx="1219200" cy="1066800"/>
                  <a:chOff x="457200" y="4953000"/>
                  <a:chExt cx="1219200" cy="1066800"/>
                </a:xfrm>
              </p:grpSpPr>
              <p:sp>
                <p:nvSpPr>
                  <p:cNvPr id="54" name="Cross 53">
                    <a:extLst>
                      <a:ext uri="{FF2B5EF4-FFF2-40B4-BE49-F238E27FC236}">
                        <a16:creationId xmlns:a16="http://schemas.microsoft.com/office/drawing/2014/main" id="{FFA761DD-A8C3-0545-1314-E5BD804380C1}"/>
                      </a:ext>
                    </a:extLst>
                  </p:cNvPr>
                  <p:cNvSpPr/>
                  <p:nvPr/>
                </p:nvSpPr>
                <p:spPr>
                  <a:xfrm>
                    <a:off x="457200" y="4953000"/>
                    <a:ext cx="1219200" cy="1066800"/>
                  </a:xfrm>
                  <a:prstGeom prst="plus">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D94F1848-9F9C-B5DA-38BB-0F5B077AE8BD}"/>
                      </a:ext>
                    </a:extLst>
                  </p:cNvPr>
                  <p:cNvSpPr/>
                  <p:nvPr/>
                </p:nvSpPr>
                <p:spPr>
                  <a:xfrm>
                    <a:off x="914400" y="5181600"/>
                    <a:ext cx="304800" cy="685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a:extLst>
                      <a:ext uri="{FF2B5EF4-FFF2-40B4-BE49-F238E27FC236}">
                        <a16:creationId xmlns:a16="http://schemas.microsoft.com/office/drawing/2014/main" id="{5D57F48B-248A-7D38-4EB7-C89BD0C70562}"/>
                      </a:ext>
                    </a:extLst>
                  </p:cNvPr>
                  <p:cNvSpPr/>
                  <p:nvPr/>
                </p:nvSpPr>
                <p:spPr>
                  <a:xfrm rot="16200000">
                    <a:off x="931888" y="5184099"/>
                    <a:ext cx="3048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Diamond 52">
                  <a:extLst>
                    <a:ext uri="{FF2B5EF4-FFF2-40B4-BE49-F238E27FC236}">
                      <a16:creationId xmlns:a16="http://schemas.microsoft.com/office/drawing/2014/main" id="{92D3B6B9-0DA0-5481-3146-44CC4C77DE79}"/>
                    </a:ext>
                  </a:extLst>
                </p:cNvPr>
                <p:cNvSpPr/>
                <p:nvPr/>
              </p:nvSpPr>
              <p:spPr>
                <a:xfrm>
                  <a:off x="1630180" y="5179102"/>
                  <a:ext cx="663315"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Oval 21">
              <a:extLst>
                <a:ext uri="{FF2B5EF4-FFF2-40B4-BE49-F238E27FC236}">
                  <a16:creationId xmlns:a16="http://schemas.microsoft.com/office/drawing/2014/main" id="{A6EA2125-53BE-A86D-D427-870134BDE26B}"/>
                </a:ext>
              </a:extLst>
            </p:cNvPr>
            <p:cNvSpPr/>
            <p:nvPr/>
          </p:nvSpPr>
          <p:spPr>
            <a:xfrm>
              <a:off x="7086600" y="2514600"/>
              <a:ext cx="228600" cy="533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F05662B-6936-84AD-8280-880A7FF5036A}"/>
                </a:ext>
              </a:extLst>
            </p:cNvPr>
            <p:cNvSpPr/>
            <p:nvPr/>
          </p:nvSpPr>
          <p:spPr>
            <a:xfrm>
              <a:off x="6172200" y="2505635"/>
              <a:ext cx="228600" cy="533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EFF185B2-9475-BF5C-F927-9F6B6733287F}"/>
                </a:ext>
              </a:extLst>
            </p:cNvPr>
            <p:cNvGrpSpPr/>
            <p:nvPr/>
          </p:nvGrpSpPr>
          <p:grpSpPr>
            <a:xfrm rot="1098972">
              <a:off x="5924794" y="1147367"/>
              <a:ext cx="353518" cy="1040076"/>
              <a:chOff x="8007638" y="4530945"/>
              <a:chExt cx="719928" cy="1697705"/>
            </a:xfrm>
          </p:grpSpPr>
          <p:grpSp>
            <p:nvGrpSpPr>
              <p:cNvPr id="42" name="Group 181">
                <a:extLst>
                  <a:ext uri="{FF2B5EF4-FFF2-40B4-BE49-F238E27FC236}">
                    <a16:creationId xmlns:a16="http://schemas.microsoft.com/office/drawing/2014/main" id="{7F49AB12-10D0-CF2F-DF3C-255A98299B45}"/>
                  </a:ext>
                </a:extLst>
              </p:cNvPr>
              <p:cNvGrpSpPr/>
              <p:nvPr/>
            </p:nvGrpSpPr>
            <p:grpSpPr>
              <a:xfrm>
                <a:off x="8070833" y="4530945"/>
                <a:ext cx="564187" cy="1697705"/>
                <a:chOff x="8070833" y="4530945"/>
                <a:chExt cx="564187" cy="1697705"/>
              </a:xfrm>
            </p:grpSpPr>
            <p:sp>
              <p:nvSpPr>
                <p:cNvPr id="47" name="Moon 46">
                  <a:extLst>
                    <a:ext uri="{FF2B5EF4-FFF2-40B4-BE49-F238E27FC236}">
                      <a16:creationId xmlns:a16="http://schemas.microsoft.com/office/drawing/2014/main" id="{21351050-BCCC-90AD-AC64-15C5CE5D1E81}"/>
                    </a:ext>
                  </a:extLst>
                </p:cNvPr>
                <p:cNvSpPr/>
                <p:nvPr/>
              </p:nvSpPr>
              <p:spPr>
                <a:xfrm rot="20637392">
                  <a:off x="8070833" y="454089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a:extLst>
                    <a:ext uri="{FF2B5EF4-FFF2-40B4-BE49-F238E27FC236}">
                      <a16:creationId xmlns:a16="http://schemas.microsoft.com/office/drawing/2014/main" id="{CFE7F185-F70D-9499-77F4-E044A81BF17F}"/>
                    </a:ext>
                  </a:extLst>
                </p:cNvPr>
                <p:cNvSpPr/>
                <p:nvPr/>
              </p:nvSpPr>
              <p:spPr>
                <a:xfrm rot="20637392">
                  <a:off x="8174201" y="4530945"/>
                  <a:ext cx="439708" cy="1315379"/>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186">
                <a:extLst>
                  <a:ext uri="{FF2B5EF4-FFF2-40B4-BE49-F238E27FC236}">
                    <a16:creationId xmlns:a16="http://schemas.microsoft.com/office/drawing/2014/main" id="{C9807CEC-0EED-E98D-EE48-DC7EBE1B96C4}"/>
                  </a:ext>
                </a:extLst>
              </p:cNvPr>
              <p:cNvGrpSpPr/>
              <p:nvPr/>
            </p:nvGrpSpPr>
            <p:grpSpPr>
              <a:xfrm rot="20474265">
                <a:off x="8007638" y="4582144"/>
                <a:ext cx="719928" cy="1107855"/>
                <a:chOff x="7814472" y="4530945"/>
                <a:chExt cx="820548" cy="1760575"/>
              </a:xfrm>
            </p:grpSpPr>
            <p:sp>
              <p:nvSpPr>
                <p:cNvPr id="44" name="Moon 43">
                  <a:extLst>
                    <a:ext uri="{FF2B5EF4-FFF2-40B4-BE49-F238E27FC236}">
                      <a16:creationId xmlns:a16="http://schemas.microsoft.com/office/drawing/2014/main" id="{092E59D3-FA92-7BD7-0CD1-1FF8600B2E13}"/>
                    </a:ext>
                  </a:extLst>
                </p:cNvPr>
                <p:cNvSpPr/>
                <p:nvPr/>
              </p:nvSpPr>
              <p:spPr>
                <a:xfrm rot="20637392">
                  <a:off x="8070833" y="454089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a:extLst>
                    <a:ext uri="{FF2B5EF4-FFF2-40B4-BE49-F238E27FC236}">
                      <a16:creationId xmlns:a16="http://schemas.microsoft.com/office/drawing/2014/main" id="{486BC999-DC88-910A-7656-B04A39CFDB9B}"/>
                    </a:ext>
                  </a:extLst>
                </p:cNvPr>
                <p:cNvSpPr/>
                <p:nvPr/>
              </p:nvSpPr>
              <p:spPr>
                <a:xfrm rot="21104569">
                  <a:off x="7814472" y="460376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a:extLst>
                    <a:ext uri="{FF2B5EF4-FFF2-40B4-BE49-F238E27FC236}">
                      <a16:creationId xmlns:a16="http://schemas.microsoft.com/office/drawing/2014/main" id="{D4993C69-7C23-964C-FC31-534A01A5722F}"/>
                    </a:ext>
                  </a:extLst>
                </p:cNvPr>
                <p:cNvSpPr/>
                <p:nvPr/>
              </p:nvSpPr>
              <p:spPr>
                <a:xfrm rot="20637392">
                  <a:off x="8174201" y="4530945"/>
                  <a:ext cx="439708" cy="1315379"/>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a:extLst>
                <a:ext uri="{FF2B5EF4-FFF2-40B4-BE49-F238E27FC236}">
                  <a16:creationId xmlns:a16="http://schemas.microsoft.com/office/drawing/2014/main" id="{553EC2AE-F194-71AC-7C4A-10C4932BD9E9}"/>
                </a:ext>
              </a:extLst>
            </p:cNvPr>
            <p:cNvGrpSpPr/>
            <p:nvPr/>
          </p:nvGrpSpPr>
          <p:grpSpPr>
            <a:xfrm>
              <a:off x="6172200" y="1066800"/>
              <a:ext cx="1143000" cy="304800"/>
              <a:chOff x="7239000" y="685800"/>
              <a:chExt cx="1371600" cy="533400"/>
            </a:xfrm>
          </p:grpSpPr>
          <p:sp>
            <p:nvSpPr>
              <p:cNvPr id="31" name="Rounded Rectangle 165">
                <a:extLst>
                  <a:ext uri="{FF2B5EF4-FFF2-40B4-BE49-F238E27FC236}">
                    <a16:creationId xmlns:a16="http://schemas.microsoft.com/office/drawing/2014/main" id="{D3749B6E-B1F5-76CB-7D73-2740872BAD1C}"/>
                  </a:ext>
                </a:extLst>
              </p:cNvPr>
              <p:cNvSpPr/>
              <p:nvPr/>
            </p:nvSpPr>
            <p:spPr>
              <a:xfrm>
                <a:off x="7239000" y="685800"/>
                <a:ext cx="13716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405">
                <a:extLst>
                  <a:ext uri="{FF2B5EF4-FFF2-40B4-BE49-F238E27FC236}">
                    <a16:creationId xmlns:a16="http://schemas.microsoft.com/office/drawing/2014/main" id="{53167FA2-C756-A95D-6722-6DB529F00475}"/>
                  </a:ext>
                </a:extLst>
              </p:cNvPr>
              <p:cNvGrpSpPr/>
              <p:nvPr/>
            </p:nvGrpSpPr>
            <p:grpSpPr>
              <a:xfrm>
                <a:off x="7391400" y="685800"/>
                <a:ext cx="1016618" cy="481610"/>
                <a:chOff x="609600" y="4953000"/>
                <a:chExt cx="2667000" cy="1066800"/>
              </a:xfrm>
            </p:grpSpPr>
            <p:grpSp>
              <p:nvGrpSpPr>
                <p:cNvPr id="33" name="Group 400">
                  <a:extLst>
                    <a:ext uri="{FF2B5EF4-FFF2-40B4-BE49-F238E27FC236}">
                      <a16:creationId xmlns:a16="http://schemas.microsoft.com/office/drawing/2014/main" id="{50471EA4-13E0-8EC7-87D1-AE4827CF1340}"/>
                    </a:ext>
                  </a:extLst>
                </p:cNvPr>
                <p:cNvGrpSpPr/>
                <p:nvPr/>
              </p:nvGrpSpPr>
              <p:grpSpPr>
                <a:xfrm>
                  <a:off x="609600" y="4953000"/>
                  <a:ext cx="1219200" cy="1066800"/>
                  <a:chOff x="457200" y="4953000"/>
                  <a:chExt cx="1219200" cy="1066800"/>
                </a:xfrm>
              </p:grpSpPr>
              <p:sp>
                <p:nvSpPr>
                  <p:cNvPr id="39" name="Cross 38">
                    <a:extLst>
                      <a:ext uri="{FF2B5EF4-FFF2-40B4-BE49-F238E27FC236}">
                        <a16:creationId xmlns:a16="http://schemas.microsoft.com/office/drawing/2014/main" id="{B5941EDD-EFA2-BEEF-8911-7E317F288F04}"/>
                      </a:ext>
                    </a:extLst>
                  </p:cNvPr>
                  <p:cNvSpPr/>
                  <p:nvPr/>
                </p:nvSpPr>
                <p:spPr>
                  <a:xfrm>
                    <a:off x="457200" y="4953000"/>
                    <a:ext cx="1219200" cy="1066800"/>
                  </a:xfrm>
                  <a:prstGeom prst="plus">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85F3BF7A-5114-CC68-45A8-86F2F100DA88}"/>
                      </a:ext>
                    </a:extLst>
                  </p:cNvPr>
                  <p:cNvSpPr/>
                  <p:nvPr/>
                </p:nvSpPr>
                <p:spPr>
                  <a:xfrm>
                    <a:off x="914400" y="5181600"/>
                    <a:ext cx="304800" cy="685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9616CB6A-8673-A316-6ADE-56087C091CA0}"/>
                      </a:ext>
                    </a:extLst>
                  </p:cNvPr>
                  <p:cNvSpPr/>
                  <p:nvPr/>
                </p:nvSpPr>
                <p:spPr>
                  <a:xfrm rot="16200000">
                    <a:off x="931888" y="5184099"/>
                    <a:ext cx="3048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01">
                  <a:extLst>
                    <a:ext uri="{FF2B5EF4-FFF2-40B4-BE49-F238E27FC236}">
                      <a16:creationId xmlns:a16="http://schemas.microsoft.com/office/drawing/2014/main" id="{990F331F-DB80-2EB5-A46C-B129269DA2A9}"/>
                    </a:ext>
                  </a:extLst>
                </p:cNvPr>
                <p:cNvGrpSpPr/>
                <p:nvPr/>
              </p:nvGrpSpPr>
              <p:grpSpPr>
                <a:xfrm>
                  <a:off x="2057400" y="4953000"/>
                  <a:ext cx="1219200" cy="1066800"/>
                  <a:chOff x="457200" y="4953000"/>
                  <a:chExt cx="1219200" cy="1066800"/>
                </a:xfrm>
              </p:grpSpPr>
              <p:sp>
                <p:nvSpPr>
                  <p:cNvPr id="36" name="Cross 35">
                    <a:extLst>
                      <a:ext uri="{FF2B5EF4-FFF2-40B4-BE49-F238E27FC236}">
                        <a16:creationId xmlns:a16="http://schemas.microsoft.com/office/drawing/2014/main" id="{15D12E2B-B2F4-570E-2371-A37CF02C4CFA}"/>
                      </a:ext>
                    </a:extLst>
                  </p:cNvPr>
                  <p:cNvSpPr/>
                  <p:nvPr/>
                </p:nvSpPr>
                <p:spPr>
                  <a:xfrm>
                    <a:off x="457200" y="4953000"/>
                    <a:ext cx="1219200" cy="1066800"/>
                  </a:xfrm>
                  <a:prstGeom prst="plus">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EA28C45C-2DD8-905A-E439-815198CB3937}"/>
                      </a:ext>
                    </a:extLst>
                  </p:cNvPr>
                  <p:cNvSpPr/>
                  <p:nvPr/>
                </p:nvSpPr>
                <p:spPr>
                  <a:xfrm>
                    <a:off x="914400" y="5181600"/>
                    <a:ext cx="304800" cy="685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0F3AF9D3-1C53-B62C-35E7-FD23D7FC8A69}"/>
                      </a:ext>
                    </a:extLst>
                  </p:cNvPr>
                  <p:cNvSpPr/>
                  <p:nvPr/>
                </p:nvSpPr>
                <p:spPr>
                  <a:xfrm rot="16200000">
                    <a:off x="931888" y="5184099"/>
                    <a:ext cx="3048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Diamond 34">
                  <a:extLst>
                    <a:ext uri="{FF2B5EF4-FFF2-40B4-BE49-F238E27FC236}">
                      <a16:creationId xmlns:a16="http://schemas.microsoft.com/office/drawing/2014/main" id="{97AAFF68-EEED-09C9-B35C-29D40526A958}"/>
                    </a:ext>
                  </a:extLst>
                </p:cNvPr>
                <p:cNvSpPr/>
                <p:nvPr/>
              </p:nvSpPr>
              <p:spPr>
                <a:xfrm>
                  <a:off x="1630180" y="5179102"/>
                  <a:ext cx="663315"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a:extLst>
                <a:ext uri="{FF2B5EF4-FFF2-40B4-BE49-F238E27FC236}">
                  <a16:creationId xmlns:a16="http://schemas.microsoft.com/office/drawing/2014/main" id="{5ED02C86-2FA8-7390-914C-920AAFCE7016}"/>
                </a:ext>
              </a:extLst>
            </p:cNvPr>
            <p:cNvGrpSpPr/>
            <p:nvPr/>
          </p:nvGrpSpPr>
          <p:grpSpPr>
            <a:xfrm>
              <a:off x="7315200" y="2514600"/>
              <a:ext cx="533400" cy="1676400"/>
              <a:chOff x="4724400" y="1066800"/>
              <a:chExt cx="533400" cy="1676400"/>
            </a:xfrm>
          </p:grpSpPr>
          <p:sp>
            <p:nvSpPr>
              <p:cNvPr id="28" name="Isosceles Triangle 27">
                <a:extLst>
                  <a:ext uri="{FF2B5EF4-FFF2-40B4-BE49-F238E27FC236}">
                    <a16:creationId xmlns:a16="http://schemas.microsoft.com/office/drawing/2014/main" id="{294DC399-D41F-AE62-C7E6-F2B1A1BB243E}"/>
                  </a:ext>
                </a:extLst>
              </p:cNvPr>
              <p:cNvSpPr/>
              <p:nvPr/>
            </p:nvSpPr>
            <p:spPr>
              <a:xfrm>
                <a:off x="4800600" y="1066800"/>
                <a:ext cx="381000" cy="12192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ross 28">
                <a:extLst>
                  <a:ext uri="{FF2B5EF4-FFF2-40B4-BE49-F238E27FC236}">
                    <a16:creationId xmlns:a16="http://schemas.microsoft.com/office/drawing/2014/main" id="{E6957EE3-ACD4-CF29-85BC-091564E2836F}"/>
                  </a:ext>
                </a:extLst>
              </p:cNvPr>
              <p:cNvSpPr/>
              <p:nvPr/>
            </p:nvSpPr>
            <p:spPr>
              <a:xfrm>
                <a:off x="4724400" y="2286000"/>
                <a:ext cx="533400" cy="457200"/>
              </a:xfrm>
              <a:prstGeom prst="plus">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09">
                <a:extLst>
                  <a:ext uri="{FF2B5EF4-FFF2-40B4-BE49-F238E27FC236}">
                    <a16:creationId xmlns:a16="http://schemas.microsoft.com/office/drawing/2014/main" id="{F381994A-5DAE-69FE-C994-E71F6912861F}"/>
                  </a:ext>
                </a:extLst>
              </p:cNvPr>
              <p:cNvSpPr/>
              <p:nvPr/>
            </p:nvSpPr>
            <p:spPr>
              <a:xfrm>
                <a:off x="4800600" y="2209800"/>
                <a:ext cx="381000" cy="152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A109876F-DAF5-CE31-57B0-85C3AEDD9E28}"/>
                </a:ext>
              </a:extLst>
            </p:cNvPr>
            <p:cNvSpPr/>
            <p:nvPr/>
          </p:nvSpPr>
          <p:spPr>
            <a:xfrm>
              <a:off x="7620000" y="3810000"/>
              <a:ext cx="228600"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0128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9">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1D9516-0907-4274-8E18-4F57D0667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25506" y="6488668"/>
            <a:ext cx="2133600" cy="369332"/>
          </a:xfrm>
          <a:prstGeom prst="rect">
            <a:avLst/>
          </a:prstGeom>
          <a:noFill/>
        </p:spPr>
        <p:txBody>
          <a:bodyPr wrap="square" rtlCol="0">
            <a:spAutoFit/>
          </a:bodyPr>
          <a:lstStyle/>
          <a:p>
            <a:r>
              <a:rPr lang="en-US" dirty="0"/>
              <a:t>Helaman 1:8</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latin typeface="Script MT Bold" pitchFamily="66" charset="0"/>
              </a:rPr>
              <a:t>Setting the Stage for a Downfall</a:t>
            </a:r>
          </a:p>
        </p:txBody>
      </p:sp>
      <p:sp>
        <p:nvSpPr>
          <p:cNvPr id="7" name="Rectangle 6"/>
          <p:cNvSpPr/>
          <p:nvPr/>
        </p:nvSpPr>
        <p:spPr>
          <a:xfrm>
            <a:off x="1676400" y="762001"/>
            <a:ext cx="8610600" cy="954107"/>
          </a:xfrm>
          <a:prstGeom prst="rect">
            <a:avLst/>
          </a:prstGeom>
        </p:spPr>
        <p:txBody>
          <a:bodyPr wrap="square">
            <a:spAutoFit/>
          </a:bodyPr>
          <a:lstStyle/>
          <a:p>
            <a:pPr algn="ctr"/>
            <a:r>
              <a:rPr lang="en-US" sz="2800" dirty="0"/>
              <a:t>The contention helped to set the stage for much evil and  the eventual downfall of the Nephite nation</a:t>
            </a:r>
          </a:p>
        </p:txBody>
      </p:sp>
      <p:sp>
        <p:nvSpPr>
          <p:cNvPr id="8" name="Rectangle 7"/>
          <p:cNvSpPr/>
          <p:nvPr/>
        </p:nvSpPr>
        <p:spPr>
          <a:xfrm>
            <a:off x="1075764" y="2245660"/>
            <a:ext cx="5867400" cy="3785652"/>
          </a:xfrm>
          <a:prstGeom prst="rect">
            <a:avLst/>
          </a:prstGeom>
        </p:spPr>
        <p:txBody>
          <a:bodyPr wrap="square">
            <a:spAutoFit/>
          </a:bodyPr>
          <a:lstStyle/>
          <a:p>
            <a:pPr marL="342900" indent="-342900">
              <a:buAutoNum type="arabicPeriod"/>
            </a:pPr>
            <a:r>
              <a:rPr lang="en-US" sz="2400" b="1" dirty="0"/>
              <a:t>Capital punishment was the accepted punishment for treason</a:t>
            </a:r>
          </a:p>
          <a:p>
            <a:pPr marL="342900" indent="-342900">
              <a:buAutoNum type="arabicPeriod"/>
            </a:pPr>
            <a:endParaRPr lang="en-US" sz="2400" b="1" dirty="0"/>
          </a:p>
          <a:p>
            <a:pPr marL="342900" indent="-342900">
              <a:buAutoNum type="arabicPeriod"/>
            </a:pPr>
            <a:r>
              <a:rPr lang="en-US" sz="2400" b="1" dirty="0"/>
              <a:t>Those who seek to circumvent the law for power are willing to resort to violence to get their ways</a:t>
            </a:r>
          </a:p>
          <a:p>
            <a:pPr marL="342900" indent="-342900">
              <a:buAutoNum type="arabicPeriod"/>
            </a:pPr>
            <a:endParaRPr lang="en-US" sz="2400" b="1" dirty="0"/>
          </a:p>
          <a:p>
            <a:pPr marL="342900" indent="-342900">
              <a:buAutoNum type="arabicPeriod"/>
            </a:pPr>
            <a:r>
              <a:rPr lang="en-US" sz="2400" b="1" dirty="0"/>
              <a:t>The contention over the judgment seat gave the attacking Lamanites a decided advantage against the Nephites</a:t>
            </a:r>
          </a:p>
        </p:txBody>
      </p:sp>
      <p:pic>
        <p:nvPicPr>
          <p:cNvPr id="3" name="Picture 2">
            <a:extLst>
              <a:ext uri="{FF2B5EF4-FFF2-40B4-BE49-F238E27FC236}">
                <a16:creationId xmlns:a16="http://schemas.microsoft.com/office/drawing/2014/main" id="{F996929D-F96A-460B-A5C5-751FB9C47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1204" y="2008093"/>
            <a:ext cx="3467101" cy="4445001"/>
          </a:xfrm>
          <a:prstGeom prst="rect">
            <a:avLst/>
          </a:prstGeom>
        </p:spPr>
      </p:pic>
    </p:spTree>
    <p:extLst>
      <p:ext uri="{BB962C8B-B14F-4D97-AF65-F5344CB8AC3E}">
        <p14:creationId xmlns:p14="http://schemas.microsoft.com/office/powerpoint/2010/main" val="344527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D59493A6-9042-4585-A683-42C7A46F29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43435" y="6488668"/>
            <a:ext cx="2133600" cy="369332"/>
          </a:xfrm>
          <a:prstGeom prst="rect">
            <a:avLst/>
          </a:prstGeom>
          <a:noFill/>
        </p:spPr>
        <p:txBody>
          <a:bodyPr wrap="square" rtlCol="0">
            <a:spAutoFit/>
          </a:bodyPr>
          <a:lstStyle/>
          <a:p>
            <a:r>
              <a:rPr lang="en-US" dirty="0"/>
              <a:t>Helaman 1:16-17</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err="1">
                <a:latin typeface="Script MT Bold" pitchFamily="66" charset="0"/>
              </a:rPr>
              <a:t>Tubaloth</a:t>
            </a:r>
            <a:endParaRPr lang="en-US" sz="4400" dirty="0">
              <a:latin typeface="Script MT Bold" pitchFamily="66" charset="0"/>
            </a:endParaRPr>
          </a:p>
        </p:txBody>
      </p:sp>
      <p:sp>
        <p:nvSpPr>
          <p:cNvPr id="9" name="TextBox 8"/>
          <p:cNvSpPr txBox="1"/>
          <p:nvPr/>
        </p:nvSpPr>
        <p:spPr>
          <a:xfrm>
            <a:off x="304800" y="1196790"/>
            <a:ext cx="7198659" cy="4093428"/>
          </a:xfrm>
          <a:prstGeom prst="rect">
            <a:avLst/>
          </a:prstGeom>
          <a:noFill/>
        </p:spPr>
        <p:txBody>
          <a:bodyPr wrap="square" rtlCol="0">
            <a:spAutoFit/>
          </a:bodyPr>
          <a:lstStyle/>
          <a:p>
            <a:r>
              <a:rPr lang="en-US" sz="2000" b="1" dirty="0"/>
              <a:t>He was the son of </a:t>
            </a:r>
            <a:r>
              <a:rPr lang="en-US" sz="2000" b="1" dirty="0" err="1"/>
              <a:t>Ammoron</a:t>
            </a:r>
            <a:endParaRPr lang="en-US" sz="2000" b="1" dirty="0"/>
          </a:p>
          <a:p>
            <a:endParaRPr lang="en-US" sz="2000" b="1" dirty="0"/>
          </a:p>
          <a:p>
            <a:r>
              <a:rPr lang="en-US" sz="2000" b="1" dirty="0"/>
              <a:t>He was king of the Lamanites after his father’s death around 51 BC</a:t>
            </a:r>
          </a:p>
          <a:p>
            <a:endParaRPr lang="en-US" sz="2000" b="1" dirty="0"/>
          </a:p>
          <a:p>
            <a:r>
              <a:rPr lang="en-US" sz="2000" b="1" dirty="0"/>
              <a:t>He stirred up his people in anger against the Nephites</a:t>
            </a:r>
          </a:p>
          <a:p>
            <a:endParaRPr lang="en-US" sz="2000" b="1" dirty="0"/>
          </a:p>
          <a:p>
            <a:r>
              <a:rPr lang="en-US" sz="2000" b="1" dirty="0"/>
              <a:t>He placed </a:t>
            </a:r>
            <a:r>
              <a:rPr lang="en-US" sz="2000" b="1" dirty="0" err="1"/>
              <a:t>Coriantumr</a:t>
            </a:r>
            <a:r>
              <a:rPr lang="en-US" sz="2000" b="1" dirty="0"/>
              <a:t> in charge of his army</a:t>
            </a:r>
          </a:p>
          <a:p>
            <a:endParaRPr lang="en-US" sz="2000" b="1" dirty="0"/>
          </a:p>
          <a:p>
            <a:r>
              <a:rPr lang="en-US" sz="2000" b="1" dirty="0"/>
              <a:t>His forces came up against </a:t>
            </a:r>
            <a:r>
              <a:rPr lang="en-US" sz="2000" b="1" dirty="0" err="1"/>
              <a:t>Moronihah</a:t>
            </a:r>
            <a:r>
              <a:rPr lang="en-US" sz="2000" b="1" dirty="0"/>
              <a:t> and Lehi</a:t>
            </a:r>
          </a:p>
          <a:p>
            <a:endParaRPr lang="en-US" sz="2000" b="1" dirty="0"/>
          </a:p>
          <a:p>
            <a:r>
              <a:rPr lang="en-US" sz="2000" b="1" dirty="0"/>
              <a:t>The Lamanites were defeated and </a:t>
            </a:r>
            <a:r>
              <a:rPr lang="en-US" sz="2000" b="1" dirty="0" err="1"/>
              <a:t>Coriantumr</a:t>
            </a:r>
            <a:r>
              <a:rPr lang="en-US" sz="2000" b="1" dirty="0"/>
              <a:t> was killed</a:t>
            </a:r>
          </a:p>
          <a:p>
            <a:endParaRPr lang="en-US" sz="2000" b="1" dirty="0"/>
          </a:p>
          <a:p>
            <a:r>
              <a:rPr lang="en-US" sz="2000" b="1" dirty="0"/>
              <a:t>He is not mentioned again</a:t>
            </a:r>
          </a:p>
        </p:txBody>
      </p:sp>
      <p:sp>
        <p:nvSpPr>
          <p:cNvPr id="97" name="TextBox 96"/>
          <p:cNvSpPr txBox="1"/>
          <p:nvPr/>
        </p:nvSpPr>
        <p:spPr>
          <a:xfrm>
            <a:off x="9914965" y="6488668"/>
            <a:ext cx="2133600" cy="369332"/>
          </a:xfrm>
          <a:prstGeom prst="rect">
            <a:avLst/>
          </a:prstGeom>
          <a:noFill/>
        </p:spPr>
        <p:txBody>
          <a:bodyPr wrap="square" rtlCol="0">
            <a:spAutoFit/>
          </a:bodyPr>
          <a:lstStyle/>
          <a:p>
            <a:pPr algn="r"/>
            <a:r>
              <a:rPr lang="en-US" dirty="0"/>
              <a:t>Who’s Who</a:t>
            </a:r>
          </a:p>
        </p:txBody>
      </p:sp>
      <p:grpSp>
        <p:nvGrpSpPr>
          <p:cNvPr id="2" name="Group 1">
            <a:extLst>
              <a:ext uri="{FF2B5EF4-FFF2-40B4-BE49-F238E27FC236}">
                <a16:creationId xmlns:a16="http://schemas.microsoft.com/office/drawing/2014/main" id="{306A00F2-03A5-9AA1-4C0D-131ED87DE0BA}"/>
              </a:ext>
            </a:extLst>
          </p:cNvPr>
          <p:cNvGrpSpPr/>
          <p:nvPr/>
        </p:nvGrpSpPr>
        <p:grpSpPr>
          <a:xfrm>
            <a:off x="8534399" y="694785"/>
            <a:ext cx="2133601" cy="5099099"/>
            <a:chOff x="2042774" y="121243"/>
            <a:chExt cx="2680924" cy="6407148"/>
          </a:xfrm>
        </p:grpSpPr>
        <p:sp>
          <p:nvSpPr>
            <p:cNvPr id="3" name="Freeform: Shape 2">
              <a:extLst>
                <a:ext uri="{FF2B5EF4-FFF2-40B4-BE49-F238E27FC236}">
                  <a16:creationId xmlns:a16="http://schemas.microsoft.com/office/drawing/2014/main" id="{B7B2D038-09AD-DB65-5E50-86768D1A18E3}"/>
                </a:ext>
              </a:extLst>
            </p:cNvPr>
            <p:cNvSpPr/>
            <p:nvPr/>
          </p:nvSpPr>
          <p:spPr>
            <a:xfrm rot="16710479">
              <a:off x="2315210" y="1399923"/>
              <a:ext cx="2299470" cy="2517506"/>
            </a:xfrm>
            <a:custGeom>
              <a:avLst/>
              <a:gdLst>
                <a:gd name="connsiteX0" fmla="*/ 2298464 w 2299470"/>
                <a:gd name="connsiteY0" fmla="*/ 1950393 h 2835994"/>
                <a:gd name="connsiteX1" fmla="*/ 2034753 w 2299470"/>
                <a:gd name="connsiteY1" fmla="*/ 2231730 h 2835994"/>
                <a:gd name="connsiteX2" fmla="*/ 1734485 w 2299470"/>
                <a:gd name="connsiteY2" fmla="*/ 2672023 h 2835994"/>
                <a:gd name="connsiteX3" fmla="*/ 1480179 w 2299470"/>
                <a:gd name="connsiteY3" fmla="*/ 2835690 h 2835994"/>
                <a:gd name="connsiteX4" fmla="*/ 1218441 w 2299470"/>
                <a:gd name="connsiteY4" fmla="*/ 2723382 h 2835994"/>
                <a:gd name="connsiteX5" fmla="*/ 914945 w 2299470"/>
                <a:gd name="connsiteY5" fmla="*/ 2751049 h 2835994"/>
                <a:gd name="connsiteX6" fmla="*/ 709073 w 2299470"/>
                <a:gd name="connsiteY6" fmla="*/ 2514537 h 2835994"/>
                <a:gd name="connsiteX7" fmla="*/ 702924 w 2299470"/>
                <a:gd name="connsiteY7" fmla="*/ 2511252 h 2835994"/>
                <a:gd name="connsiteX8" fmla="*/ 364721 w 2299470"/>
                <a:gd name="connsiteY8" fmla="*/ 2345587 h 2835994"/>
                <a:gd name="connsiteX9" fmla="*/ 376201 w 2299470"/>
                <a:gd name="connsiteY9" fmla="*/ 1945029 h 2835994"/>
                <a:gd name="connsiteX10" fmla="*/ 376068 w 2299470"/>
                <a:gd name="connsiteY10" fmla="*/ 1944919 h 2835994"/>
                <a:gd name="connsiteX11" fmla="*/ 315057 w 2299470"/>
                <a:gd name="connsiteY11" fmla="*/ 1894495 h 2835994"/>
                <a:gd name="connsiteX12" fmla="*/ 239600 w 2299470"/>
                <a:gd name="connsiteY12" fmla="*/ 1745249 h 2835994"/>
                <a:gd name="connsiteX13" fmla="*/ 239875 w 2299470"/>
                <a:gd name="connsiteY13" fmla="*/ 1738738 h 2835994"/>
                <a:gd name="connsiteX14" fmla="*/ 200952 w 2299470"/>
                <a:gd name="connsiteY14" fmla="*/ 1735345 h 2835994"/>
                <a:gd name="connsiteX15" fmla="*/ 53596 w 2299470"/>
                <a:gd name="connsiteY15" fmla="*/ 1533504 h 2835994"/>
                <a:gd name="connsiteX16" fmla="*/ 100480 w 2299470"/>
                <a:gd name="connsiteY16" fmla="*/ 1252575 h 2835994"/>
                <a:gd name="connsiteX17" fmla="*/ 1476 w 2299470"/>
                <a:gd name="connsiteY17" fmla="*/ 964350 h 2835994"/>
                <a:gd name="connsiteX18" fmla="*/ 182283 w 2299470"/>
                <a:gd name="connsiteY18" fmla="*/ 708166 h 2835994"/>
                <a:gd name="connsiteX19" fmla="*/ 184012 w 2299470"/>
                <a:gd name="connsiteY19" fmla="*/ 701412 h 2835994"/>
                <a:gd name="connsiteX20" fmla="*/ 264552 w 2299470"/>
                <a:gd name="connsiteY20" fmla="*/ 333528 h 2835994"/>
                <a:gd name="connsiteX21" fmla="*/ 656362 w 2299470"/>
                <a:gd name="connsiteY21" fmla="*/ 249480 h 2835994"/>
                <a:gd name="connsiteX22" fmla="*/ 656437 w 2299470"/>
                <a:gd name="connsiteY22" fmla="*/ 249325 h 2835994"/>
                <a:gd name="connsiteX23" fmla="*/ 690915 w 2299470"/>
                <a:gd name="connsiteY23" fmla="*/ 178078 h 2835994"/>
                <a:gd name="connsiteX24" fmla="*/ 1051397 w 2299470"/>
                <a:gd name="connsiteY24" fmla="*/ 162229 h 2835994"/>
                <a:gd name="connsiteX25" fmla="*/ 1053159 w 2299470"/>
                <a:gd name="connsiteY25" fmla="*/ 158404 h 2835994"/>
                <a:gd name="connsiteX26" fmla="*/ 1078748 w 2299470"/>
                <a:gd name="connsiteY26" fmla="*/ 102862 h 2835994"/>
                <a:gd name="connsiteX27" fmla="*/ 1205326 w 2299470"/>
                <a:gd name="connsiteY27" fmla="*/ 2909 h 2835994"/>
                <a:gd name="connsiteX28" fmla="*/ 1357789 w 2299470"/>
                <a:gd name="connsiteY28" fmla="*/ 60105 h 2835994"/>
                <a:gd name="connsiteX29" fmla="*/ 1393991 w 2299470"/>
                <a:gd name="connsiteY29" fmla="*/ 112134 h 2835994"/>
                <a:gd name="connsiteX30" fmla="*/ 1396229 w 2299470"/>
                <a:gd name="connsiteY30" fmla="*/ 115350 h 2835994"/>
                <a:gd name="connsiteX31" fmla="*/ 1552860 w 2299470"/>
                <a:gd name="connsiteY31" fmla="*/ 1309 h 2835994"/>
                <a:gd name="connsiteX32" fmla="*/ 1659398 w 2299470"/>
                <a:gd name="connsiteY32" fmla="*/ 27063 h 2835994"/>
                <a:gd name="connsiteX33" fmla="*/ 1792853 w 2299470"/>
                <a:gd name="connsiteY33" fmla="*/ 267916 h 2835994"/>
                <a:gd name="connsiteX34" fmla="*/ 1793580 w 2299470"/>
                <a:gd name="connsiteY34" fmla="*/ 268346 h 2835994"/>
                <a:gd name="connsiteX35" fmla="*/ 1850009 w 2299470"/>
                <a:gd name="connsiteY35" fmla="*/ 301710 h 2835994"/>
                <a:gd name="connsiteX36" fmla="*/ 1964124 w 2299470"/>
                <a:gd name="connsiteY36" fmla="*/ 501671 h 2835994"/>
                <a:gd name="connsiteX37" fmla="*/ 1956457 w 2299470"/>
                <a:gd name="connsiteY37" fmla="*/ 755144 h 2835994"/>
                <a:gd name="connsiteX38" fmla="*/ 2012457 w 2299470"/>
                <a:gd name="connsiteY38" fmla="*/ 1142697 h 2835994"/>
                <a:gd name="connsiteX39" fmla="*/ 1984423 w 2299470"/>
                <a:gd name="connsiteY39" fmla="*/ 1239141 h 2835994"/>
                <a:gd name="connsiteX40" fmla="*/ 2043977 w 2299470"/>
                <a:gd name="connsiteY40" fmla="*/ 1283080 h 2835994"/>
                <a:gd name="connsiteX41" fmla="*/ 2093341 w 2299470"/>
                <a:gd name="connsiteY41" fmla="*/ 1335818 h 2835994"/>
                <a:gd name="connsiteX42" fmla="*/ 2051541 w 2299470"/>
                <a:gd name="connsiteY42" fmla="*/ 1654752 h 2835994"/>
                <a:gd name="connsiteX43" fmla="*/ 2298464 w 2299470"/>
                <a:gd name="connsiteY43" fmla="*/ 1950393 h 283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99470" h="2835994">
                  <a:moveTo>
                    <a:pt x="2298464" y="1950393"/>
                  </a:moveTo>
                  <a:cubicBezTo>
                    <a:pt x="2310981" y="2085698"/>
                    <a:pt x="2205764" y="2197970"/>
                    <a:pt x="2034753" y="2231730"/>
                  </a:cubicBezTo>
                  <a:cubicBezTo>
                    <a:pt x="2139313" y="2435753"/>
                    <a:pt x="2003884" y="2634377"/>
                    <a:pt x="1734485" y="2672023"/>
                  </a:cubicBezTo>
                  <a:cubicBezTo>
                    <a:pt x="1727136" y="2771957"/>
                    <a:pt x="1619614" y="2841173"/>
                    <a:pt x="1480179" y="2835690"/>
                  </a:cubicBezTo>
                  <a:cubicBezTo>
                    <a:pt x="1379291" y="2831746"/>
                    <a:pt x="1279811" y="2789071"/>
                    <a:pt x="1218441" y="2723382"/>
                  </a:cubicBezTo>
                  <a:cubicBezTo>
                    <a:pt x="1144529" y="2777193"/>
                    <a:pt x="1025301" y="2788059"/>
                    <a:pt x="914945" y="2751049"/>
                  </a:cubicBezTo>
                  <a:cubicBezTo>
                    <a:pt x="785740" y="2707694"/>
                    <a:pt x="700252" y="2609491"/>
                    <a:pt x="709073" y="2514537"/>
                  </a:cubicBezTo>
                  <a:cubicBezTo>
                    <a:pt x="707003" y="2513453"/>
                    <a:pt x="704993" y="2512336"/>
                    <a:pt x="702924" y="2511252"/>
                  </a:cubicBezTo>
                  <a:cubicBezTo>
                    <a:pt x="570009" y="2491773"/>
                    <a:pt x="446025" y="2431023"/>
                    <a:pt x="364721" y="2345587"/>
                  </a:cubicBezTo>
                  <a:cubicBezTo>
                    <a:pt x="236316" y="2210608"/>
                    <a:pt x="241128" y="2043885"/>
                    <a:pt x="376201" y="1945029"/>
                  </a:cubicBezTo>
                  <a:lnTo>
                    <a:pt x="376068" y="1944919"/>
                  </a:lnTo>
                  <a:lnTo>
                    <a:pt x="315057" y="1894495"/>
                  </a:lnTo>
                  <a:cubicBezTo>
                    <a:pt x="269397" y="1847839"/>
                    <a:pt x="244299" y="1795691"/>
                    <a:pt x="239600" y="1745249"/>
                  </a:cubicBezTo>
                  <a:lnTo>
                    <a:pt x="239875" y="1738738"/>
                  </a:lnTo>
                  <a:lnTo>
                    <a:pt x="200952" y="1735345"/>
                  </a:lnTo>
                  <a:cubicBezTo>
                    <a:pt x="131863" y="1711196"/>
                    <a:pt x="74456" y="1636062"/>
                    <a:pt x="53596" y="1533504"/>
                  </a:cubicBezTo>
                  <a:cubicBezTo>
                    <a:pt x="33449" y="1434570"/>
                    <a:pt x="51259" y="1327798"/>
                    <a:pt x="100480" y="1252575"/>
                  </a:cubicBezTo>
                  <a:cubicBezTo>
                    <a:pt x="30645" y="1193569"/>
                    <a:pt x="-8246" y="1080339"/>
                    <a:pt x="1476" y="964350"/>
                  </a:cubicBezTo>
                  <a:cubicBezTo>
                    <a:pt x="12882" y="828543"/>
                    <a:pt x="87953" y="722165"/>
                    <a:pt x="182283" y="708166"/>
                  </a:cubicBezTo>
                  <a:cubicBezTo>
                    <a:pt x="182844" y="705899"/>
                    <a:pt x="183451" y="703680"/>
                    <a:pt x="184012" y="701412"/>
                  </a:cubicBezTo>
                  <a:cubicBezTo>
                    <a:pt x="171345" y="567677"/>
                    <a:pt x="200887" y="432807"/>
                    <a:pt x="264552" y="333528"/>
                  </a:cubicBezTo>
                  <a:cubicBezTo>
                    <a:pt x="365146" y="176721"/>
                    <a:pt x="528236" y="141772"/>
                    <a:pt x="656362" y="249480"/>
                  </a:cubicBezTo>
                  <a:lnTo>
                    <a:pt x="656437" y="249325"/>
                  </a:lnTo>
                  <a:lnTo>
                    <a:pt x="690915" y="178078"/>
                  </a:lnTo>
                  <a:cubicBezTo>
                    <a:pt x="782830" y="30237"/>
                    <a:pt x="947426" y="15146"/>
                    <a:pt x="1051397" y="162229"/>
                  </a:cubicBezTo>
                  <a:lnTo>
                    <a:pt x="1053159" y="158404"/>
                  </a:lnTo>
                  <a:lnTo>
                    <a:pt x="1078748" y="102862"/>
                  </a:lnTo>
                  <a:cubicBezTo>
                    <a:pt x="1110686" y="49095"/>
                    <a:pt x="1155508" y="13039"/>
                    <a:pt x="1205326" y="2909"/>
                  </a:cubicBezTo>
                  <a:cubicBezTo>
                    <a:pt x="1260156" y="-8256"/>
                    <a:pt x="1314935" y="13132"/>
                    <a:pt x="1357789" y="60105"/>
                  </a:cubicBezTo>
                  <a:lnTo>
                    <a:pt x="1393991" y="112134"/>
                  </a:lnTo>
                  <a:lnTo>
                    <a:pt x="1396229" y="115350"/>
                  </a:lnTo>
                  <a:cubicBezTo>
                    <a:pt x="1436604" y="47139"/>
                    <a:pt x="1493486" y="7560"/>
                    <a:pt x="1552860" y="1309"/>
                  </a:cubicBezTo>
                  <a:cubicBezTo>
                    <a:pt x="1588485" y="-2442"/>
                    <a:pt x="1625006" y="5805"/>
                    <a:pt x="1659398" y="27063"/>
                  </a:cubicBezTo>
                  <a:cubicBezTo>
                    <a:pt x="1729281" y="70245"/>
                    <a:pt x="1779391" y="160652"/>
                    <a:pt x="1792853" y="267916"/>
                  </a:cubicBezTo>
                  <a:lnTo>
                    <a:pt x="1793580" y="268346"/>
                  </a:lnTo>
                  <a:lnTo>
                    <a:pt x="1850009" y="301710"/>
                  </a:lnTo>
                  <a:cubicBezTo>
                    <a:pt x="1903403" y="345099"/>
                    <a:pt x="1944491" y="415899"/>
                    <a:pt x="1964124" y="501671"/>
                  </a:cubicBezTo>
                  <a:cubicBezTo>
                    <a:pt x="1983149" y="584683"/>
                    <a:pt x="1980437" y="674843"/>
                    <a:pt x="1956457" y="755144"/>
                  </a:cubicBezTo>
                  <a:cubicBezTo>
                    <a:pt x="2015402" y="865267"/>
                    <a:pt x="2036016" y="1008025"/>
                    <a:pt x="2012457" y="1142697"/>
                  </a:cubicBezTo>
                  <a:lnTo>
                    <a:pt x="1984423" y="1239141"/>
                  </a:lnTo>
                  <a:lnTo>
                    <a:pt x="2043977" y="1283080"/>
                  </a:lnTo>
                  <a:cubicBezTo>
                    <a:pt x="2062551" y="1299488"/>
                    <a:pt x="2079132" y="1317146"/>
                    <a:pt x="2093341" y="1335818"/>
                  </a:cubicBezTo>
                  <a:cubicBezTo>
                    <a:pt x="2179709" y="1449298"/>
                    <a:pt x="2162752" y="1578546"/>
                    <a:pt x="2051541" y="1654752"/>
                  </a:cubicBezTo>
                  <a:cubicBezTo>
                    <a:pt x="2193834" y="1723013"/>
                    <a:pt x="2287837" y="1835570"/>
                    <a:pt x="2298464" y="1950393"/>
                  </a:cubicBezTo>
                  <a:close/>
                </a:path>
              </a:pathLst>
            </a:cu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Oval 3">
              <a:extLst>
                <a:ext uri="{FF2B5EF4-FFF2-40B4-BE49-F238E27FC236}">
                  <a16:creationId xmlns:a16="http://schemas.microsoft.com/office/drawing/2014/main" id="{6686A1E0-A0E0-D5B2-0023-B647E0F75992}"/>
                </a:ext>
              </a:extLst>
            </p:cNvPr>
            <p:cNvSpPr/>
            <p:nvPr/>
          </p:nvSpPr>
          <p:spPr>
            <a:xfrm rot="7671173" flipH="1">
              <a:off x="1944300" y="4221637"/>
              <a:ext cx="624751" cy="427803"/>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2BA92568-7B5C-AC66-0DA8-354D8F9B5ACE}"/>
                </a:ext>
              </a:extLst>
            </p:cNvPr>
            <p:cNvSpPr/>
            <p:nvPr/>
          </p:nvSpPr>
          <p:spPr>
            <a:xfrm rot="2381348" flipH="1">
              <a:off x="2460772" y="2815526"/>
              <a:ext cx="734219" cy="1848732"/>
            </a:xfrm>
            <a:prstGeom prst="trapezoid">
              <a:avLst>
                <a:gd name="adj" fmla="val 30356"/>
              </a:avLst>
            </a:prstGeom>
            <a:solidFill>
              <a:srgbClr val="2E5C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53CD3104-5006-2B21-8E81-0999E6AEC06A}"/>
                </a:ext>
              </a:extLst>
            </p:cNvPr>
            <p:cNvSpPr/>
            <p:nvPr/>
          </p:nvSpPr>
          <p:spPr>
            <a:xfrm>
              <a:off x="2630772" y="3044832"/>
              <a:ext cx="1576224" cy="1869051"/>
            </a:xfrm>
            <a:prstGeom prst="trapezoid">
              <a:avLst>
                <a:gd name="adj" fmla="val 33441"/>
              </a:avLst>
            </a:prstGeom>
            <a:solidFill>
              <a:srgbClr val="2E5C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E770828D-9132-F49E-2B40-5AD3C3A0D39A}"/>
                </a:ext>
              </a:extLst>
            </p:cNvPr>
            <p:cNvSpPr/>
            <p:nvPr/>
          </p:nvSpPr>
          <p:spPr>
            <a:xfrm rot="947588">
              <a:off x="2400146" y="4686249"/>
              <a:ext cx="497755" cy="1563973"/>
            </a:xfrm>
            <a:prstGeom prst="trapezoid">
              <a:avLst>
                <a:gd name="adj" fmla="val 21965"/>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a:extLst>
                <a:ext uri="{FF2B5EF4-FFF2-40B4-BE49-F238E27FC236}">
                  <a16:creationId xmlns:a16="http://schemas.microsoft.com/office/drawing/2014/main" id="{F76A2E12-9280-6AFE-298D-EF9561EF8612}"/>
                </a:ext>
              </a:extLst>
            </p:cNvPr>
            <p:cNvSpPr/>
            <p:nvPr/>
          </p:nvSpPr>
          <p:spPr>
            <a:xfrm rot="21002712">
              <a:off x="3914329" y="4688568"/>
              <a:ext cx="497755" cy="154689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0BC31C73-433C-4887-C3C4-88BD1E6FF91E}"/>
                </a:ext>
              </a:extLst>
            </p:cNvPr>
            <p:cNvSpPr/>
            <p:nvPr/>
          </p:nvSpPr>
          <p:spPr>
            <a:xfrm rot="3718254" flipH="1">
              <a:off x="4130783" y="4434781"/>
              <a:ext cx="624751" cy="427803"/>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B8C2EEB8-70AA-448B-D62F-C55D39E25E13}"/>
                </a:ext>
              </a:extLst>
            </p:cNvPr>
            <p:cNvSpPr/>
            <p:nvPr/>
          </p:nvSpPr>
          <p:spPr>
            <a:xfrm rot="20175942" flipH="1">
              <a:off x="3650032" y="2884283"/>
              <a:ext cx="902555" cy="1897812"/>
            </a:xfrm>
            <a:prstGeom prst="trapezoid">
              <a:avLst>
                <a:gd name="adj" fmla="val 45365"/>
              </a:avLst>
            </a:prstGeom>
            <a:solidFill>
              <a:srgbClr val="2E5C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45EFD8D3-79D7-FAB6-5AE9-C9FD4FD698A8}"/>
                </a:ext>
              </a:extLst>
            </p:cNvPr>
            <p:cNvSpPr/>
            <p:nvPr/>
          </p:nvSpPr>
          <p:spPr>
            <a:xfrm rot="20950279">
              <a:off x="2911260" y="6090099"/>
              <a:ext cx="554601" cy="43829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A047DB70-3B73-ADB3-C6D0-ECA99D6BB221}"/>
                </a:ext>
              </a:extLst>
            </p:cNvPr>
            <p:cNvSpPr/>
            <p:nvPr/>
          </p:nvSpPr>
          <p:spPr>
            <a:xfrm rot="20950279">
              <a:off x="3409013" y="6090098"/>
              <a:ext cx="554601" cy="43829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44">
              <a:extLst>
                <a:ext uri="{FF2B5EF4-FFF2-40B4-BE49-F238E27FC236}">
                  <a16:creationId xmlns:a16="http://schemas.microsoft.com/office/drawing/2014/main" id="{6CF8A6E4-26E7-4E83-B83D-E6E7046E8CC8}"/>
                </a:ext>
              </a:extLst>
            </p:cNvPr>
            <p:cNvGrpSpPr/>
            <p:nvPr/>
          </p:nvGrpSpPr>
          <p:grpSpPr>
            <a:xfrm>
              <a:off x="2962608" y="2951379"/>
              <a:ext cx="916005" cy="548142"/>
              <a:chOff x="3416724" y="3667852"/>
              <a:chExt cx="2655030" cy="1513748"/>
            </a:xfrm>
          </p:grpSpPr>
          <p:grpSp>
            <p:nvGrpSpPr>
              <p:cNvPr id="169" name="Group 31">
                <a:extLst>
                  <a:ext uri="{FF2B5EF4-FFF2-40B4-BE49-F238E27FC236}">
                    <a16:creationId xmlns:a16="http://schemas.microsoft.com/office/drawing/2014/main" id="{883B0DB8-386C-5424-666E-3039FEF40A52}"/>
                  </a:ext>
                </a:extLst>
              </p:cNvPr>
              <p:cNvGrpSpPr/>
              <p:nvPr/>
            </p:nvGrpSpPr>
            <p:grpSpPr>
              <a:xfrm>
                <a:off x="4114800" y="4495800"/>
                <a:ext cx="1219200" cy="685800"/>
                <a:chOff x="4114800" y="4495800"/>
                <a:chExt cx="1219200" cy="685800"/>
              </a:xfrm>
            </p:grpSpPr>
            <p:sp>
              <p:nvSpPr>
                <p:cNvPr id="178" name="Trapezoid 19">
                  <a:extLst>
                    <a:ext uri="{FF2B5EF4-FFF2-40B4-BE49-F238E27FC236}">
                      <a16:creationId xmlns:a16="http://schemas.microsoft.com/office/drawing/2014/main" id="{18B8CD2B-9A94-A81A-683C-71B05B52668A}"/>
                    </a:ext>
                  </a:extLst>
                </p:cNvPr>
                <p:cNvSpPr/>
                <p:nvPr/>
              </p:nvSpPr>
              <p:spPr>
                <a:xfrm>
                  <a:off x="4114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rapezoid 178">
                  <a:extLst>
                    <a:ext uri="{FF2B5EF4-FFF2-40B4-BE49-F238E27FC236}">
                      <a16:creationId xmlns:a16="http://schemas.microsoft.com/office/drawing/2014/main" id="{3307C20D-2DD0-4F07-4FBD-5C83425194C0}"/>
                    </a:ext>
                  </a:extLst>
                </p:cNvPr>
                <p:cNvSpPr/>
                <p:nvPr/>
              </p:nvSpPr>
              <p:spPr>
                <a:xfrm>
                  <a:off x="4495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179">
                  <a:extLst>
                    <a:ext uri="{FF2B5EF4-FFF2-40B4-BE49-F238E27FC236}">
                      <a16:creationId xmlns:a16="http://schemas.microsoft.com/office/drawing/2014/main" id="{FCA912B4-231B-EC17-E60B-5BB7A520381E}"/>
                    </a:ext>
                  </a:extLst>
                </p:cNvPr>
                <p:cNvSpPr/>
                <p:nvPr/>
              </p:nvSpPr>
              <p:spPr>
                <a:xfrm>
                  <a:off x="4876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36">
                <a:extLst>
                  <a:ext uri="{FF2B5EF4-FFF2-40B4-BE49-F238E27FC236}">
                    <a16:creationId xmlns:a16="http://schemas.microsoft.com/office/drawing/2014/main" id="{3BC1E3C9-C707-7973-2977-D8DE11A33F3A}"/>
                  </a:ext>
                </a:extLst>
              </p:cNvPr>
              <p:cNvGrpSpPr/>
              <p:nvPr/>
            </p:nvGrpSpPr>
            <p:grpSpPr>
              <a:xfrm rot="3976231">
                <a:off x="3150024" y="3934552"/>
                <a:ext cx="1219200" cy="685800"/>
                <a:chOff x="4114800" y="4495800"/>
                <a:chExt cx="1219200" cy="685800"/>
              </a:xfrm>
            </p:grpSpPr>
            <p:sp>
              <p:nvSpPr>
                <p:cNvPr id="175" name="Trapezoid 174">
                  <a:extLst>
                    <a:ext uri="{FF2B5EF4-FFF2-40B4-BE49-F238E27FC236}">
                      <a16:creationId xmlns:a16="http://schemas.microsoft.com/office/drawing/2014/main" id="{68D6146D-2B33-EFB3-69A3-93507EF4094E}"/>
                    </a:ext>
                  </a:extLst>
                </p:cNvPr>
                <p:cNvSpPr/>
                <p:nvPr/>
              </p:nvSpPr>
              <p:spPr>
                <a:xfrm>
                  <a:off x="4114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apezoid 175">
                  <a:extLst>
                    <a:ext uri="{FF2B5EF4-FFF2-40B4-BE49-F238E27FC236}">
                      <a16:creationId xmlns:a16="http://schemas.microsoft.com/office/drawing/2014/main" id="{3877A09F-B192-5038-F9A3-8A2C31B87B37}"/>
                    </a:ext>
                  </a:extLst>
                </p:cNvPr>
                <p:cNvSpPr/>
                <p:nvPr/>
              </p:nvSpPr>
              <p:spPr>
                <a:xfrm>
                  <a:off x="4495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rapezoid 176">
                  <a:extLst>
                    <a:ext uri="{FF2B5EF4-FFF2-40B4-BE49-F238E27FC236}">
                      <a16:creationId xmlns:a16="http://schemas.microsoft.com/office/drawing/2014/main" id="{8C5EFBD0-1CEB-685A-9958-3FAC868FAE2F}"/>
                    </a:ext>
                  </a:extLst>
                </p:cNvPr>
                <p:cNvSpPr/>
                <p:nvPr/>
              </p:nvSpPr>
              <p:spPr>
                <a:xfrm>
                  <a:off x="4876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40">
                <a:extLst>
                  <a:ext uri="{FF2B5EF4-FFF2-40B4-BE49-F238E27FC236}">
                    <a16:creationId xmlns:a16="http://schemas.microsoft.com/office/drawing/2014/main" id="{DC412413-9B6B-78D3-CD94-D2F2B97FB90F}"/>
                  </a:ext>
                </a:extLst>
              </p:cNvPr>
              <p:cNvGrpSpPr/>
              <p:nvPr/>
            </p:nvGrpSpPr>
            <p:grpSpPr>
              <a:xfrm rot="18434064">
                <a:off x="5119254" y="3990109"/>
                <a:ext cx="1219200" cy="685800"/>
                <a:chOff x="4114800" y="4495800"/>
                <a:chExt cx="1219200" cy="685800"/>
              </a:xfrm>
            </p:grpSpPr>
            <p:sp>
              <p:nvSpPr>
                <p:cNvPr id="172" name="Trapezoid 171">
                  <a:extLst>
                    <a:ext uri="{FF2B5EF4-FFF2-40B4-BE49-F238E27FC236}">
                      <a16:creationId xmlns:a16="http://schemas.microsoft.com/office/drawing/2014/main" id="{2F8D7870-2010-687C-D6D2-757F5ACD2818}"/>
                    </a:ext>
                  </a:extLst>
                </p:cNvPr>
                <p:cNvSpPr/>
                <p:nvPr/>
              </p:nvSpPr>
              <p:spPr>
                <a:xfrm>
                  <a:off x="4114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172">
                  <a:extLst>
                    <a:ext uri="{FF2B5EF4-FFF2-40B4-BE49-F238E27FC236}">
                      <a16:creationId xmlns:a16="http://schemas.microsoft.com/office/drawing/2014/main" id="{430E822B-C039-AB98-68D5-20BE229A2FB5}"/>
                    </a:ext>
                  </a:extLst>
                </p:cNvPr>
                <p:cNvSpPr/>
                <p:nvPr/>
              </p:nvSpPr>
              <p:spPr>
                <a:xfrm>
                  <a:off x="4495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rapezoid 173">
                  <a:extLst>
                    <a:ext uri="{FF2B5EF4-FFF2-40B4-BE49-F238E27FC236}">
                      <a16:creationId xmlns:a16="http://schemas.microsoft.com/office/drawing/2014/main" id="{B0B0078C-C28E-B177-D93B-8E2A912E90E3}"/>
                    </a:ext>
                  </a:extLst>
                </p:cNvPr>
                <p:cNvSpPr/>
                <p:nvPr/>
              </p:nvSpPr>
              <p:spPr>
                <a:xfrm>
                  <a:off x="4876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 name="Group 60">
              <a:extLst>
                <a:ext uri="{FF2B5EF4-FFF2-40B4-BE49-F238E27FC236}">
                  <a16:creationId xmlns:a16="http://schemas.microsoft.com/office/drawing/2014/main" id="{CABE9FB3-1F4E-0C22-428E-374F4D28153E}"/>
                </a:ext>
              </a:extLst>
            </p:cNvPr>
            <p:cNvGrpSpPr/>
            <p:nvPr/>
          </p:nvGrpSpPr>
          <p:grpSpPr>
            <a:xfrm>
              <a:off x="2920682" y="3168978"/>
              <a:ext cx="1069548" cy="1058305"/>
              <a:chOff x="4118087" y="3005181"/>
              <a:chExt cx="3076372" cy="2631310"/>
            </a:xfrm>
            <a:solidFill>
              <a:schemeClr val="accent2"/>
            </a:solidFill>
          </p:grpSpPr>
          <p:sp>
            <p:nvSpPr>
              <p:cNvPr id="155" name="Hexagon 154">
                <a:extLst>
                  <a:ext uri="{FF2B5EF4-FFF2-40B4-BE49-F238E27FC236}">
                    <a16:creationId xmlns:a16="http://schemas.microsoft.com/office/drawing/2014/main" id="{F5CE7261-BE1C-81C1-C921-5A5AF948619A}"/>
                  </a:ext>
                </a:extLst>
              </p:cNvPr>
              <p:cNvSpPr/>
              <p:nvPr/>
            </p:nvSpPr>
            <p:spPr>
              <a:xfrm>
                <a:off x="5354782" y="5026891"/>
                <a:ext cx="685800" cy="609600"/>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onut 40">
                <a:extLst>
                  <a:ext uri="{FF2B5EF4-FFF2-40B4-BE49-F238E27FC236}">
                    <a16:creationId xmlns:a16="http://schemas.microsoft.com/office/drawing/2014/main" id="{9DA6F734-FB1A-A68F-1ABA-10E15868D364}"/>
                  </a:ext>
                </a:extLst>
              </p:cNvPr>
              <p:cNvSpPr/>
              <p:nvPr/>
            </p:nvSpPr>
            <p:spPr>
              <a:xfrm rot="12433330">
                <a:off x="6661059" y="3005181"/>
                <a:ext cx="533400" cy="1600200"/>
              </a:xfrm>
              <a:prstGeom prst="donut">
                <a:avLst>
                  <a:gd name="adj" fmla="val 3645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Donut 41">
                <a:extLst>
                  <a:ext uri="{FF2B5EF4-FFF2-40B4-BE49-F238E27FC236}">
                    <a16:creationId xmlns:a16="http://schemas.microsoft.com/office/drawing/2014/main" id="{EDB9E3EF-9EF8-1706-5A2A-06EE54F9FF80}"/>
                  </a:ext>
                </a:extLst>
              </p:cNvPr>
              <p:cNvSpPr/>
              <p:nvPr/>
            </p:nvSpPr>
            <p:spPr>
              <a:xfrm rot="19132023">
                <a:off x="4118087" y="3025961"/>
                <a:ext cx="533400" cy="1600200"/>
              </a:xfrm>
              <a:prstGeom prst="donut">
                <a:avLst>
                  <a:gd name="adj" fmla="val 3645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Rounded Rectangle 42">
                <a:extLst>
                  <a:ext uri="{FF2B5EF4-FFF2-40B4-BE49-F238E27FC236}">
                    <a16:creationId xmlns:a16="http://schemas.microsoft.com/office/drawing/2014/main" id="{0F85DD00-7045-F2E2-8205-ADDD598D00A7}"/>
                  </a:ext>
                </a:extLst>
              </p:cNvPr>
              <p:cNvSpPr/>
              <p:nvPr/>
            </p:nvSpPr>
            <p:spPr>
              <a:xfrm>
                <a:off x="4876800" y="4343400"/>
                <a:ext cx="762000" cy="228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43">
                <a:extLst>
                  <a:ext uri="{FF2B5EF4-FFF2-40B4-BE49-F238E27FC236}">
                    <a16:creationId xmlns:a16="http://schemas.microsoft.com/office/drawing/2014/main" id="{13E8A94F-BDDC-A616-72FA-5DF53AD66D5E}"/>
                  </a:ext>
                </a:extLst>
              </p:cNvPr>
              <p:cNvSpPr/>
              <p:nvPr/>
            </p:nvSpPr>
            <p:spPr>
              <a:xfrm>
                <a:off x="5715000" y="4343400"/>
                <a:ext cx="762000" cy="228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44">
                <a:extLst>
                  <a:ext uri="{FF2B5EF4-FFF2-40B4-BE49-F238E27FC236}">
                    <a16:creationId xmlns:a16="http://schemas.microsoft.com/office/drawing/2014/main" id="{0EC4D915-17AE-1A6D-4EF7-89DF24999233}"/>
                  </a:ext>
                </a:extLst>
              </p:cNvPr>
              <p:cNvSpPr/>
              <p:nvPr/>
            </p:nvSpPr>
            <p:spPr>
              <a:xfrm>
                <a:off x="5715000" y="4648200"/>
                <a:ext cx="762000" cy="228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45">
                <a:extLst>
                  <a:ext uri="{FF2B5EF4-FFF2-40B4-BE49-F238E27FC236}">
                    <a16:creationId xmlns:a16="http://schemas.microsoft.com/office/drawing/2014/main" id="{48234431-29D1-C7D1-50C9-0589C0377F54}"/>
                  </a:ext>
                </a:extLst>
              </p:cNvPr>
              <p:cNvSpPr/>
              <p:nvPr/>
            </p:nvSpPr>
            <p:spPr>
              <a:xfrm>
                <a:off x="4876800" y="4648200"/>
                <a:ext cx="762000" cy="228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46">
                <a:extLst>
                  <a:ext uri="{FF2B5EF4-FFF2-40B4-BE49-F238E27FC236}">
                    <a16:creationId xmlns:a16="http://schemas.microsoft.com/office/drawing/2014/main" id="{CF519000-AE3F-7275-95B0-7E36E4BEED77}"/>
                  </a:ext>
                </a:extLst>
              </p:cNvPr>
              <p:cNvSpPr/>
              <p:nvPr/>
            </p:nvSpPr>
            <p:spPr>
              <a:xfrm>
                <a:off x="4876800" y="4953000"/>
                <a:ext cx="762000" cy="228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ed Rectangle 47">
                <a:extLst>
                  <a:ext uri="{FF2B5EF4-FFF2-40B4-BE49-F238E27FC236}">
                    <a16:creationId xmlns:a16="http://schemas.microsoft.com/office/drawing/2014/main" id="{E78BE0C6-C0B6-48F9-3626-1F68F77540AE}"/>
                  </a:ext>
                </a:extLst>
              </p:cNvPr>
              <p:cNvSpPr/>
              <p:nvPr/>
            </p:nvSpPr>
            <p:spPr>
              <a:xfrm>
                <a:off x="5715000" y="4953000"/>
                <a:ext cx="762000" cy="228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8C9DCD12-2C1C-1382-5E77-0775AFE1C396}"/>
                  </a:ext>
                </a:extLst>
              </p:cNvPr>
              <p:cNvSpPr/>
              <p:nvPr/>
            </p:nvSpPr>
            <p:spPr>
              <a:xfrm>
                <a:off x="4724400" y="4267200"/>
                <a:ext cx="304800" cy="304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2FA21D40-2B57-D053-94AB-F195AB71E1BF}"/>
                  </a:ext>
                </a:extLst>
              </p:cNvPr>
              <p:cNvSpPr/>
              <p:nvPr/>
            </p:nvSpPr>
            <p:spPr>
              <a:xfrm>
                <a:off x="5527964" y="4447309"/>
                <a:ext cx="304800" cy="304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AD2B0399-65B5-507F-6DA2-B7709B715D77}"/>
                  </a:ext>
                </a:extLst>
              </p:cNvPr>
              <p:cNvSpPr/>
              <p:nvPr/>
            </p:nvSpPr>
            <p:spPr>
              <a:xfrm>
                <a:off x="5532582" y="4770582"/>
                <a:ext cx="304800" cy="304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A2EB7A1C-068C-985F-2945-79798123FAB8}"/>
                  </a:ext>
                </a:extLst>
              </p:cNvPr>
              <p:cNvSpPr/>
              <p:nvPr/>
            </p:nvSpPr>
            <p:spPr>
              <a:xfrm>
                <a:off x="6324600" y="4267200"/>
                <a:ext cx="304800" cy="304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F46CBD35-29D5-2CC3-84A5-264BB84E516B}"/>
                  </a:ext>
                </a:extLst>
              </p:cNvPr>
              <p:cNvSpPr/>
              <p:nvPr/>
            </p:nvSpPr>
            <p:spPr>
              <a:xfrm>
                <a:off x="5537200" y="5073073"/>
                <a:ext cx="304800" cy="304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67">
              <a:extLst>
                <a:ext uri="{FF2B5EF4-FFF2-40B4-BE49-F238E27FC236}">
                  <a16:creationId xmlns:a16="http://schemas.microsoft.com/office/drawing/2014/main" id="{74E57CDD-6D72-D592-619F-795C4A64B833}"/>
                </a:ext>
              </a:extLst>
            </p:cNvPr>
            <p:cNvGrpSpPr/>
            <p:nvPr/>
          </p:nvGrpSpPr>
          <p:grpSpPr>
            <a:xfrm>
              <a:off x="2630771" y="4633526"/>
              <a:ext cx="1576224" cy="1682146"/>
              <a:chOff x="4114795" y="4495800"/>
              <a:chExt cx="1219199" cy="685800"/>
            </a:xfrm>
          </p:grpSpPr>
          <p:sp>
            <p:nvSpPr>
              <p:cNvPr id="149" name="Rounded Rectangle 33">
                <a:extLst>
                  <a:ext uri="{FF2B5EF4-FFF2-40B4-BE49-F238E27FC236}">
                    <a16:creationId xmlns:a16="http://schemas.microsoft.com/office/drawing/2014/main" id="{02AE6C00-06AD-3649-3FBC-811893E8AB03}"/>
                  </a:ext>
                </a:extLst>
              </p:cNvPr>
              <p:cNvSpPr/>
              <p:nvPr/>
            </p:nvSpPr>
            <p:spPr>
              <a:xfrm>
                <a:off x="4190996" y="4648200"/>
                <a:ext cx="1066799" cy="381000"/>
              </a:xfrm>
              <a:prstGeom prst="roundRect">
                <a:avLst>
                  <a:gd name="adj" fmla="val 0"/>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61">
                <a:extLst>
                  <a:ext uri="{FF2B5EF4-FFF2-40B4-BE49-F238E27FC236}">
                    <a16:creationId xmlns:a16="http://schemas.microsoft.com/office/drawing/2014/main" id="{12B25A15-3077-2471-F4B8-2D72DE2BF41A}"/>
                  </a:ext>
                </a:extLst>
              </p:cNvPr>
              <p:cNvGrpSpPr/>
              <p:nvPr/>
            </p:nvGrpSpPr>
            <p:grpSpPr>
              <a:xfrm>
                <a:off x="4177083" y="4495800"/>
                <a:ext cx="1133404" cy="685800"/>
                <a:chOff x="4177083" y="4495800"/>
                <a:chExt cx="1133404" cy="685800"/>
              </a:xfrm>
            </p:grpSpPr>
            <p:sp>
              <p:nvSpPr>
                <p:cNvPr id="152" name="Trapezoid 151">
                  <a:extLst>
                    <a:ext uri="{FF2B5EF4-FFF2-40B4-BE49-F238E27FC236}">
                      <a16:creationId xmlns:a16="http://schemas.microsoft.com/office/drawing/2014/main" id="{2A89EFC6-F3CD-F00D-E90B-77882894F837}"/>
                    </a:ext>
                  </a:extLst>
                </p:cNvPr>
                <p:cNvSpPr/>
                <p:nvPr/>
              </p:nvSpPr>
              <p:spPr>
                <a:xfrm rot="456787">
                  <a:off x="4177083" y="4525621"/>
                  <a:ext cx="457200" cy="650101"/>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a:extLst>
                    <a:ext uri="{FF2B5EF4-FFF2-40B4-BE49-F238E27FC236}">
                      <a16:creationId xmlns:a16="http://schemas.microsoft.com/office/drawing/2014/main" id="{AC567E13-77FA-621E-5489-3A24A7C33941}"/>
                    </a:ext>
                  </a:extLst>
                </p:cNvPr>
                <p:cNvSpPr/>
                <p:nvPr/>
              </p:nvSpPr>
              <p:spPr>
                <a:xfrm>
                  <a:off x="4495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53">
                  <a:extLst>
                    <a:ext uri="{FF2B5EF4-FFF2-40B4-BE49-F238E27FC236}">
                      <a16:creationId xmlns:a16="http://schemas.microsoft.com/office/drawing/2014/main" id="{C4E03463-47D3-3E40-E116-5D93E460D0EE}"/>
                    </a:ext>
                  </a:extLst>
                </p:cNvPr>
                <p:cNvSpPr/>
                <p:nvPr/>
              </p:nvSpPr>
              <p:spPr>
                <a:xfrm rot="21248784">
                  <a:off x="4853287" y="4503554"/>
                  <a:ext cx="457200" cy="66988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 name="Rounded Rectangle 35">
                <a:extLst>
                  <a:ext uri="{FF2B5EF4-FFF2-40B4-BE49-F238E27FC236}">
                    <a16:creationId xmlns:a16="http://schemas.microsoft.com/office/drawing/2014/main" id="{D97AED9D-BA28-F075-A85A-E50EE31A7599}"/>
                  </a:ext>
                </a:extLst>
              </p:cNvPr>
              <p:cNvSpPr/>
              <p:nvPr/>
            </p:nvSpPr>
            <p:spPr>
              <a:xfrm>
                <a:off x="4114795" y="4495800"/>
                <a:ext cx="1219199" cy="152400"/>
              </a:xfrm>
              <a:prstGeom prst="roundRect">
                <a:avLst>
                  <a:gd name="adj" fmla="val 21819"/>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79">
              <a:extLst>
                <a:ext uri="{FF2B5EF4-FFF2-40B4-BE49-F238E27FC236}">
                  <a16:creationId xmlns:a16="http://schemas.microsoft.com/office/drawing/2014/main" id="{265B3AB9-031A-2186-3194-F234AC6CB496}"/>
                </a:ext>
              </a:extLst>
            </p:cNvPr>
            <p:cNvGrpSpPr/>
            <p:nvPr/>
          </p:nvGrpSpPr>
          <p:grpSpPr>
            <a:xfrm>
              <a:off x="2785350" y="4676357"/>
              <a:ext cx="1244386" cy="368892"/>
              <a:chOff x="3886201" y="4953000"/>
              <a:chExt cx="1447796" cy="381000"/>
            </a:xfrm>
          </p:grpSpPr>
          <p:sp>
            <p:nvSpPr>
              <p:cNvPr id="140" name="Rectangle 16">
                <a:extLst>
                  <a:ext uri="{FF2B5EF4-FFF2-40B4-BE49-F238E27FC236}">
                    <a16:creationId xmlns:a16="http://schemas.microsoft.com/office/drawing/2014/main" id="{9BE035F1-A0AA-A543-77CB-E08916E97C54}"/>
                  </a:ext>
                </a:extLst>
              </p:cNvPr>
              <p:cNvSpPr/>
              <p:nvPr/>
            </p:nvSpPr>
            <p:spPr>
              <a:xfrm>
                <a:off x="3886201" y="4953000"/>
                <a:ext cx="228600" cy="3810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4C55CDF8-413F-F002-5DB9-93F581840BDD}"/>
                  </a:ext>
                </a:extLst>
              </p:cNvPr>
              <p:cNvSpPr/>
              <p:nvPr/>
            </p:nvSpPr>
            <p:spPr>
              <a:xfrm>
                <a:off x="4191000" y="4953000"/>
                <a:ext cx="228600" cy="3810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35F81A84-DC86-0458-55A4-0AFA9C41037E}"/>
                  </a:ext>
                </a:extLst>
              </p:cNvPr>
              <p:cNvSpPr/>
              <p:nvPr/>
            </p:nvSpPr>
            <p:spPr>
              <a:xfrm>
                <a:off x="4495799" y="4953000"/>
                <a:ext cx="228600" cy="3810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1827AAC6-882C-C0E1-9784-A2CA68A98954}"/>
                  </a:ext>
                </a:extLst>
              </p:cNvPr>
              <p:cNvSpPr/>
              <p:nvPr/>
            </p:nvSpPr>
            <p:spPr>
              <a:xfrm>
                <a:off x="4800598" y="4953000"/>
                <a:ext cx="228600" cy="3810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F91456F4-FB11-79E9-1555-6766439F262E}"/>
                  </a:ext>
                </a:extLst>
              </p:cNvPr>
              <p:cNvSpPr/>
              <p:nvPr/>
            </p:nvSpPr>
            <p:spPr>
              <a:xfrm>
                <a:off x="5105397" y="4953000"/>
                <a:ext cx="228600" cy="3810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917F6B53-F3BF-8A5E-DD64-B0B9A26A5016}"/>
                  </a:ext>
                </a:extLst>
              </p:cNvPr>
              <p:cNvSpPr/>
              <p:nvPr/>
            </p:nvSpPr>
            <p:spPr>
              <a:xfrm>
                <a:off x="4054764" y="5045364"/>
                <a:ext cx="254000" cy="177800"/>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CD970457-B5C6-D049-4827-1C7E2E717005}"/>
                  </a:ext>
                </a:extLst>
              </p:cNvPr>
              <p:cNvSpPr/>
              <p:nvPr/>
            </p:nvSpPr>
            <p:spPr>
              <a:xfrm>
                <a:off x="4364182" y="5049983"/>
                <a:ext cx="254000" cy="177800"/>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C39E16B0-E37E-DAB3-6B20-74CAE800B195}"/>
                  </a:ext>
                </a:extLst>
              </p:cNvPr>
              <p:cNvSpPr/>
              <p:nvPr/>
            </p:nvSpPr>
            <p:spPr>
              <a:xfrm>
                <a:off x="4668982" y="5040746"/>
                <a:ext cx="254000" cy="177800"/>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CB0DACE4-7259-259A-B314-751A523F4D91}"/>
                  </a:ext>
                </a:extLst>
              </p:cNvPr>
              <p:cNvSpPr/>
              <p:nvPr/>
            </p:nvSpPr>
            <p:spPr>
              <a:xfrm>
                <a:off x="4955310" y="5049982"/>
                <a:ext cx="254000" cy="177800"/>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Regular Pentagon 73">
              <a:extLst>
                <a:ext uri="{FF2B5EF4-FFF2-40B4-BE49-F238E27FC236}">
                  <a16:creationId xmlns:a16="http://schemas.microsoft.com/office/drawing/2014/main" id="{6401B2E5-C491-A258-32E6-157FA3675E45}"/>
                </a:ext>
              </a:extLst>
            </p:cNvPr>
            <p:cNvSpPr/>
            <p:nvPr/>
          </p:nvSpPr>
          <p:spPr>
            <a:xfrm rot="10800000">
              <a:off x="2607092" y="1501440"/>
              <a:ext cx="1782579" cy="1852034"/>
            </a:xfrm>
            <a:prstGeom prst="pentagon">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loud 109">
              <a:extLst>
                <a:ext uri="{FF2B5EF4-FFF2-40B4-BE49-F238E27FC236}">
                  <a16:creationId xmlns:a16="http://schemas.microsoft.com/office/drawing/2014/main" id="{C5B3682B-2F20-0332-E0EB-70558FFBA1BA}"/>
                </a:ext>
              </a:extLst>
            </p:cNvPr>
            <p:cNvSpPr/>
            <p:nvPr/>
          </p:nvSpPr>
          <p:spPr>
            <a:xfrm>
              <a:off x="2696221" y="1325056"/>
              <a:ext cx="1515193" cy="793729"/>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04E78539-1D47-DFE5-83BC-BABB2A29CCDA}"/>
                </a:ext>
              </a:extLst>
            </p:cNvPr>
            <p:cNvGrpSpPr/>
            <p:nvPr/>
          </p:nvGrpSpPr>
          <p:grpSpPr>
            <a:xfrm rot="1528944">
              <a:off x="2499177" y="1439934"/>
              <a:ext cx="407516" cy="1234690"/>
              <a:chOff x="4876800" y="2209800"/>
              <a:chExt cx="721689" cy="2209800"/>
            </a:xfrm>
          </p:grpSpPr>
          <p:sp>
            <p:nvSpPr>
              <p:cNvPr id="137" name="Moon 136">
                <a:extLst>
                  <a:ext uri="{FF2B5EF4-FFF2-40B4-BE49-F238E27FC236}">
                    <a16:creationId xmlns:a16="http://schemas.microsoft.com/office/drawing/2014/main" id="{CA895033-63F8-7A0B-8871-28AFA53689FC}"/>
                  </a:ext>
                </a:extLst>
              </p:cNvPr>
              <p:cNvSpPr/>
              <p:nvPr/>
            </p:nvSpPr>
            <p:spPr>
              <a:xfrm>
                <a:off x="4876800" y="2209800"/>
                <a:ext cx="457200" cy="2057400"/>
              </a:xfrm>
              <a:prstGeom prst="mo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Moon 137">
                <a:extLst>
                  <a:ext uri="{FF2B5EF4-FFF2-40B4-BE49-F238E27FC236}">
                    <a16:creationId xmlns:a16="http://schemas.microsoft.com/office/drawing/2014/main" id="{D57FBEB8-102A-B632-BE7E-0A80EAE9A5E4}"/>
                  </a:ext>
                </a:extLst>
              </p:cNvPr>
              <p:cNvSpPr/>
              <p:nvPr/>
            </p:nvSpPr>
            <p:spPr>
              <a:xfrm rot="20540578">
                <a:off x="5029200" y="2362200"/>
                <a:ext cx="457200" cy="2057400"/>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Moon 138">
                <a:extLst>
                  <a:ext uri="{FF2B5EF4-FFF2-40B4-BE49-F238E27FC236}">
                    <a16:creationId xmlns:a16="http://schemas.microsoft.com/office/drawing/2014/main" id="{A1817DB9-B83B-43A6-4A1E-BDB084F6CB31}"/>
                  </a:ext>
                </a:extLst>
              </p:cNvPr>
              <p:cNvSpPr/>
              <p:nvPr/>
            </p:nvSpPr>
            <p:spPr>
              <a:xfrm rot="20085338">
                <a:off x="5141289" y="2285249"/>
                <a:ext cx="457200" cy="2057400"/>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279F1713-8071-6F64-5252-350A90CDFAAF}"/>
                </a:ext>
              </a:extLst>
            </p:cNvPr>
            <p:cNvGrpSpPr/>
            <p:nvPr/>
          </p:nvGrpSpPr>
          <p:grpSpPr>
            <a:xfrm rot="20235377" flipH="1">
              <a:off x="4169391" y="1443192"/>
              <a:ext cx="407516" cy="1234690"/>
              <a:chOff x="4876800" y="2209800"/>
              <a:chExt cx="721689" cy="2209800"/>
            </a:xfrm>
          </p:grpSpPr>
          <p:sp>
            <p:nvSpPr>
              <p:cNvPr id="134" name="Moon 133">
                <a:extLst>
                  <a:ext uri="{FF2B5EF4-FFF2-40B4-BE49-F238E27FC236}">
                    <a16:creationId xmlns:a16="http://schemas.microsoft.com/office/drawing/2014/main" id="{9251F295-E18B-D71D-BEF6-2D3682B95155}"/>
                  </a:ext>
                </a:extLst>
              </p:cNvPr>
              <p:cNvSpPr/>
              <p:nvPr/>
            </p:nvSpPr>
            <p:spPr>
              <a:xfrm>
                <a:off x="4876800" y="2209800"/>
                <a:ext cx="457200" cy="2057400"/>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34">
                <a:extLst>
                  <a:ext uri="{FF2B5EF4-FFF2-40B4-BE49-F238E27FC236}">
                    <a16:creationId xmlns:a16="http://schemas.microsoft.com/office/drawing/2014/main" id="{E127FB13-D1AF-01CB-371E-EFCC25EDCC0C}"/>
                  </a:ext>
                </a:extLst>
              </p:cNvPr>
              <p:cNvSpPr/>
              <p:nvPr/>
            </p:nvSpPr>
            <p:spPr>
              <a:xfrm rot="20540578">
                <a:off x="5029200" y="2362200"/>
                <a:ext cx="457200" cy="2057400"/>
              </a:xfrm>
              <a:prstGeom prst="mo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a:extLst>
                  <a:ext uri="{FF2B5EF4-FFF2-40B4-BE49-F238E27FC236}">
                    <a16:creationId xmlns:a16="http://schemas.microsoft.com/office/drawing/2014/main" id="{1F348B52-7445-552C-1FEC-1F0110783BB7}"/>
                  </a:ext>
                </a:extLst>
              </p:cNvPr>
              <p:cNvSpPr/>
              <p:nvPr/>
            </p:nvSpPr>
            <p:spPr>
              <a:xfrm rot="20085338">
                <a:off x="5141289" y="2285249"/>
                <a:ext cx="457200" cy="2057400"/>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F4DAD797-FE57-7205-EA55-10F8DF62BCBB}"/>
                </a:ext>
              </a:extLst>
            </p:cNvPr>
            <p:cNvGrpSpPr/>
            <p:nvPr/>
          </p:nvGrpSpPr>
          <p:grpSpPr>
            <a:xfrm rot="7453981">
              <a:off x="2679402" y="-19555"/>
              <a:ext cx="403232" cy="1247806"/>
              <a:chOff x="4876800" y="2209800"/>
              <a:chExt cx="721689" cy="2209800"/>
            </a:xfrm>
          </p:grpSpPr>
          <p:sp>
            <p:nvSpPr>
              <p:cNvPr id="131" name="Moon 130">
                <a:extLst>
                  <a:ext uri="{FF2B5EF4-FFF2-40B4-BE49-F238E27FC236}">
                    <a16:creationId xmlns:a16="http://schemas.microsoft.com/office/drawing/2014/main" id="{5056632B-C663-3F01-F71B-B9E2827FEF51}"/>
                  </a:ext>
                </a:extLst>
              </p:cNvPr>
              <p:cNvSpPr/>
              <p:nvPr/>
            </p:nvSpPr>
            <p:spPr>
              <a:xfrm>
                <a:off x="4876800" y="2209800"/>
                <a:ext cx="457200" cy="2057400"/>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a:extLst>
                  <a:ext uri="{FF2B5EF4-FFF2-40B4-BE49-F238E27FC236}">
                    <a16:creationId xmlns:a16="http://schemas.microsoft.com/office/drawing/2014/main" id="{64859DBE-F2A6-CA0C-C70C-E16293EC2688}"/>
                  </a:ext>
                </a:extLst>
              </p:cNvPr>
              <p:cNvSpPr/>
              <p:nvPr/>
            </p:nvSpPr>
            <p:spPr>
              <a:xfrm rot="20540578">
                <a:off x="5029200" y="2362200"/>
                <a:ext cx="457200" cy="2057400"/>
              </a:xfrm>
              <a:prstGeom prst="mo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a:extLst>
                  <a:ext uri="{FF2B5EF4-FFF2-40B4-BE49-F238E27FC236}">
                    <a16:creationId xmlns:a16="http://schemas.microsoft.com/office/drawing/2014/main" id="{1CC7589B-6B6D-1001-5E79-E8627598D869}"/>
                  </a:ext>
                </a:extLst>
              </p:cNvPr>
              <p:cNvSpPr/>
              <p:nvPr/>
            </p:nvSpPr>
            <p:spPr>
              <a:xfrm rot="20085338">
                <a:off x="5141289" y="2285249"/>
                <a:ext cx="457200" cy="2057400"/>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A28E76A7-7CF5-C14B-EE55-A6553E30D4C5}"/>
                </a:ext>
              </a:extLst>
            </p:cNvPr>
            <p:cNvGrpSpPr/>
            <p:nvPr/>
          </p:nvGrpSpPr>
          <p:grpSpPr>
            <a:xfrm rot="6909421">
              <a:off x="2611172" y="175966"/>
              <a:ext cx="403232" cy="1247806"/>
              <a:chOff x="4876800" y="2209800"/>
              <a:chExt cx="721689" cy="2209800"/>
            </a:xfrm>
          </p:grpSpPr>
          <p:sp>
            <p:nvSpPr>
              <p:cNvPr id="128" name="Moon 127">
                <a:extLst>
                  <a:ext uri="{FF2B5EF4-FFF2-40B4-BE49-F238E27FC236}">
                    <a16:creationId xmlns:a16="http://schemas.microsoft.com/office/drawing/2014/main" id="{492B02CD-D554-02CB-B562-2458CCAEE716}"/>
                  </a:ext>
                </a:extLst>
              </p:cNvPr>
              <p:cNvSpPr/>
              <p:nvPr/>
            </p:nvSpPr>
            <p:spPr>
              <a:xfrm>
                <a:off x="4876800" y="2209800"/>
                <a:ext cx="457200" cy="2057400"/>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Moon 128">
                <a:extLst>
                  <a:ext uri="{FF2B5EF4-FFF2-40B4-BE49-F238E27FC236}">
                    <a16:creationId xmlns:a16="http://schemas.microsoft.com/office/drawing/2014/main" id="{F801DB0A-D2F0-2581-2CAD-788E64856625}"/>
                  </a:ext>
                </a:extLst>
              </p:cNvPr>
              <p:cNvSpPr/>
              <p:nvPr/>
            </p:nvSpPr>
            <p:spPr>
              <a:xfrm rot="20540578">
                <a:off x="5029200" y="2362200"/>
                <a:ext cx="457200" cy="2057400"/>
              </a:xfrm>
              <a:prstGeom prst="mo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a:extLst>
                  <a:ext uri="{FF2B5EF4-FFF2-40B4-BE49-F238E27FC236}">
                    <a16:creationId xmlns:a16="http://schemas.microsoft.com/office/drawing/2014/main" id="{0E021062-F77C-87CD-2C58-6B9C630BF9AF}"/>
                  </a:ext>
                </a:extLst>
              </p:cNvPr>
              <p:cNvSpPr/>
              <p:nvPr/>
            </p:nvSpPr>
            <p:spPr>
              <a:xfrm rot="20085338">
                <a:off x="5141289" y="2285249"/>
                <a:ext cx="457200" cy="2057400"/>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69371C6D-04F2-F898-A3DF-BEF07941AE8A}"/>
                </a:ext>
              </a:extLst>
            </p:cNvPr>
            <p:cNvGrpSpPr/>
            <p:nvPr/>
          </p:nvGrpSpPr>
          <p:grpSpPr>
            <a:xfrm rot="9504789">
              <a:off x="3267987" y="121243"/>
              <a:ext cx="407516" cy="1234690"/>
              <a:chOff x="4876800" y="2209800"/>
              <a:chExt cx="721689" cy="2209800"/>
            </a:xfrm>
          </p:grpSpPr>
          <p:sp>
            <p:nvSpPr>
              <p:cNvPr id="125" name="Moon 124">
                <a:extLst>
                  <a:ext uri="{FF2B5EF4-FFF2-40B4-BE49-F238E27FC236}">
                    <a16:creationId xmlns:a16="http://schemas.microsoft.com/office/drawing/2014/main" id="{D1AC82DC-166C-11B2-B47D-9AC36332F7AE}"/>
                  </a:ext>
                </a:extLst>
              </p:cNvPr>
              <p:cNvSpPr/>
              <p:nvPr/>
            </p:nvSpPr>
            <p:spPr>
              <a:xfrm>
                <a:off x="4876800" y="2209800"/>
                <a:ext cx="457200" cy="2057400"/>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Moon 125">
                <a:extLst>
                  <a:ext uri="{FF2B5EF4-FFF2-40B4-BE49-F238E27FC236}">
                    <a16:creationId xmlns:a16="http://schemas.microsoft.com/office/drawing/2014/main" id="{40E3AED9-48C6-92BE-FC95-F34A47CD8424}"/>
                  </a:ext>
                </a:extLst>
              </p:cNvPr>
              <p:cNvSpPr/>
              <p:nvPr/>
            </p:nvSpPr>
            <p:spPr>
              <a:xfrm rot="20540578">
                <a:off x="5029200" y="2362200"/>
                <a:ext cx="457200" cy="2057400"/>
              </a:xfrm>
              <a:prstGeom prst="mo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126">
                <a:extLst>
                  <a:ext uri="{FF2B5EF4-FFF2-40B4-BE49-F238E27FC236}">
                    <a16:creationId xmlns:a16="http://schemas.microsoft.com/office/drawing/2014/main" id="{67954DB0-9FB6-A69E-666F-B0AABE811900}"/>
                  </a:ext>
                </a:extLst>
              </p:cNvPr>
              <p:cNvSpPr/>
              <p:nvPr/>
            </p:nvSpPr>
            <p:spPr>
              <a:xfrm rot="20085338">
                <a:off x="5141289" y="2285249"/>
                <a:ext cx="457200" cy="2057400"/>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26">
              <a:extLst>
                <a:ext uri="{FF2B5EF4-FFF2-40B4-BE49-F238E27FC236}">
                  <a16:creationId xmlns:a16="http://schemas.microsoft.com/office/drawing/2014/main" id="{D0828A5F-7DF0-FC41-A289-A3D088706A68}"/>
                </a:ext>
              </a:extLst>
            </p:cNvPr>
            <p:cNvGrpSpPr/>
            <p:nvPr/>
          </p:nvGrpSpPr>
          <p:grpSpPr>
            <a:xfrm>
              <a:off x="2696221" y="795903"/>
              <a:ext cx="1712658" cy="954350"/>
              <a:chOff x="3276599" y="3962400"/>
              <a:chExt cx="2362200" cy="1430616"/>
            </a:xfrm>
          </p:grpSpPr>
          <p:sp>
            <p:nvSpPr>
              <p:cNvPr id="117" name="Moon 116">
                <a:extLst>
                  <a:ext uri="{FF2B5EF4-FFF2-40B4-BE49-F238E27FC236}">
                    <a16:creationId xmlns:a16="http://schemas.microsoft.com/office/drawing/2014/main" id="{ECDB2B86-33F7-8C86-5B96-357C0E70884A}"/>
                  </a:ext>
                </a:extLst>
              </p:cNvPr>
              <p:cNvSpPr/>
              <p:nvPr/>
            </p:nvSpPr>
            <p:spPr>
              <a:xfrm rot="5400000">
                <a:off x="3728847" y="3510153"/>
                <a:ext cx="1430616" cy="2335110"/>
              </a:xfrm>
              <a:prstGeom prst="moon">
                <a:avLst>
                  <a:gd name="adj" fmla="val 86492"/>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8">
                <a:extLst>
                  <a:ext uri="{FF2B5EF4-FFF2-40B4-BE49-F238E27FC236}">
                    <a16:creationId xmlns:a16="http://schemas.microsoft.com/office/drawing/2014/main" id="{57533C64-5089-5DB4-ACF7-544AEAE1A6CB}"/>
                  </a:ext>
                </a:extLst>
              </p:cNvPr>
              <p:cNvSpPr/>
              <p:nvPr/>
            </p:nvSpPr>
            <p:spPr>
              <a:xfrm rot="5400000">
                <a:off x="4169067" y="3831933"/>
                <a:ext cx="577264" cy="2362200"/>
              </a:xfrm>
              <a:prstGeom prst="moon">
                <a:avLst>
                  <a:gd name="adj" fmla="val 5735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Pentagon 20">
                <a:extLst>
                  <a:ext uri="{FF2B5EF4-FFF2-40B4-BE49-F238E27FC236}">
                    <a16:creationId xmlns:a16="http://schemas.microsoft.com/office/drawing/2014/main" id="{214A88EA-D07E-F304-AF7E-5B9F0530E627}"/>
                  </a:ext>
                </a:extLst>
              </p:cNvPr>
              <p:cNvSpPr/>
              <p:nvPr/>
            </p:nvSpPr>
            <p:spPr>
              <a:xfrm rot="15286294">
                <a:off x="3471073" y="4452990"/>
                <a:ext cx="610032" cy="348537"/>
              </a:xfrm>
              <a:prstGeom prst="homePlat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Pentagon 21">
                <a:extLst>
                  <a:ext uri="{FF2B5EF4-FFF2-40B4-BE49-F238E27FC236}">
                    <a16:creationId xmlns:a16="http://schemas.microsoft.com/office/drawing/2014/main" id="{900467A1-7739-62E0-670D-B0B1089DE968}"/>
                  </a:ext>
                </a:extLst>
              </p:cNvPr>
              <p:cNvSpPr/>
              <p:nvPr/>
            </p:nvSpPr>
            <p:spPr>
              <a:xfrm rot="17484679">
                <a:off x="4843143" y="4516139"/>
                <a:ext cx="610032" cy="348537"/>
              </a:xfrm>
              <a:prstGeom prst="homePlat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Pentagon 69">
                <a:extLst>
                  <a:ext uri="{FF2B5EF4-FFF2-40B4-BE49-F238E27FC236}">
                    <a16:creationId xmlns:a16="http://schemas.microsoft.com/office/drawing/2014/main" id="{3DD0FCD2-2182-6F7C-EF08-06CB4C196B0B}"/>
                  </a:ext>
                </a:extLst>
              </p:cNvPr>
              <p:cNvSpPr/>
              <p:nvPr/>
            </p:nvSpPr>
            <p:spPr>
              <a:xfrm rot="15286294">
                <a:off x="3743390" y="4359000"/>
                <a:ext cx="723762" cy="237611"/>
              </a:xfrm>
              <a:prstGeom prst="homePlat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Pentagon 70">
                <a:extLst>
                  <a:ext uri="{FF2B5EF4-FFF2-40B4-BE49-F238E27FC236}">
                    <a16:creationId xmlns:a16="http://schemas.microsoft.com/office/drawing/2014/main" id="{BA266F40-44D3-0016-19FF-DBCECD81C50E}"/>
                  </a:ext>
                </a:extLst>
              </p:cNvPr>
              <p:cNvSpPr/>
              <p:nvPr/>
            </p:nvSpPr>
            <p:spPr>
              <a:xfrm rot="17383046">
                <a:off x="4449825" y="4387920"/>
                <a:ext cx="723762" cy="237611"/>
              </a:xfrm>
              <a:prstGeom prst="homePlat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Pentagon 71">
                <a:extLst>
                  <a:ext uri="{FF2B5EF4-FFF2-40B4-BE49-F238E27FC236}">
                    <a16:creationId xmlns:a16="http://schemas.microsoft.com/office/drawing/2014/main" id="{F9D5E4AB-A604-A9AD-797D-FC70DF004041}"/>
                  </a:ext>
                </a:extLst>
              </p:cNvPr>
              <p:cNvSpPr/>
              <p:nvPr/>
            </p:nvSpPr>
            <p:spPr>
              <a:xfrm rot="16200000">
                <a:off x="4065053" y="4295958"/>
                <a:ext cx="783965" cy="229936"/>
              </a:xfrm>
              <a:prstGeom prst="homePlat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123">
                <a:extLst>
                  <a:ext uri="{FF2B5EF4-FFF2-40B4-BE49-F238E27FC236}">
                    <a16:creationId xmlns:a16="http://schemas.microsoft.com/office/drawing/2014/main" id="{812F4CDB-1F3E-04B0-4F8A-2030D14895C9}"/>
                  </a:ext>
                </a:extLst>
              </p:cNvPr>
              <p:cNvSpPr/>
              <p:nvPr/>
            </p:nvSpPr>
            <p:spPr>
              <a:xfrm rot="5400000">
                <a:off x="4231409" y="3945081"/>
                <a:ext cx="406399" cy="2048165"/>
              </a:xfrm>
              <a:prstGeom prst="moon">
                <a:avLst>
                  <a:gd name="adj" fmla="val 5735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4236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icture 154">
            <a:extLst>
              <a:ext uri="{FF2B5EF4-FFF2-40B4-BE49-F238E27FC236}">
                <a16:creationId xmlns:a16="http://schemas.microsoft.com/office/drawing/2014/main" id="{A4CF72F6-87F4-4BEC-B5DC-9A4B5E7ED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34471" y="6488668"/>
            <a:ext cx="2133600" cy="369332"/>
          </a:xfrm>
          <a:prstGeom prst="rect">
            <a:avLst/>
          </a:prstGeom>
          <a:noFill/>
        </p:spPr>
        <p:txBody>
          <a:bodyPr wrap="square" rtlCol="0">
            <a:spAutoFit/>
          </a:bodyPr>
          <a:lstStyle/>
          <a:p>
            <a:r>
              <a:rPr lang="en-US" dirty="0"/>
              <a:t>Helaman 1:17-30</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err="1">
                <a:latin typeface="Script MT Bold" pitchFamily="66" charset="0"/>
              </a:rPr>
              <a:t>Coriantumr</a:t>
            </a:r>
            <a:endParaRPr lang="en-US" sz="4400" dirty="0">
              <a:latin typeface="Script MT Bold" pitchFamily="66" charset="0"/>
            </a:endParaRPr>
          </a:p>
        </p:txBody>
      </p:sp>
      <p:sp>
        <p:nvSpPr>
          <p:cNvPr id="179" name="Rectangle 178"/>
          <p:cNvSpPr/>
          <p:nvPr/>
        </p:nvSpPr>
        <p:spPr>
          <a:xfrm>
            <a:off x="421342" y="1107142"/>
            <a:ext cx="7180729" cy="4708981"/>
          </a:xfrm>
          <a:prstGeom prst="rect">
            <a:avLst/>
          </a:prstGeom>
        </p:spPr>
        <p:txBody>
          <a:bodyPr wrap="square">
            <a:spAutoFit/>
          </a:bodyPr>
          <a:lstStyle/>
          <a:p>
            <a:r>
              <a:rPr lang="en-US" sz="2000" b="1" dirty="0"/>
              <a:t>He was a Nephite dissenter and a descendent of Zarahemla of </a:t>
            </a:r>
            <a:r>
              <a:rPr lang="en-US" sz="2000" b="1" dirty="0" err="1"/>
              <a:t>Mulekite</a:t>
            </a:r>
            <a:r>
              <a:rPr lang="en-US" sz="2000" b="1" dirty="0"/>
              <a:t> heritage</a:t>
            </a:r>
          </a:p>
          <a:p>
            <a:endParaRPr lang="en-US" sz="2000" b="1" dirty="0"/>
          </a:p>
          <a:p>
            <a:r>
              <a:rPr lang="en-US" sz="2000" b="1" dirty="0"/>
              <a:t>He was placed in charge of the Lamanite armies by the Lamanite King </a:t>
            </a:r>
            <a:r>
              <a:rPr lang="en-US" sz="2000" b="1" dirty="0" err="1"/>
              <a:t>Tubaloth</a:t>
            </a:r>
            <a:r>
              <a:rPr lang="en-US" sz="2000" b="1" dirty="0"/>
              <a:t>, son of </a:t>
            </a:r>
            <a:r>
              <a:rPr lang="en-US" sz="2000" b="1" dirty="0" err="1"/>
              <a:t>Ammoron</a:t>
            </a:r>
            <a:r>
              <a:rPr lang="en-US" sz="2000" b="1" dirty="0"/>
              <a:t> (a </a:t>
            </a:r>
            <a:r>
              <a:rPr lang="en-US" sz="2000" b="1" dirty="0" err="1"/>
              <a:t>Zoramite</a:t>
            </a:r>
            <a:r>
              <a:rPr lang="en-US" sz="2000" b="1" dirty="0"/>
              <a:t>)</a:t>
            </a:r>
          </a:p>
          <a:p>
            <a:endParaRPr lang="en-US" sz="2000" b="1" dirty="0"/>
          </a:p>
          <a:p>
            <a:r>
              <a:rPr lang="en-US" sz="2000" b="1" dirty="0"/>
              <a:t>He plunged his army into the heart of the Nephite territories and took control of the capital city Zarahemla in the year 51 BC</a:t>
            </a:r>
          </a:p>
          <a:p>
            <a:endParaRPr lang="en-US" sz="2000" b="1" dirty="0"/>
          </a:p>
          <a:p>
            <a:r>
              <a:rPr lang="en-US" sz="2000" b="1" dirty="0"/>
              <a:t>He killed </a:t>
            </a:r>
            <a:r>
              <a:rPr lang="en-US" sz="2000" b="1" dirty="0" err="1"/>
              <a:t>Pacumeni</a:t>
            </a:r>
            <a:endParaRPr lang="en-US" sz="2000" b="1" dirty="0"/>
          </a:p>
          <a:p>
            <a:endParaRPr lang="en-US" sz="2000" b="1" dirty="0"/>
          </a:p>
          <a:p>
            <a:r>
              <a:rPr lang="en-US" sz="2000" b="1" dirty="0"/>
              <a:t>Overconfident, </a:t>
            </a:r>
            <a:r>
              <a:rPr lang="en-US" sz="2000" b="1" dirty="0" err="1"/>
              <a:t>Coriantumr’s</a:t>
            </a:r>
            <a:r>
              <a:rPr lang="en-US" sz="2000" b="1" dirty="0"/>
              <a:t> army soon were defeated by the Nephites with the leadership of generals </a:t>
            </a:r>
            <a:r>
              <a:rPr lang="en-US" sz="2000" b="1" dirty="0" err="1"/>
              <a:t>Moronihah</a:t>
            </a:r>
            <a:r>
              <a:rPr lang="en-US" sz="2000" b="1" dirty="0"/>
              <a:t> and Lehi </a:t>
            </a:r>
          </a:p>
          <a:p>
            <a:endParaRPr lang="en-US" sz="2000" b="1" dirty="0"/>
          </a:p>
          <a:p>
            <a:r>
              <a:rPr lang="en-US" sz="2000" b="1" dirty="0"/>
              <a:t>He was killed in the battle around 51 BC</a:t>
            </a:r>
          </a:p>
        </p:txBody>
      </p:sp>
      <p:sp>
        <p:nvSpPr>
          <p:cNvPr id="256" name="TextBox 255"/>
          <p:cNvSpPr txBox="1"/>
          <p:nvPr/>
        </p:nvSpPr>
        <p:spPr>
          <a:xfrm>
            <a:off x="9923930" y="6488668"/>
            <a:ext cx="2133600" cy="369332"/>
          </a:xfrm>
          <a:prstGeom prst="rect">
            <a:avLst/>
          </a:prstGeom>
          <a:noFill/>
        </p:spPr>
        <p:txBody>
          <a:bodyPr wrap="square" rtlCol="0">
            <a:spAutoFit/>
          </a:bodyPr>
          <a:lstStyle/>
          <a:p>
            <a:pPr algn="r"/>
            <a:r>
              <a:rPr lang="en-US" dirty="0"/>
              <a:t>Who’s Who</a:t>
            </a:r>
          </a:p>
        </p:txBody>
      </p:sp>
      <p:grpSp>
        <p:nvGrpSpPr>
          <p:cNvPr id="2" name="Group 1">
            <a:extLst>
              <a:ext uri="{FF2B5EF4-FFF2-40B4-BE49-F238E27FC236}">
                <a16:creationId xmlns:a16="http://schemas.microsoft.com/office/drawing/2014/main" id="{76B6334C-AA8C-32A1-02A0-FA55238DA68F}"/>
              </a:ext>
            </a:extLst>
          </p:cNvPr>
          <p:cNvGrpSpPr/>
          <p:nvPr/>
        </p:nvGrpSpPr>
        <p:grpSpPr>
          <a:xfrm>
            <a:off x="8914566" y="1609637"/>
            <a:ext cx="2487476" cy="4408168"/>
            <a:chOff x="5205854" y="1407459"/>
            <a:chExt cx="2954936" cy="4536141"/>
          </a:xfrm>
        </p:grpSpPr>
        <p:sp>
          <p:nvSpPr>
            <p:cNvPr id="3" name="Double Wave 2">
              <a:extLst>
                <a:ext uri="{FF2B5EF4-FFF2-40B4-BE49-F238E27FC236}">
                  <a16:creationId xmlns:a16="http://schemas.microsoft.com/office/drawing/2014/main" id="{918644FB-E7DB-5D39-2F8E-AF082AAFD929}"/>
                </a:ext>
              </a:extLst>
            </p:cNvPr>
            <p:cNvSpPr/>
            <p:nvPr/>
          </p:nvSpPr>
          <p:spPr>
            <a:xfrm rot="15944495">
              <a:off x="5809578" y="2082150"/>
              <a:ext cx="2123658" cy="1143000"/>
            </a:xfrm>
            <a:prstGeom prst="doubleWave">
              <a:avLst>
                <a:gd name="adj1" fmla="val 12500"/>
                <a:gd name="adj2" fmla="val -100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uble Wave 3">
              <a:extLst>
                <a:ext uri="{FF2B5EF4-FFF2-40B4-BE49-F238E27FC236}">
                  <a16:creationId xmlns:a16="http://schemas.microsoft.com/office/drawing/2014/main" id="{825B4524-0001-5C16-82C2-29C69F2C8CEF}"/>
                </a:ext>
              </a:extLst>
            </p:cNvPr>
            <p:cNvSpPr/>
            <p:nvPr/>
          </p:nvSpPr>
          <p:spPr>
            <a:xfrm rot="17146860">
              <a:off x="4958507" y="2282132"/>
              <a:ext cx="2123658" cy="1143000"/>
            </a:xfrm>
            <a:prstGeom prst="doubleWave">
              <a:avLst>
                <a:gd name="adj1" fmla="val 12500"/>
                <a:gd name="adj2" fmla="val -100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8E9C730-EB27-EC59-1628-4FF25713BF5F}"/>
                </a:ext>
              </a:extLst>
            </p:cNvPr>
            <p:cNvGrpSpPr/>
            <p:nvPr/>
          </p:nvGrpSpPr>
          <p:grpSpPr>
            <a:xfrm>
              <a:off x="6096000" y="5562600"/>
              <a:ext cx="938973" cy="262708"/>
              <a:chOff x="5992075" y="5147492"/>
              <a:chExt cx="1091373" cy="415108"/>
            </a:xfrm>
          </p:grpSpPr>
          <p:sp>
            <p:nvSpPr>
              <p:cNvPr id="76" name="Oval 75">
                <a:extLst>
                  <a:ext uri="{FF2B5EF4-FFF2-40B4-BE49-F238E27FC236}">
                    <a16:creationId xmlns:a16="http://schemas.microsoft.com/office/drawing/2014/main" id="{103D5D49-BA19-E7EB-1584-B38FD6B586B1}"/>
                  </a:ext>
                </a:extLst>
              </p:cNvPr>
              <p:cNvSpPr/>
              <p:nvPr/>
            </p:nvSpPr>
            <p:spPr>
              <a:xfrm rot="649721" flipH="1">
                <a:off x="6469571" y="5147492"/>
                <a:ext cx="613877" cy="41510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AB80FF7-C44F-0EC5-7F19-E8938D4B8D94}"/>
                  </a:ext>
                </a:extLst>
              </p:cNvPr>
              <p:cNvSpPr/>
              <p:nvPr/>
            </p:nvSpPr>
            <p:spPr>
              <a:xfrm rot="649721" flipH="1">
                <a:off x="5992075" y="5147492"/>
                <a:ext cx="613877" cy="41510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24B8E7C7-A503-CBFC-FCA6-703E9B66E0E5}"/>
                </a:ext>
              </a:extLst>
            </p:cNvPr>
            <p:cNvSpPr/>
            <p:nvPr/>
          </p:nvSpPr>
          <p:spPr>
            <a:xfrm rot="18905227">
              <a:off x="5410200" y="4048669"/>
              <a:ext cx="613877" cy="366866"/>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E40DE2-B62F-ABC5-2816-51B0B7B8A880}"/>
                </a:ext>
              </a:extLst>
            </p:cNvPr>
            <p:cNvSpPr/>
            <p:nvPr/>
          </p:nvSpPr>
          <p:spPr>
            <a:xfrm rot="3325804" flipH="1">
              <a:off x="7006123" y="4131018"/>
              <a:ext cx="613877" cy="353490"/>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7617515E-ED41-F8D6-8AD4-4F2710DB386F}"/>
                </a:ext>
              </a:extLst>
            </p:cNvPr>
            <p:cNvSpPr/>
            <p:nvPr/>
          </p:nvSpPr>
          <p:spPr>
            <a:xfrm rot="10800000" flipH="1">
              <a:off x="6019800" y="2971800"/>
              <a:ext cx="968915" cy="1330800"/>
            </a:xfrm>
            <a:prstGeom prst="trapezoid">
              <a:avLst>
                <a:gd name="adj" fmla="val 18523"/>
              </a:avLst>
            </a:prstGeom>
            <a:solidFill>
              <a:srgbClr val="977C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2DA9CFD-4973-DADC-F41D-873064C4C4DB}"/>
                </a:ext>
              </a:extLst>
            </p:cNvPr>
            <p:cNvSpPr/>
            <p:nvPr/>
          </p:nvSpPr>
          <p:spPr>
            <a:xfrm rot="1217087" flipH="1">
              <a:off x="5671128" y="2824132"/>
              <a:ext cx="684385" cy="1529626"/>
            </a:xfrm>
            <a:prstGeom prst="trapezoid">
              <a:avLst/>
            </a:prstGeom>
            <a:solidFill>
              <a:srgbClr val="977C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80FC12C2-177C-DD41-AC5B-455E822C7C32}"/>
                </a:ext>
              </a:extLst>
            </p:cNvPr>
            <p:cNvSpPr/>
            <p:nvPr/>
          </p:nvSpPr>
          <p:spPr>
            <a:xfrm rot="20105976">
              <a:off x="6614358" y="2796320"/>
              <a:ext cx="726608" cy="1536795"/>
            </a:xfrm>
            <a:prstGeom prst="trapezoid">
              <a:avLst/>
            </a:prstGeom>
            <a:solidFill>
              <a:srgbClr val="977C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45D5E9C3-4715-CEFC-E1C9-2218AE0B4834}"/>
                </a:ext>
              </a:extLst>
            </p:cNvPr>
            <p:cNvSpPr/>
            <p:nvPr/>
          </p:nvSpPr>
          <p:spPr>
            <a:xfrm rot="16200000">
              <a:off x="6145630" y="1095498"/>
              <a:ext cx="749261" cy="1453864"/>
            </a:xfrm>
            <a:prstGeom prst="clou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oon 13">
              <a:extLst>
                <a:ext uri="{FF2B5EF4-FFF2-40B4-BE49-F238E27FC236}">
                  <a16:creationId xmlns:a16="http://schemas.microsoft.com/office/drawing/2014/main" id="{F5F713A8-496B-96C6-EA21-37FACEAD2348}"/>
                </a:ext>
              </a:extLst>
            </p:cNvPr>
            <p:cNvSpPr/>
            <p:nvPr/>
          </p:nvSpPr>
          <p:spPr>
            <a:xfrm rot="16200000">
              <a:off x="5791202" y="2971801"/>
              <a:ext cx="1371600" cy="914397"/>
            </a:xfrm>
            <a:prstGeom prst="moon">
              <a:avLst>
                <a:gd name="adj" fmla="val 61693"/>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gular Pentagon 138">
              <a:extLst>
                <a:ext uri="{FF2B5EF4-FFF2-40B4-BE49-F238E27FC236}">
                  <a16:creationId xmlns:a16="http://schemas.microsoft.com/office/drawing/2014/main" id="{7330A852-CE8C-E80A-7B36-968FA02286A0}"/>
                </a:ext>
              </a:extLst>
            </p:cNvPr>
            <p:cNvSpPr/>
            <p:nvPr/>
          </p:nvSpPr>
          <p:spPr>
            <a:xfrm rot="10800000">
              <a:off x="5943600" y="1828800"/>
              <a:ext cx="1066800" cy="1524000"/>
            </a:xfrm>
            <a:prstGeom prst="pentagon">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A2C8B5A7-D2E7-01C7-9C85-A0A55427CA6D}"/>
                </a:ext>
              </a:extLst>
            </p:cNvPr>
            <p:cNvSpPr/>
            <p:nvPr/>
          </p:nvSpPr>
          <p:spPr>
            <a:xfrm flipH="1">
              <a:off x="6019800" y="4267200"/>
              <a:ext cx="968915" cy="1330800"/>
            </a:xfrm>
            <a:prstGeom prst="trapezoid">
              <a:avLst>
                <a:gd name="adj" fmla="val 18523"/>
              </a:avLst>
            </a:prstGeom>
            <a:solidFill>
              <a:srgbClr val="977C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88">
              <a:extLst>
                <a:ext uri="{FF2B5EF4-FFF2-40B4-BE49-F238E27FC236}">
                  <a16:creationId xmlns:a16="http://schemas.microsoft.com/office/drawing/2014/main" id="{F3EF05E0-0227-DFC4-89D8-5943D602B5A1}"/>
                </a:ext>
              </a:extLst>
            </p:cNvPr>
            <p:cNvGrpSpPr/>
            <p:nvPr/>
          </p:nvGrpSpPr>
          <p:grpSpPr>
            <a:xfrm>
              <a:off x="5715000" y="3124200"/>
              <a:ext cx="1600200" cy="838200"/>
              <a:chOff x="51453" y="4572000"/>
              <a:chExt cx="3949047" cy="1756159"/>
            </a:xfrm>
          </p:grpSpPr>
          <p:grpSp>
            <p:nvGrpSpPr>
              <p:cNvPr id="60" name="Group 152">
                <a:extLst>
                  <a:ext uri="{FF2B5EF4-FFF2-40B4-BE49-F238E27FC236}">
                    <a16:creationId xmlns:a16="http://schemas.microsoft.com/office/drawing/2014/main" id="{F59572C7-4386-C8D5-F4F5-2E31F96330D0}"/>
                  </a:ext>
                </a:extLst>
              </p:cNvPr>
              <p:cNvGrpSpPr/>
              <p:nvPr/>
            </p:nvGrpSpPr>
            <p:grpSpPr>
              <a:xfrm>
                <a:off x="51453" y="4572000"/>
                <a:ext cx="1866900" cy="1756159"/>
                <a:chOff x="51453" y="4572000"/>
                <a:chExt cx="1866900" cy="1756159"/>
              </a:xfrm>
            </p:grpSpPr>
            <p:sp>
              <p:nvSpPr>
                <p:cNvPr id="71" name="Moon 70">
                  <a:extLst>
                    <a:ext uri="{FF2B5EF4-FFF2-40B4-BE49-F238E27FC236}">
                      <a16:creationId xmlns:a16="http://schemas.microsoft.com/office/drawing/2014/main" id="{D9CBBDC0-2A89-629E-C657-00AED549FD54}"/>
                    </a:ext>
                  </a:extLst>
                </p:cNvPr>
                <p:cNvSpPr/>
                <p:nvPr/>
              </p:nvSpPr>
              <p:spPr>
                <a:xfrm rot="14389610">
                  <a:off x="394353" y="4270759"/>
                  <a:ext cx="533400" cy="1219200"/>
                </a:xfrm>
                <a:prstGeom prst="moon">
                  <a:avLst>
                    <a:gd name="adj" fmla="val 87500"/>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098BD77A-9299-5D72-64B4-E8887CC05F5D}"/>
                    </a:ext>
                  </a:extLst>
                </p:cNvPr>
                <p:cNvSpPr/>
                <p:nvPr/>
              </p:nvSpPr>
              <p:spPr>
                <a:xfrm>
                  <a:off x="1066800" y="4572000"/>
                  <a:ext cx="304800" cy="304799"/>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72">
                  <a:extLst>
                    <a:ext uri="{FF2B5EF4-FFF2-40B4-BE49-F238E27FC236}">
                      <a16:creationId xmlns:a16="http://schemas.microsoft.com/office/drawing/2014/main" id="{26E3A5B8-2870-C572-141D-90A2FEC619C5}"/>
                    </a:ext>
                  </a:extLst>
                </p:cNvPr>
                <p:cNvSpPr/>
                <p:nvPr/>
              </p:nvSpPr>
              <p:spPr>
                <a:xfrm rot="13708706">
                  <a:off x="851553" y="4727959"/>
                  <a:ext cx="533400" cy="1219200"/>
                </a:xfrm>
                <a:prstGeom prst="moon">
                  <a:avLst>
                    <a:gd name="adj" fmla="val 87500"/>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a:extLst>
                    <a:ext uri="{FF2B5EF4-FFF2-40B4-BE49-F238E27FC236}">
                      <a16:creationId xmlns:a16="http://schemas.microsoft.com/office/drawing/2014/main" id="{16BB26C1-B23D-5D87-1EC3-8F396B93283D}"/>
                    </a:ext>
                  </a:extLst>
                </p:cNvPr>
                <p:cNvSpPr/>
                <p:nvPr/>
              </p:nvSpPr>
              <p:spPr>
                <a:xfrm rot="12572481">
                  <a:off x="1384953" y="5108959"/>
                  <a:ext cx="533400" cy="1219200"/>
                </a:xfrm>
                <a:prstGeom prst="moon">
                  <a:avLst>
                    <a:gd name="adj" fmla="val 87500"/>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7E46B6D9-A8FD-C7DA-8AF6-CFD6CBE6A7BE}"/>
                    </a:ext>
                  </a:extLst>
                </p:cNvPr>
                <p:cNvSpPr/>
                <p:nvPr/>
              </p:nvSpPr>
              <p:spPr>
                <a:xfrm>
                  <a:off x="1447800" y="4953000"/>
                  <a:ext cx="304800" cy="304799"/>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153">
                <a:extLst>
                  <a:ext uri="{FF2B5EF4-FFF2-40B4-BE49-F238E27FC236}">
                    <a16:creationId xmlns:a16="http://schemas.microsoft.com/office/drawing/2014/main" id="{CE78CA68-BDDC-5F5C-2BE3-8B5F24A011A8}"/>
                  </a:ext>
                </a:extLst>
              </p:cNvPr>
              <p:cNvGrpSpPr/>
              <p:nvPr/>
            </p:nvGrpSpPr>
            <p:grpSpPr>
              <a:xfrm flipH="1">
                <a:off x="2133600" y="4572000"/>
                <a:ext cx="1866900" cy="1756159"/>
                <a:chOff x="51453" y="4572000"/>
                <a:chExt cx="1866900" cy="1756159"/>
              </a:xfrm>
            </p:grpSpPr>
            <p:sp>
              <p:nvSpPr>
                <p:cNvPr id="66" name="Moon 65">
                  <a:extLst>
                    <a:ext uri="{FF2B5EF4-FFF2-40B4-BE49-F238E27FC236}">
                      <a16:creationId xmlns:a16="http://schemas.microsoft.com/office/drawing/2014/main" id="{AF5DBDBA-26B8-B281-5730-F954FC1E4B78}"/>
                    </a:ext>
                  </a:extLst>
                </p:cNvPr>
                <p:cNvSpPr/>
                <p:nvPr/>
              </p:nvSpPr>
              <p:spPr>
                <a:xfrm rot="14389610">
                  <a:off x="394353" y="4270759"/>
                  <a:ext cx="533400" cy="1219200"/>
                </a:xfrm>
                <a:prstGeom prst="moon">
                  <a:avLst>
                    <a:gd name="adj" fmla="val 87500"/>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0395A9B-8D64-4E59-94C5-34D87FDD3EB8}"/>
                    </a:ext>
                  </a:extLst>
                </p:cNvPr>
                <p:cNvSpPr/>
                <p:nvPr/>
              </p:nvSpPr>
              <p:spPr>
                <a:xfrm>
                  <a:off x="1066800" y="4572000"/>
                  <a:ext cx="304800" cy="304799"/>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a:extLst>
                    <a:ext uri="{FF2B5EF4-FFF2-40B4-BE49-F238E27FC236}">
                      <a16:creationId xmlns:a16="http://schemas.microsoft.com/office/drawing/2014/main" id="{6B4CA73A-DE5E-95D1-F6CA-4148C020A2AA}"/>
                    </a:ext>
                  </a:extLst>
                </p:cNvPr>
                <p:cNvSpPr/>
                <p:nvPr/>
              </p:nvSpPr>
              <p:spPr>
                <a:xfrm rot="13708706">
                  <a:off x="851553" y="4727959"/>
                  <a:ext cx="533400" cy="1219200"/>
                </a:xfrm>
                <a:prstGeom prst="moon">
                  <a:avLst>
                    <a:gd name="adj" fmla="val 87500"/>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a:extLst>
                    <a:ext uri="{FF2B5EF4-FFF2-40B4-BE49-F238E27FC236}">
                      <a16:creationId xmlns:a16="http://schemas.microsoft.com/office/drawing/2014/main" id="{E65C0289-E34E-77F2-62C2-5B76F12040AF}"/>
                    </a:ext>
                  </a:extLst>
                </p:cNvPr>
                <p:cNvSpPr/>
                <p:nvPr/>
              </p:nvSpPr>
              <p:spPr>
                <a:xfrm rot="12572481">
                  <a:off x="1384953" y="5108959"/>
                  <a:ext cx="533400" cy="1219200"/>
                </a:xfrm>
                <a:prstGeom prst="moon">
                  <a:avLst>
                    <a:gd name="adj" fmla="val 87500"/>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ED990F9-B0FC-81F9-0751-B3FE24E0495E}"/>
                    </a:ext>
                  </a:extLst>
                </p:cNvPr>
                <p:cNvSpPr/>
                <p:nvPr/>
              </p:nvSpPr>
              <p:spPr>
                <a:xfrm>
                  <a:off x="1447800" y="4953000"/>
                  <a:ext cx="304800" cy="304799"/>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Oval 61">
                <a:extLst>
                  <a:ext uri="{FF2B5EF4-FFF2-40B4-BE49-F238E27FC236}">
                    <a16:creationId xmlns:a16="http://schemas.microsoft.com/office/drawing/2014/main" id="{EB666807-B470-D357-C215-84CA769CB22D}"/>
                  </a:ext>
                </a:extLst>
              </p:cNvPr>
              <p:cNvSpPr/>
              <p:nvPr/>
            </p:nvSpPr>
            <p:spPr>
              <a:xfrm>
                <a:off x="1600200" y="5105400"/>
                <a:ext cx="914400" cy="838200"/>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ross 62">
                <a:extLst>
                  <a:ext uri="{FF2B5EF4-FFF2-40B4-BE49-F238E27FC236}">
                    <a16:creationId xmlns:a16="http://schemas.microsoft.com/office/drawing/2014/main" id="{42974D30-3D40-A9EF-2BA0-34CC43704804}"/>
                  </a:ext>
                </a:extLst>
              </p:cNvPr>
              <p:cNvSpPr/>
              <p:nvPr/>
            </p:nvSpPr>
            <p:spPr>
              <a:xfrm>
                <a:off x="1828800" y="5181600"/>
                <a:ext cx="457200" cy="685800"/>
              </a:xfrm>
              <a:prstGeom prst="plus">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ross 63">
                <a:extLst>
                  <a:ext uri="{FF2B5EF4-FFF2-40B4-BE49-F238E27FC236}">
                    <a16:creationId xmlns:a16="http://schemas.microsoft.com/office/drawing/2014/main" id="{8EF73ABD-2C69-D028-BBD1-F7520B23F8E4}"/>
                  </a:ext>
                </a:extLst>
              </p:cNvPr>
              <p:cNvSpPr/>
              <p:nvPr/>
            </p:nvSpPr>
            <p:spPr>
              <a:xfrm>
                <a:off x="1905000" y="5334000"/>
                <a:ext cx="304800" cy="457200"/>
              </a:xfrm>
              <a:prstGeom prst="plus">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1CA9448-A9BA-104E-25C7-D332FD2907B1}"/>
                  </a:ext>
                </a:extLst>
              </p:cNvPr>
              <p:cNvSpPr/>
              <p:nvPr/>
            </p:nvSpPr>
            <p:spPr>
              <a:xfrm rot="3718254" flipH="1">
                <a:off x="1944192" y="5444836"/>
                <a:ext cx="206142" cy="212591"/>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7320EA3F-C3AC-C0F4-5023-6DA74F101FB6}"/>
                </a:ext>
              </a:extLst>
            </p:cNvPr>
            <p:cNvGrpSpPr/>
            <p:nvPr/>
          </p:nvGrpSpPr>
          <p:grpSpPr>
            <a:xfrm>
              <a:off x="5791200" y="1676400"/>
              <a:ext cx="1371600" cy="685800"/>
              <a:chOff x="5105400" y="685800"/>
              <a:chExt cx="2133600" cy="685800"/>
            </a:xfrm>
          </p:grpSpPr>
          <p:sp>
            <p:nvSpPr>
              <p:cNvPr id="50" name="Rounded Rectangle 158">
                <a:extLst>
                  <a:ext uri="{FF2B5EF4-FFF2-40B4-BE49-F238E27FC236}">
                    <a16:creationId xmlns:a16="http://schemas.microsoft.com/office/drawing/2014/main" id="{9C8BC8CC-2669-DD72-DCD8-9C25FB4E63A2}"/>
                  </a:ext>
                </a:extLst>
              </p:cNvPr>
              <p:cNvSpPr/>
              <p:nvPr/>
            </p:nvSpPr>
            <p:spPr>
              <a:xfrm>
                <a:off x="5105400" y="685800"/>
                <a:ext cx="2133600" cy="4572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83AFA75E-CF4F-5AD3-E549-AAFAF35657A4}"/>
                  </a:ext>
                </a:extLst>
              </p:cNvPr>
              <p:cNvGrpSpPr/>
              <p:nvPr/>
            </p:nvGrpSpPr>
            <p:grpSpPr>
              <a:xfrm>
                <a:off x="5181600" y="685800"/>
                <a:ext cx="2057400" cy="685800"/>
                <a:chOff x="2514600" y="4953000"/>
                <a:chExt cx="4419600" cy="990600"/>
              </a:xfrm>
            </p:grpSpPr>
            <p:sp>
              <p:nvSpPr>
                <p:cNvPr id="52" name="Block Arc 51">
                  <a:extLst>
                    <a:ext uri="{FF2B5EF4-FFF2-40B4-BE49-F238E27FC236}">
                      <a16:creationId xmlns:a16="http://schemas.microsoft.com/office/drawing/2014/main" id="{900E253A-C3F3-10DD-6F64-B1328AA6B049}"/>
                    </a:ext>
                  </a:extLst>
                </p:cNvPr>
                <p:cNvSpPr/>
                <p:nvPr/>
              </p:nvSpPr>
              <p:spPr>
                <a:xfrm>
                  <a:off x="25146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Block Arc 52">
                  <a:extLst>
                    <a:ext uri="{FF2B5EF4-FFF2-40B4-BE49-F238E27FC236}">
                      <a16:creationId xmlns:a16="http://schemas.microsoft.com/office/drawing/2014/main" id="{88487736-CAAD-CCCE-C70D-36A14A2906CD}"/>
                    </a:ext>
                  </a:extLst>
                </p:cNvPr>
                <p:cNvSpPr/>
                <p:nvPr/>
              </p:nvSpPr>
              <p:spPr>
                <a:xfrm>
                  <a:off x="35814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Block Arc 53">
                  <a:extLst>
                    <a:ext uri="{FF2B5EF4-FFF2-40B4-BE49-F238E27FC236}">
                      <a16:creationId xmlns:a16="http://schemas.microsoft.com/office/drawing/2014/main" id="{5673E463-C693-ACFB-A1EF-2A30DF50E042}"/>
                    </a:ext>
                  </a:extLst>
                </p:cNvPr>
                <p:cNvSpPr/>
                <p:nvPr/>
              </p:nvSpPr>
              <p:spPr>
                <a:xfrm>
                  <a:off x="46482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Block Arc 54">
                  <a:extLst>
                    <a:ext uri="{FF2B5EF4-FFF2-40B4-BE49-F238E27FC236}">
                      <a16:creationId xmlns:a16="http://schemas.microsoft.com/office/drawing/2014/main" id="{C507C32B-D41A-0D71-5476-D534F5ECDCE0}"/>
                    </a:ext>
                  </a:extLst>
                </p:cNvPr>
                <p:cNvSpPr/>
                <p:nvPr/>
              </p:nvSpPr>
              <p:spPr>
                <a:xfrm>
                  <a:off x="57150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Oval 55">
                  <a:extLst>
                    <a:ext uri="{FF2B5EF4-FFF2-40B4-BE49-F238E27FC236}">
                      <a16:creationId xmlns:a16="http://schemas.microsoft.com/office/drawing/2014/main" id="{9C41F94C-7BD4-E941-9C0A-13A6C52EDE43}"/>
                    </a:ext>
                  </a:extLst>
                </p:cNvPr>
                <p:cNvSpPr/>
                <p:nvPr/>
              </p:nvSpPr>
              <p:spPr>
                <a:xfrm>
                  <a:off x="29718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96D200D-D957-2D5F-C476-343A013539B6}"/>
                    </a:ext>
                  </a:extLst>
                </p:cNvPr>
                <p:cNvSpPr/>
                <p:nvPr/>
              </p:nvSpPr>
              <p:spPr>
                <a:xfrm>
                  <a:off x="40386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07499B2-9481-51FA-2637-C650957CB4A5}"/>
                    </a:ext>
                  </a:extLst>
                </p:cNvPr>
                <p:cNvSpPr/>
                <p:nvPr/>
              </p:nvSpPr>
              <p:spPr>
                <a:xfrm>
                  <a:off x="51054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D1B74DD9-FBAF-C83D-23AD-EDC24681B867}"/>
                    </a:ext>
                  </a:extLst>
                </p:cNvPr>
                <p:cNvSpPr/>
                <p:nvPr/>
              </p:nvSpPr>
              <p:spPr>
                <a:xfrm>
                  <a:off x="61722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a:extLst>
                <a:ext uri="{FF2B5EF4-FFF2-40B4-BE49-F238E27FC236}">
                  <a16:creationId xmlns:a16="http://schemas.microsoft.com/office/drawing/2014/main" id="{C508C867-71CA-0831-E8EB-AD9FEC9A1FF2}"/>
                </a:ext>
              </a:extLst>
            </p:cNvPr>
            <p:cNvGrpSpPr/>
            <p:nvPr/>
          </p:nvGrpSpPr>
          <p:grpSpPr>
            <a:xfrm>
              <a:off x="6172200" y="4191000"/>
              <a:ext cx="712694" cy="457200"/>
              <a:chOff x="5105400" y="685800"/>
              <a:chExt cx="2133600" cy="685800"/>
            </a:xfrm>
          </p:grpSpPr>
          <p:sp>
            <p:nvSpPr>
              <p:cNvPr id="40" name="Rounded Rectangle 172">
                <a:extLst>
                  <a:ext uri="{FF2B5EF4-FFF2-40B4-BE49-F238E27FC236}">
                    <a16:creationId xmlns:a16="http://schemas.microsoft.com/office/drawing/2014/main" id="{833C9AA2-16B3-F606-CD2F-3573D8C36890}"/>
                  </a:ext>
                </a:extLst>
              </p:cNvPr>
              <p:cNvSpPr/>
              <p:nvPr/>
            </p:nvSpPr>
            <p:spPr>
              <a:xfrm>
                <a:off x="5105400" y="685800"/>
                <a:ext cx="2133600" cy="4572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159">
                <a:extLst>
                  <a:ext uri="{FF2B5EF4-FFF2-40B4-BE49-F238E27FC236}">
                    <a16:creationId xmlns:a16="http://schemas.microsoft.com/office/drawing/2014/main" id="{94E23BE7-399A-806D-5DD0-1CB2186B039E}"/>
                  </a:ext>
                </a:extLst>
              </p:cNvPr>
              <p:cNvGrpSpPr/>
              <p:nvPr/>
            </p:nvGrpSpPr>
            <p:grpSpPr>
              <a:xfrm>
                <a:off x="5181600" y="685800"/>
                <a:ext cx="2057400" cy="685800"/>
                <a:chOff x="2514600" y="4953000"/>
                <a:chExt cx="4419600" cy="990600"/>
              </a:xfrm>
            </p:grpSpPr>
            <p:sp>
              <p:nvSpPr>
                <p:cNvPr id="42" name="Block Arc 41">
                  <a:extLst>
                    <a:ext uri="{FF2B5EF4-FFF2-40B4-BE49-F238E27FC236}">
                      <a16:creationId xmlns:a16="http://schemas.microsoft.com/office/drawing/2014/main" id="{06831217-4775-3D1C-694E-E1E965A9D49A}"/>
                    </a:ext>
                  </a:extLst>
                </p:cNvPr>
                <p:cNvSpPr/>
                <p:nvPr/>
              </p:nvSpPr>
              <p:spPr>
                <a:xfrm>
                  <a:off x="25146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Block Arc 42">
                  <a:extLst>
                    <a:ext uri="{FF2B5EF4-FFF2-40B4-BE49-F238E27FC236}">
                      <a16:creationId xmlns:a16="http://schemas.microsoft.com/office/drawing/2014/main" id="{75C2488B-63DB-EC98-8634-0A07DC898B6F}"/>
                    </a:ext>
                  </a:extLst>
                </p:cNvPr>
                <p:cNvSpPr/>
                <p:nvPr/>
              </p:nvSpPr>
              <p:spPr>
                <a:xfrm>
                  <a:off x="35814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Block Arc 43">
                  <a:extLst>
                    <a:ext uri="{FF2B5EF4-FFF2-40B4-BE49-F238E27FC236}">
                      <a16:creationId xmlns:a16="http://schemas.microsoft.com/office/drawing/2014/main" id="{99DCEBEB-487E-5CDC-4EAF-0DBC952C942C}"/>
                    </a:ext>
                  </a:extLst>
                </p:cNvPr>
                <p:cNvSpPr/>
                <p:nvPr/>
              </p:nvSpPr>
              <p:spPr>
                <a:xfrm>
                  <a:off x="46482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Block Arc 44">
                  <a:extLst>
                    <a:ext uri="{FF2B5EF4-FFF2-40B4-BE49-F238E27FC236}">
                      <a16:creationId xmlns:a16="http://schemas.microsoft.com/office/drawing/2014/main" id="{400AAE47-DDC9-E560-8761-C6F10371260E}"/>
                    </a:ext>
                  </a:extLst>
                </p:cNvPr>
                <p:cNvSpPr/>
                <p:nvPr/>
              </p:nvSpPr>
              <p:spPr>
                <a:xfrm>
                  <a:off x="57150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Oval 45">
                  <a:extLst>
                    <a:ext uri="{FF2B5EF4-FFF2-40B4-BE49-F238E27FC236}">
                      <a16:creationId xmlns:a16="http://schemas.microsoft.com/office/drawing/2014/main" id="{DC5C76FF-A42E-3B2E-36E8-E6D29B16922A}"/>
                    </a:ext>
                  </a:extLst>
                </p:cNvPr>
                <p:cNvSpPr/>
                <p:nvPr/>
              </p:nvSpPr>
              <p:spPr>
                <a:xfrm>
                  <a:off x="29718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B466DA4-95F3-FF7D-BA80-074DBB41D89B}"/>
                    </a:ext>
                  </a:extLst>
                </p:cNvPr>
                <p:cNvSpPr/>
                <p:nvPr/>
              </p:nvSpPr>
              <p:spPr>
                <a:xfrm>
                  <a:off x="40386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B1360C-8356-38EE-F9B9-94ED2EDB9059}"/>
                    </a:ext>
                  </a:extLst>
                </p:cNvPr>
                <p:cNvSpPr/>
                <p:nvPr/>
              </p:nvSpPr>
              <p:spPr>
                <a:xfrm>
                  <a:off x="51054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AC5CC68-310E-51E1-9D45-CAE46CFE1E24}"/>
                    </a:ext>
                  </a:extLst>
                </p:cNvPr>
                <p:cNvSpPr/>
                <p:nvPr/>
              </p:nvSpPr>
              <p:spPr>
                <a:xfrm>
                  <a:off x="61722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a:extLst>
                <a:ext uri="{FF2B5EF4-FFF2-40B4-BE49-F238E27FC236}">
                  <a16:creationId xmlns:a16="http://schemas.microsoft.com/office/drawing/2014/main" id="{9668824D-08BB-C357-4429-2E553F94EF49}"/>
                </a:ext>
              </a:extLst>
            </p:cNvPr>
            <p:cNvGrpSpPr/>
            <p:nvPr/>
          </p:nvGrpSpPr>
          <p:grpSpPr>
            <a:xfrm rot="10800000">
              <a:off x="6064624" y="5293659"/>
              <a:ext cx="914400" cy="304800"/>
              <a:chOff x="2514600" y="4953000"/>
              <a:chExt cx="4419600" cy="990600"/>
            </a:xfrm>
          </p:grpSpPr>
          <p:sp>
            <p:nvSpPr>
              <p:cNvPr id="32" name="Block Arc 31">
                <a:extLst>
                  <a:ext uri="{FF2B5EF4-FFF2-40B4-BE49-F238E27FC236}">
                    <a16:creationId xmlns:a16="http://schemas.microsoft.com/office/drawing/2014/main" id="{B2FE104D-0160-CFE0-E08E-9FB28117DEC2}"/>
                  </a:ext>
                </a:extLst>
              </p:cNvPr>
              <p:cNvSpPr/>
              <p:nvPr/>
            </p:nvSpPr>
            <p:spPr>
              <a:xfrm>
                <a:off x="25146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Block Arc 32">
                <a:extLst>
                  <a:ext uri="{FF2B5EF4-FFF2-40B4-BE49-F238E27FC236}">
                    <a16:creationId xmlns:a16="http://schemas.microsoft.com/office/drawing/2014/main" id="{8BBA68C6-81A6-D4F7-3B1D-B503FF191C1D}"/>
                  </a:ext>
                </a:extLst>
              </p:cNvPr>
              <p:cNvSpPr/>
              <p:nvPr/>
            </p:nvSpPr>
            <p:spPr>
              <a:xfrm>
                <a:off x="35814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lock Arc 33">
                <a:extLst>
                  <a:ext uri="{FF2B5EF4-FFF2-40B4-BE49-F238E27FC236}">
                    <a16:creationId xmlns:a16="http://schemas.microsoft.com/office/drawing/2014/main" id="{FC8146A3-4496-92F1-0CD8-5997F15CCE3D}"/>
                  </a:ext>
                </a:extLst>
              </p:cNvPr>
              <p:cNvSpPr/>
              <p:nvPr/>
            </p:nvSpPr>
            <p:spPr>
              <a:xfrm>
                <a:off x="46482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Block Arc 34">
                <a:extLst>
                  <a:ext uri="{FF2B5EF4-FFF2-40B4-BE49-F238E27FC236}">
                    <a16:creationId xmlns:a16="http://schemas.microsoft.com/office/drawing/2014/main" id="{9061BC25-20F0-0EB5-29AA-60C748AE8D7F}"/>
                  </a:ext>
                </a:extLst>
              </p:cNvPr>
              <p:cNvSpPr/>
              <p:nvPr/>
            </p:nvSpPr>
            <p:spPr>
              <a:xfrm>
                <a:off x="57150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Oval 35">
                <a:extLst>
                  <a:ext uri="{FF2B5EF4-FFF2-40B4-BE49-F238E27FC236}">
                    <a16:creationId xmlns:a16="http://schemas.microsoft.com/office/drawing/2014/main" id="{793FF5D0-DCC7-BBFC-2338-8F9C5F411A72}"/>
                  </a:ext>
                </a:extLst>
              </p:cNvPr>
              <p:cNvSpPr/>
              <p:nvPr/>
            </p:nvSpPr>
            <p:spPr>
              <a:xfrm>
                <a:off x="29718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9AA1E31-53C3-A1E2-A584-E3EDBD92DE43}"/>
                  </a:ext>
                </a:extLst>
              </p:cNvPr>
              <p:cNvSpPr/>
              <p:nvPr/>
            </p:nvSpPr>
            <p:spPr>
              <a:xfrm>
                <a:off x="40386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4C90A42-4639-B2EE-F67A-2C080DE9CDA1}"/>
                  </a:ext>
                </a:extLst>
              </p:cNvPr>
              <p:cNvSpPr/>
              <p:nvPr/>
            </p:nvSpPr>
            <p:spPr>
              <a:xfrm>
                <a:off x="51054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8663855-184E-3B8A-6127-B301124AD63D}"/>
                  </a:ext>
                </a:extLst>
              </p:cNvPr>
              <p:cNvSpPr/>
              <p:nvPr/>
            </p:nvSpPr>
            <p:spPr>
              <a:xfrm>
                <a:off x="61722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4">
              <a:extLst>
                <a:ext uri="{FF2B5EF4-FFF2-40B4-BE49-F238E27FC236}">
                  <a16:creationId xmlns:a16="http://schemas.microsoft.com/office/drawing/2014/main" id="{A9762235-7974-3446-E378-65D27CAC31FF}"/>
                </a:ext>
              </a:extLst>
            </p:cNvPr>
            <p:cNvGrpSpPr/>
            <p:nvPr/>
          </p:nvGrpSpPr>
          <p:grpSpPr>
            <a:xfrm rot="1905599">
              <a:off x="6856647" y="3505724"/>
              <a:ext cx="1304143" cy="1524000"/>
              <a:chOff x="5861535" y="315726"/>
              <a:chExt cx="1078476" cy="998095"/>
            </a:xfrm>
          </p:grpSpPr>
          <p:sp>
            <p:nvSpPr>
              <p:cNvPr id="28" name="Hexagon 10">
                <a:extLst>
                  <a:ext uri="{FF2B5EF4-FFF2-40B4-BE49-F238E27FC236}">
                    <a16:creationId xmlns:a16="http://schemas.microsoft.com/office/drawing/2014/main" id="{A5E61BCD-C6A1-827D-4807-F78FB9E595DB}"/>
                  </a:ext>
                </a:extLst>
              </p:cNvPr>
              <p:cNvSpPr/>
              <p:nvPr/>
            </p:nvSpPr>
            <p:spPr>
              <a:xfrm>
                <a:off x="5861535" y="315726"/>
                <a:ext cx="1078476" cy="998095"/>
              </a:xfrm>
              <a:prstGeom prst="hexagon">
                <a:avLst/>
              </a:prstGeom>
              <a:solidFill>
                <a:srgbClr val="9B442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hevron 11">
                <a:extLst>
                  <a:ext uri="{FF2B5EF4-FFF2-40B4-BE49-F238E27FC236}">
                    <a16:creationId xmlns:a16="http://schemas.microsoft.com/office/drawing/2014/main" id="{3DE42AB9-7403-7477-A1B3-768122EE79CD}"/>
                  </a:ext>
                </a:extLst>
              </p:cNvPr>
              <p:cNvSpPr/>
              <p:nvPr/>
            </p:nvSpPr>
            <p:spPr>
              <a:xfrm>
                <a:off x="6400800" y="457200"/>
                <a:ext cx="457200" cy="762000"/>
              </a:xfrm>
              <a:prstGeom prst="chevr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hevron 12">
                <a:extLst>
                  <a:ext uri="{FF2B5EF4-FFF2-40B4-BE49-F238E27FC236}">
                    <a16:creationId xmlns:a16="http://schemas.microsoft.com/office/drawing/2014/main" id="{AA21ABC6-50ED-FDC6-3A0D-F287C5A08196}"/>
                  </a:ext>
                </a:extLst>
              </p:cNvPr>
              <p:cNvSpPr/>
              <p:nvPr/>
            </p:nvSpPr>
            <p:spPr>
              <a:xfrm flipH="1">
                <a:off x="5943600" y="457200"/>
                <a:ext cx="457200" cy="762000"/>
              </a:xfrm>
              <a:prstGeom prst="chevr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13">
                <a:extLst>
                  <a:ext uri="{FF2B5EF4-FFF2-40B4-BE49-F238E27FC236}">
                    <a16:creationId xmlns:a16="http://schemas.microsoft.com/office/drawing/2014/main" id="{0AE74CD5-B02A-C76D-74D1-CD7A98722D88}"/>
                  </a:ext>
                </a:extLst>
              </p:cNvPr>
              <p:cNvSpPr/>
              <p:nvPr/>
            </p:nvSpPr>
            <p:spPr>
              <a:xfrm>
                <a:off x="6248398" y="665831"/>
                <a:ext cx="3048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ounded Rectangle 196">
              <a:extLst>
                <a:ext uri="{FF2B5EF4-FFF2-40B4-BE49-F238E27FC236}">
                  <a16:creationId xmlns:a16="http://schemas.microsoft.com/office/drawing/2014/main" id="{06CD0205-3695-DF5A-146C-080A5D8CF867}"/>
                </a:ext>
              </a:extLst>
            </p:cNvPr>
            <p:cNvSpPr/>
            <p:nvPr/>
          </p:nvSpPr>
          <p:spPr>
            <a:xfrm>
              <a:off x="5486400" y="1905000"/>
              <a:ext cx="152400" cy="4038600"/>
            </a:xfrm>
            <a:prstGeom prst="roundRect">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lay 22">
              <a:extLst>
                <a:ext uri="{FF2B5EF4-FFF2-40B4-BE49-F238E27FC236}">
                  <a16:creationId xmlns:a16="http://schemas.microsoft.com/office/drawing/2014/main" id="{97960969-7731-81A4-5D12-F05DF96CE65C}"/>
                </a:ext>
              </a:extLst>
            </p:cNvPr>
            <p:cNvSpPr/>
            <p:nvPr/>
          </p:nvSpPr>
          <p:spPr>
            <a:xfrm rot="5400000">
              <a:off x="5151344" y="1693209"/>
              <a:ext cx="838200" cy="266700"/>
            </a:xfrm>
            <a:prstGeom prst="flowChartDelay">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a:extLst>
                <a:ext uri="{FF2B5EF4-FFF2-40B4-BE49-F238E27FC236}">
                  <a16:creationId xmlns:a16="http://schemas.microsoft.com/office/drawing/2014/main" id="{756B9AB8-4D3C-A3EF-BDD6-3FACA330C461}"/>
                </a:ext>
              </a:extLst>
            </p:cNvPr>
            <p:cNvSpPr/>
            <p:nvPr/>
          </p:nvSpPr>
          <p:spPr>
            <a:xfrm rot="14389610">
              <a:off x="5296420" y="2125080"/>
              <a:ext cx="198982" cy="380113"/>
            </a:xfrm>
            <a:prstGeom prst="moon">
              <a:avLst>
                <a:gd name="adj" fmla="val 49979"/>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a:extLst>
                <a:ext uri="{FF2B5EF4-FFF2-40B4-BE49-F238E27FC236}">
                  <a16:creationId xmlns:a16="http://schemas.microsoft.com/office/drawing/2014/main" id="{06FE0122-E818-095A-72D7-C5C18889AF40}"/>
                </a:ext>
              </a:extLst>
            </p:cNvPr>
            <p:cNvSpPr/>
            <p:nvPr/>
          </p:nvSpPr>
          <p:spPr>
            <a:xfrm rot="152960">
              <a:off x="5301521" y="2194968"/>
              <a:ext cx="263579" cy="607890"/>
            </a:xfrm>
            <a:prstGeom prst="moon">
              <a:avLst>
                <a:gd name="adj" fmla="val 49979"/>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00">
              <a:extLst>
                <a:ext uri="{FF2B5EF4-FFF2-40B4-BE49-F238E27FC236}">
                  <a16:creationId xmlns:a16="http://schemas.microsoft.com/office/drawing/2014/main" id="{18C28BF5-2B82-7BF7-402F-D9FEFF8F7308}"/>
                </a:ext>
              </a:extLst>
            </p:cNvPr>
            <p:cNvSpPr/>
            <p:nvPr/>
          </p:nvSpPr>
          <p:spPr>
            <a:xfrm>
              <a:off x="5383306" y="2147047"/>
              <a:ext cx="381000" cy="152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8DF8A0A-F030-E401-2E57-5972B4FB7DCC}"/>
                </a:ext>
              </a:extLst>
            </p:cNvPr>
            <p:cNvSpPr/>
            <p:nvPr/>
          </p:nvSpPr>
          <p:spPr>
            <a:xfrm rot="20384968" flipH="1">
              <a:off x="5432998" y="4144979"/>
              <a:ext cx="204428" cy="168242"/>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Tree>
    <p:extLst>
      <p:ext uri="{BB962C8B-B14F-4D97-AF65-F5344CB8AC3E}">
        <p14:creationId xmlns:p14="http://schemas.microsoft.com/office/powerpoint/2010/main" val="86603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435">
                                          <p:stCondLst>
                                            <p:cond delay="0"/>
                                          </p:stCondLst>
                                        </p:cTn>
                                        <p:tgtEl>
                                          <p:spTgt spid="2"/>
                                        </p:tgtEl>
                                      </p:cBhvr>
                                    </p:animEffect>
                                    <p:anim calcmode="lin" valueType="num">
                                      <p:cBhvr>
                                        <p:cTn id="10"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3"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4"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5" dur="20">
                                          <p:stCondLst>
                                            <p:cond delay="487"/>
                                          </p:stCondLst>
                                        </p:cTn>
                                        <p:tgtEl>
                                          <p:spTgt spid="2"/>
                                        </p:tgtEl>
                                      </p:cBhvr>
                                      <p:to x="100000" y="60000"/>
                                    </p:animScale>
                                    <p:animScale>
                                      <p:cBhvr>
                                        <p:cTn id="16" dur="124" decel="50000">
                                          <p:stCondLst>
                                            <p:cond delay="507"/>
                                          </p:stCondLst>
                                        </p:cTn>
                                        <p:tgtEl>
                                          <p:spTgt spid="2"/>
                                        </p:tgtEl>
                                      </p:cBhvr>
                                      <p:to x="100000" y="100000"/>
                                    </p:animScale>
                                    <p:animScale>
                                      <p:cBhvr>
                                        <p:cTn id="17" dur="20">
                                          <p:stCondLst>
                                            <p:cond delay="984"/>
                                          </p:stCondLst>
                                        </p:cTn>
                                        <p:tgtEl>
                                          <p:spTgt spid="2"/>
                                        </p:tgtEl>
                                      </p:cBhvr>
                                      <p:to x="100000" y="80000"/>
                                    </p:animScale>
                                    <p:animScale>
                                      <p:cBhvr>
                                        <p:cTn id="18" dur="124" decel="50000">
                                          <p:stCondLst>
                                            <p:cond delay="1004"/>
                                          </p:stCondLst>
                                        </p:cTn>
                                        <p:tgtEl>
                                          <p:spTgt spid="2"/>
                                        </p:tgtEl>
                                      </p:cBhvr>
                                      <p:to x="100000" y="100000"/>
                                    </p:animScale>
                                    <p:animScale>
                                      <p:cBhvr>
                                        <p:cTn id="19" dur="20">
                                          <p:stCondLst>
                                            <p:cond delay="1231"/>
                                          </p:stCondLst>
                                        </p:cTn>
                                        <p:tgtEl>
                                          <p:spTgt spid="2"/>
                                        </p:tgtEl>
                                      </p:cBhvr>
                                      <p:to x="100000" y="90000"/>
                                    </p:animScale>
                                    <p:animScale>
                                      <p:cBhvr>
                                        <p:cTn id="20" dur="124" decel="50000">
                                          <p:stCondLst>
                                            <p:cond delay="1251"/>
                                          </p:stCondLst>
                                        </p:cTn>
                                        <p:tgtEl>
                                          <p:spTgt spid="2"/>
                                        </p:tgtEl>
                                      </p:cBhvr>
                                      <p:to x="100000" y="100000"/>
                                    </p:animScale>
                                    <p:animScale>
                                      <p:cBhvr>
                                        <p:cTn id="21" dur="20">
                                          <p:stCondLst>
                                            <p:cond delay="1356"/>
                                          </p:stCondLst>
                                        </p:cTn>
                                        <p:tgtEl>
                                          <p:spTgt spid="2"/>
                                        </p:tgtEl>
                                      </p:cBhvr>
                                      <p:to x="100000" y="95000"/>
                                    </p:animScale>
                                    <p:animScale>
                                      <p:cBhvr>
                                        <p:cTn id="22" dur="124" decel="50000">
                                          <p:stCondLst>
                                            <p:cond delay="1375"/>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470E1097-CC6B-48B6-A83F-DCA9D773E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76200"/>
            <a:ext cx="9144000" cy="769441"/>
          </a:xfrm>
          <a:prstGeom prst="rect">
            <a:avLst/>
          </a:prstGeom>
          <a:noFill/>
        </p:spPr>
        <p:txBody>
          <a:bodyPr wrap="square" rtlCol="0">
            <a:spAutoFit/>
          </a:bodyPr>
          <a:lstStyle/>
          <a:p>
            <a:pPr algn="ctr"/>
            <a:r>
              <a:rPr lang="en-US" sz="4400" dirty="0">
                <a:latin typeface="Script MT Bold" pitchFamily="66" charset="0"/>
              </a:rPr>
              <a:t>Helaman </a:t>
            </a:r>
          </a:p>
        </p:txBody>
      </p:sp>
      <p:sp>
        <p:nvSpPr>
          <p:cNvPr id="179" name="Rectangle 178"/>
          <p:cNvSpPr/>
          <p:nvPr/>
        </p:nvSpPr>
        <p:spPr>
          <a:xfrm>
            <a:off x="251012" y="1429872"/>
            <a:ext cx="8570258" cy="4247317"/>
          </a:xfrm>
          <a:prstGeom prst="rect">
            <a:avLst/>
          </a:prstGeom>
        </p:spPr>
        <p:txBody>
          <a:bodyPr wrap="square">
            <a:spAutoFit/>
          </a:bodyPr>
          <a:lstStyle/>
          <a:p>
            <a:r>
              <a:rPr lang="en-US" b="1" dirty="0"/>
              <a:t>He was the Son of Helaman, and grandson of Alma the Younger</a:t>
            </a:r>
          </a:p>
          <a:p>
            <a:endParaRPr lang="en-US" b="1" dirty="0"/>
          </a:p>
          <a:p>
            <a:r>
              <a:rPr lang="en-US" b="1" dirty="0"/>
              <a:t>He was chief judge in Zarahemla around 50 BC</a:t>
            </a:r>
          </a:p>
          <a:p>
            <a:endParaRPr lang="en-US" b="1" dirty="0"/>
          </a:p>
          <a:p>
            <a:r>
              <a:rPr lang="en-US" b="1" dirty="0"/>
              <a:t>He survived an assassination attempt by </a:t>
            </a:r>
            <a:r>
              <a:rPr lang="en-US" b="1" dirty="0" err="1"/>
              <a:t>Kishkumen</a:t>
            </a:r>
            <a:r>
              <a:rPr lang="en-US" b="1" dirty="0"/>
              <a:t>, one of </a:t>
            </a:r>
            <a:r>
              <a:rPr lang="en-US" b="1" dirty="0" err="1"/>
              <a:t>Gadianton’s</a:t>
            </a:r>
            <a:r>
              <a:rPr lang="en-US" b="1" dirty="0"/>
              <a:t> accomplices</a:t>
            </a:r>
          </a:p>
          <a:p>
            <a:endParaRPr lang="en-US" b="1" dirty="0"/>
          </a:p>
          <a:p>
            <a:r>
              <a:rPr lang="en-US" b="1" dirty="0"/>
              <a:t>He brought spiritual rejuvenation to the people of Nephi</a:t>
            </a:r>
          </a:p>
          <a:p>
            <a:endParaRPr lang="en-US" b="1" dirty="0"/>
          </a:p>
          <a:p>
            <a:r>
              <a:rPr lang="en-US" b="1" dirty="0"/>
              <a:t>He presided over a period of great economic development and growth within the church</a:t>
            </a:r>
          </a:p>
          <a:p>
            <a:endParaRPr lang="en-US" b="1" dirty="0"/>
          </a:p>
          <a:p>
            <a:r>
              <a:rPr lang="en-US" b="1" dirty="0"/>
              <a:t>He had two sons, Nephi and Lehi, whom he named after two of their ancestors, the prophets Nephi and Lehi</a:t>
            </a:r>
          </a:p>
          <a:p>
            <a:endParaRPr lang="en-US" b="1" dirty="0"/>
          </a:p>
          <a:p>
            <a:r>
              <a:rPr lang="en-US" b="1" dirty="0"/>
              <a:t>He bestowed upon Nephi and Lehi the patriarchal blessing</a:t>
            </a:r>
          </a:p>
          <a:p>
            <a:endParaRPr lang="en-US" b="1" dirty="0"/>
          </a:p>
        </p:txBody>
      </p:sp>
      <p:sp>
        <p:nvSpPr>
          <p:cNvPr id="256" name="TextBox 255"/>
          <p:cNvSpPr txBox="1"/>
          <p:nvPr/>
        </p:nvSpPr>
        <p:spPr>
          <a:xfrm>
            <a:off x="9906000" y="6488668"/>
            <a:ext cx="2133600" cy="369332"/>
          </a:xfrm>
          <a:prstGeom prst="rect">
            <a:avLst/>
          </a:prstGeom>
          <a:noFill/>
        </p:spPr>
        <p:txBody>
          <a:bodyPr wrap="square" rtlCol="0">
            <a:spAutoFit/>
          </a:bodyPr>
          <a:lstStyle/>
          <a:p>
            <a:pPr algn="r"/>
            <a:r>
              <a:rPr lang="en-US" dirty="0"/>
              <a:t>Who’s Who</a:t>
            </a:r>
          </a:p>
        </p:txBody>
      </p:sp>
      <p:sp>
        <p:nvSpPr>
          <p:cNvPr id="199" name="TextBox 198"/>
          <p:cNvSpPr txBox="1"/>
          <p:nvPr/>
        </p:nvSpPr>
        <p:spPr>
          <a:xfrm>
            <a:off x="188259" y="6488668"/>
            <a:ext cx="1828800" cy="369332"/>
          </a:xfrm>
          <a:prstGeom prst="rect">
            <a:avLst/>
          </a:prstGeom>
          <a:noFill/>
        </p:spPr>
        <p:txBody>
          <a:bodyPr wrap="square" rtlCol="0">
            <a:spAutoFit/>
          </a:bodyPr>
          <a:lstStyle/>
          <a:p>
            <a:r>
              <a:rPr lang="en-US" dirty="0"/>
              <a:t>Helaman 2:2</a:t>
            </a:r>
          </a:p>
        </p:txBody>
      </p:sp>
      <p:grpSp>
        <p:nvGrpSpPr>
          <p:cNvPr id="2" name="Group 1">
            <a:extLst>
              <a:ext uri="{FF2B5EF4-FFF2-40B4-BE49-F238E27FC236}">
                <a16:creationId xmlns:a16="http://schemas.microsoft.com/office/drawing/2014/main" id="{0965D0D0-82FC-EA6D-1F2A-5A928787B864}"/>
              </a:ext>
            </a:extLst>
          </p:cNvPr>
          <p:cNvGrpSpPr/>
          <p:nvPr/>
        </p:nvGrpSpPr>
        <p:grpSpPr>
          <a:xfrm flipH="1">
            <a:off x="9334547" y="1220398"/>
            <a:ext cx="1923336" cy="4666264"/>
            <a:chOff x="990600" y="1295400"/>
            <a:chExt cx="2133600" cy="4621778"/>
          </a:xfrm>
        </p:grpSpPr>
        <p:grpSp>
          <p:nvGrpSpPr>
            <p:cNvPr id="3" name="Group 2">
              <a:extLst>
                <a:ext uri="{FF2B5EF4-FFF2-40B4-BE49-F238E27FC236}">
                  <a16:creationId xmlns:a16="http://schemas.microsoft.com/office/drawing/2014/main" id="{28D4C011-8361-372D-E172-BFFDF1F06C32}"/>
                </a:ext>
              </a:extLst>
            </p:cNvPr>
            <p:cNvGrpSpPr/>
            <p:nvPr/>
          </p:nvGrpSpPr>
          <p:grpSpPr>
            <a:xfrm rot="16587449">
              <a:off x="984384" y="1591696"/>
              <a:ext cx="1245636" cy="898604"/>
              <a:chOff x="1194976" y="413613"/>
              <a:chExt cx="1458178" cy="898604"/>
            </a:xfrm>
          </p:grpSpPr>
          <p:sp>
            <p:nvSpPr>
              <p:cNvPr id="55" name="Teardrop 54">
                <a:extLst>
                  <a:ext uri="{FF2B5EF4-FFF2-40B4-BE49-F238E27FC236}">
                    <a16:creationId xmlns:a16="http://schemas.microsoft.com/office/drawing/2014/main" id="{61B4B987-5FA3-F04F-73BA-727532529E23}"/>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78">
                <a:extLst>
                  <a:ext uri="{FF2B5EF4-FFF2-40B4-BE49-F238E27FC236}">
                    <a16:creationId xmlns:a16="http://schemas.microsoft.com/office/drawing/2014/main" id="{9F6BDB77-0F14-AC03-124A-9AD177704477}"/>
                  </a:ext>
                </a:extLst>
              </p:cNvPr>
              <p:cNvGrpSpPr/>
              <p:nvPr/>
            </p:nvGrpSpPr>
            <p:grpSpPr>
              <a:xfrm>
                <a:off x="1600200" y="489813"/>
                <a:ext cx="1052954" cy="822404"/>
                <a:chOff x="1600200" y="524225"/>
                <a:chExt cx="1052954" cy="822404"/>
              </a:xfrm>
            </p:grpSpPr>
            <p:sp>
              <p:nvSpPr>
                <p:cNvPr id="57" name="Teardrop 56">
                  <a:extLst>
                    <a:ext uri="{FF2B5EF4-FFF2-40B4-BE49-F238E27FC236}">
                      <a16:creationId xmlns:a16="http://schemas.microsoft.com/office/drawing/2014/main" id="{E1BBD510-5219-9948-1D76-2ACA123CA3DF}"/>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596E85B-6F38-4726-237D-860244172B40}"/>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a:extLst>
                <a:ext uri="{FF2B5EF4-FFF2-40B4-BE49-F238E27FC236}">
                  <a16:creationId xmlns:a16="http://schemas.microsoft.com/office/drawing/2014/main" id="{2656FCBF-7867-D6ED-44CA-03A016D816B4}"/>
                </a:ext>
              </a:extLst>
            </p:cNvPr>
            <p:cNvGrpSpPr/>
            <p:nvPr/>
          </p:nvGrpSpPr>
          <p:grpSpPr>
            <a:xfrm rot="3565139">
              <a:off x="1818712" y="1603047"/>
              <a:ext cx="1189701" cy="832440"/>
              <a:chOff x="1194976" y="413613"/>
              <a:chExt cx="1458178" cy="898604"/>
            </a:xfrm>
          </p:grpSpPr>
          <p:sp>
            <p:nvSpPr>
              <p:cNvPr id="51" name="Teardrop 50">
                <a:extLst>
                  <a:ext uri="{FF2B5EF4-FFF2-40B4-BE49-F238E27FC236}">
                    <a16:creationId xmlns:a16="http://schemas.microsoft.com/office/drawing/2014/main" id="{54B5261A-258A-EFC3-8E2F-AB43B1016A0F}"/>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78">
                <a:extLst>
                  <a:ext uri="{FF2B5EF4-FFF2-40B4-BE49-F238E27FC236}">
                    <a16:creationId xmlns:a16="http://schemas.microsoft.com/office/drawing/2014/main" id="{63DEB6E7-F752-B66D-BCAE-E896D07086BF}"/>
                  </a:ext>
                </a:extLst>
              </p:cNvPr>
              <p:cNvGrpSpPr/>
              <p:nvPr/>
            </p:nvGrpSpPr>
            <p:grpSpPr>
              <a:xfrm>
                <a:off x="1600200" y="489813"/>
                <a:ext cx="1052954" cy="822404"/>
                <a:chOff x="1600200" y="524225"/>
                <a:chExt cx="1052954" cy="822404"/>
              </a:xfrm>
            </p:grpSpPr>
            <p:sp>
              <p:nvSpPr>
                <p:cNvPr id="53" name="Teardrop 52">
                  <a:extLst>
                    <a:ext uri="{FF2B5EF4-FFF2-40B4-BE49-F238E27FC236}">
                      <a16:creationId xmlns:a16="http://schemas.microsoft.com/office/drawing/2014/main" id="{C31EEA5B-525C-40F5-8641-C305605F027E}"/>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0A8C3B6-70D1-13B6-08D2-E8CF5ABD777E}"/>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Oval 4">
              <a:extLst>
                <a:ext uri="{FF2B5EF4-FFF2-40B4-BE49-F238E27FC236}">
                  <a16:creationId xmlns:a16="http://schemas.microsoft.com/office/drawing/2014/main" id="{87654BD2-CE20-685B-1657-856116FD22BB}"/>
                </a:ext>
              </a:extLst>
            </p:cNvPr>
            <p:cNvSpPr/>
            <p:nvPr/>
          </p:nvSpPr>
          <p:spPr>
            <a:xfrm>
              <a:off x="2362200" y="3429000"/>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E29635E-BFAA-712F-897D-B2F61D37A488}"/>
                </a:ext>
              </a:extLst>
            </p:cNvPr>
            <p:cNvSpPr/>
            <p:nvPr/>
          </p:nvSpPr>
          <p:spPr>
            <a:xfrm>
              <a:off x="990600" y="3429000"/>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87">
              <a:extLst>
                <a:ext uri="{FF2B5EF4-FFF2-40B4-BE49-F238E27FC236}">
                  <a16:creationId xmlns:a16="http://schemas.microsoft.com/office/drawing/2014/main" id="{8D1556CA-6E93-9147-2FE8-C295F1905A93}"/>
                </a:ext>
              </a:extLst>
            </p:cNvPr>
            <p:cNvGrpSpPr/>
            <p:nvPr/>
          </p:nvGrpSpPr>
          <p:grpSpPr>
            <a:xfrm rot="1905584" flipH="1">
              <a:off x="1599760" y="4893930"/>
              <a:ext cx="549476" cy="1023248"/>
              <a:chOff x="6213924" y="4956136"/>
              <a:chExt cx="549476" cy="1023248"/>
            </a:xfrm>
          </p:grpSpPr>
          <p:sp>
            <p:nvSpPr>
              <p:cNvPr id="49" name="Oval 48">
                <a:extLst>
                  <a:ext uri="{FF2B5EF4-FFF2-40B4-BE49-F238E27FC236}">
                    <a16:creationId xmlns:a16="http://schemas.microsoft.com/office/drawing/2014/main" id="{00B7A80D-C5CB-9DE6-CDAE-3AFE26386CC1}"/>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A5231E2-EF2E-EE48-C298-89C705041000}"/>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6">
              <a:extLst>
                <a:ext uri="{FF2B5EF4-FFF2-40B4-BE49-F238E27FC236}">
                  <a16:creationId xmlns:a16="http://schemas.microsoft.com/office/drawing/2014/main" id="{EE202D71-7E6E-3C41-F669-16EB0D648D32}"/>
                </a:ext>
              </a:extLst>
            </p:cNvPr>
            <p:cNvGrpSpPr/>
            <p:nvPr/>
          </p:nvGrpSpPr>
          <p:grpSpPr>
            <a:xfrm rot="19694416">
              <a:off x="2209800" y="4825928"/>
              <a:ext cx="549476" cy="1023248"/>
              <a:chOff x="6213924" y="4956136"/>
              <a:chExt cx="549476" cy="1023248"/>
            </a:xfrm>
          </p:grpSpPr>
          <p:sp>
            <p:nvSpPr>
              <p:cNvPr id="47" name="Oval 46">
                <a:extLst>
                  <a:ext uri="{FF2B5EF4-FFF2-40B4-BE49-F238E27FC236}">
                    <a16:creationId xmlns:a16="http://schemas.microsoft.com/office/drawing/2014/main" id="{1C902806-328B-B0DF-B746-647A1BD86E3B}"/>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2E62053-F005-8F29-B590-E2FB528355E4}"/>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rapezoid 9">
              <a:extLst>
                <a:ext uri="{FF2B5EF4-FFF2-40B4-BE49-F238E27FC236}">
                  <a16:creationId xmlns:a16="http://schemas.microsoft.com/office/drawing/2014/main" id="{B9E4528E-1A41-9C87-8A83-BAAD9E2ACCF1}"/>
                </a:ext>
              </a:extLst>
            </p:cNvPr>
            <p:cNvSpPr/>
            <p:nvPr/>
          </p:nvSpPr>
          <p:spPr>
            <a:xfrm rot="20098521">
              <a:off x="2333103" y="2603725"/>
              <a:ext cx="733756" cy="1515458"/>
            </a:xfrm>
            <a:prstGeom prst="trapezoid">
              <a:avLst>
                <a:gd name="adj" fmla="val 320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95B40305-BA91-FB80-4F6F-FDB5C0A09C52}"/>
                </a:ext>
              </a:extLst>
            </p:cNvPr>
            <p:cNvSpPr/>
            <p:nvPr/>
          </p:nvSpPr>
          <p:spPr>
            <a:xfrm rot="1180462">
              <a:off x="1046149" y="2651392"/>
              <a:ext cx="619485" cy="1371600"/>
            </a:xfrm>
            <a:prstGeom prst="trapezoid">
              <a:avLst>
                <a:gd name="adj" fmla="val 320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283A156D-3269-8205-257F-B8CEE86A736F}"/>
                </a:ext>
              </a:extLst>
            </p:cNvPr>
            <p:cNvSpPr/>
            <p:nvPr/>
          </p:nvSpPr>
          <p:spPr>
            <a:xfrm>
              <a:off x="1143000" y="2692328"/>
              <a:ext cx="1828800" cy="2667000"/>
            </a:xfrm>
            <a:prstGeom prst="trapezoid">
              <a:avLst>
                <a:gd name="adj" fmla="val 2684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936EB6C3-2823-19A1-E559-4EEA914E2C72}"/>
                </a:ext>
              </a:extLst>
            </p:cNvPr>
            <p:cNvSpPr/>
            <p:nvPr/>
          </p:nvSpPr>
          <p:spPr>
            <a:xfrm rot="10800000">
              <a:off x="1771250" y="2433706"/>
              <a:ext cx="533400" cy="838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oon 13">
              <a:extLst>
                <a:ext uri="{FF2B5EF4-FFF2-40B4-BE49-F238E27FC236}">
                  <a16:creationId xmlns:a16="http://schemas.microsoft.com/office/drawing/2014/main" id="{9D8609EA-073A-BBAE-B05C-7A6303C191D7}"/>
                </a:ext>
              </a:extLst>
            </p:cNvPr>
            <p:cNvSpPr/>
            <p:nvPr/>
          </p:nvSpPr>
          <p:spPr>
            <a:xfrm rot="20080052">
              <a:off x="1406881" y="2695284"/>
              <a:ext cx="685800" cy="2288024"/>
            </a:xfrm>
            <a:prstGeom prst="moon">
              <a:avLst>
                <a:gd name="adj" fmla="val 8750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F5F8E4-9237-E106-8427-1482E2FFD8A2}"/>
                </a:ext>
              </a:extLst>
            </p:cNvPr>
            <p:cNvSpPr/>
            <p:nvPr/>
          </p:nvSpPr>
          <p:spPr>
            <a:xfrm>
              <a:off x="1295400" y="1524000"/>
              <a:ext cx="14478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9">
              <a:extLst>
                <a:ext uri="{FF2B5EF4-FFF2-40B4-BE49-F238E27FC236}">
                  <a16:creationId xmlns:a16="http://schemas.microsoft.com/office/drawing/2014/main" id="{654A948D-C568-B81B-39F7-F8EC7AD050D0}"/>
                </a:ext>
              </a:extLst>
            </p:cNvPr>
            <p:cNvGrpSpPr/>
            <p:nvPr/>
          </p:nvGrpSpPr>
          <p:grpSpPr>
            <a:xfrm>
              <a:off x="1247933" y="4967990"/>
              <a:ext cx="1600200" cy="381000"/>
              <a:chOff x="4495800" y="381000"/>
              <a:chExt cx="3094220" cy="703289"/>
            </a:xfrm>
          </p:grpSpPr>
          <p:sp>
            <p:nvSpPr>
              <p:cNvPr id="42" name="Left-Right Arrow 60">
                <a:extLst>
                  <a:ext uri="{FF2B5EF4-FFF2-40B4-BE49-F238E27FC236}">
                    <a16:creationId xmlns:a16="http://schemas.microsoft.com/office/drawing/2014/main" id="{A4EC8306-9B14-34D2-0206-F43D408A1DE0}"/>
                  </a:ext>
                </a:extLst>
              </p:cNvPr>
              <p:cNvSpPr/>
              <p:nvPr/>
            </p:nvSpPr>
            <p:spPr>
              <a:xfrm>
                <a:off x="4495800" y="381000"/>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eft-Right Arrow 61">
                <a:extLst>
                  <a:ext uri="{FF2B5EF4-FFF2-40B4-BE49-F238E27FC236}">
                    <a16:creationId xmlns:a16="http://schemas.microsoft.com/office/drawing/2014/main" id="{ED31292C-4D03-4B00-EF78-CB59BFF21ABD}"/>
                  </a:ext>
                </a:extLst>
              </p:cNvPr>
              <p:cNvSpPr/>
              <p:nvPr/>
            </p:nvSpPr>
            <p:spPr>
              <a:xfrm>
                <a:off x="6032292" y="398489"/>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8F38FAE9-6DDB-FE62-9D56-85557A6D8E89}"/>
                  </a:ext>
                </a:extLst>
              </p:cNvPr>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C909AF6B-F302-54A3-7829-E1EABABB9812}"/>
                  </a:ext>
                </a:extLst>
              </p:cNvPr>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2E98C66A-0D92-2AFC-6684-10A1F652E211}"/>
                  </a:ext>
                </a:extLst>
              </p:cNvPr>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Moon 16">
              <a:extLst>
                <a:ext uri="{FF2B5EF4-FFF2-40B4-BE49-F238E27FC236}">
                  <a16:creationId xmlns:a16="http://schemas.microsoft.com/office/drawing/2014/main" id="{8C69832D-6CEF-BB2B-F752-39E66A4F3DA5}"/>
                </a:ext>
              </a:extLst>
            </p:cNvPr>
            <p:cNvSpPr/>
            <p:nvPr/>
          </p:nvSpPr>
          <p:spPr>
            <a:xfrm rot="19884192">
              <a:off x="1796088" y="2673854"/>
              <a:ext cx="460324" cy="2943043"/>
            </a:xfrm>
            <a:prstGeom prst="moon">
              <a:avLst>
                <a:gd name="adj" fmla="val 8750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69">
              <a:extLst>
                <a:ext uri="{FF2B5EF4-FFF2-40B4-BE49-F238E27FC236}">
                  <a16:creationId xmlns:a16="http://schemas.microsoft.com/office/drawing/2014/main" id="{E21CC7C7-C52A-B938-9A36-47D4B0786C01}"/>
                </a:ext>
              </a:extLst>
            </p:cNvPr>
            <p:cNvGrpSpPr/>
            <p:nvPr/>
          </p:nvGrpSpPr>
          <p:grpSpPr>
            <a:xfrm rot="3570060">
              <a:off x="1427193" y="3943686"/>
              <a:ext cx="1170140" cy="166579"/>
              <a:chOff x="4953000" y="457200"/>
              <a:chExt cx="1321634" cy="647074"/>
            </a:xfrm>
          </p:grpSpPr>
          <p:sp>
            <p:nvSpPr>
              <p:cNvPr id="38" name="Diamond 37">
                <a:extLst>
                  <a:ext uri="{FF2B5EF4-FFF2-40B4-BE49-F238E27FC236}">
                    <a16:creationId xmlns:a16="http://schemas.microsoft.com/office/drawing/2014/main" id="{7E050C39-AD60-1F73-5EE4-5FC9B6865FBF}"/>
                  </a:ext>
                </a:extLst>
              </p:cNvPr>
              <p:cNvSpPr/>
              <p:nvPr/>
            </p:nvSpPr>
            <p:spPr>
              <a:xfrm>
                <a:off x="4953000" y="457200"/>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F3FE17FC-4E2E-0113-71A8-A73D6336C5CF}"/>
                  </a:ext>
                </a:extLst>
              </p:cNvPr>
              <p:cNvSpPr/>
              <p:nvPr/>
            </p:nvSpPr>
            <p:spPr>
              <a:xfrm>
                <a:off x="5289030" y="459698"/>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28FE6B87-3979-1C74-0BA4-9747BEF4491D}"/>
                  </a:ext>
                </a:extLst>
              </p:cNvPr>
              <p:cNvSpPr/>
              <p:nvPr/>
            </p:nvSpPr>
            <p:spPr>
              <a:xfrm>
                <a:off x="5591332" y="477186"/>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30FDB023-EC02-179C-D48F-98A7AC2A7765}"/>
                  </a:ext>
                </a:extLst>
              </p:cNvPr>
              <p:cNvSpPr/>
              <p:nvPr/>
            </p:nvSpPr>
            <p:spPr>
              <a:xfrm>
                <a:off x="5893634" y="494674"/>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89E476A-C8D9-324A-95C1-1BC5906476DF}"/>
                </a:ext>
              </a:extLst>
            </p:cNvPr>
            <p:cNvGrpSpPr/>
            <p:nvPr/>
          </p:nvGrpSpPr>
          <p:grpSpPr>
            <a:xfrm>
              <a:off x="1295400" y="1295400"/>
              <a:ext cx="1458178" cy="898604"/>
              <a:chOff x="1194976" y="413613"/>
              <a:chExt cx="1458178" cy="898604"/>
            </a:xfrm>
          </p:grpSpPr>
          <p:sp>
            <p:nvSpPr>
              <p:cNvPr id="34" name="Teardrop 33">
                <a:extLst>
                  <a:ext uri="{FF2B5EF4-FFF2-40B4-BE49-F238E27FC236}">
                    <a16:creationId xmlns:a16="http://schemas.microsoft.com/office/drawing/2014/main" id="{4128E51D-D735-DF78-AFBB-25AFF3B4E1B7}"/>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4160203C-F55B-4745-BDA6-0C1B9244EA00}"/>
                  </a:ext>
                </a:extLst>
              </p:cNvPr>
              <p:cNvGrpSpPr/>
              <p:nvPr/>
            </p:nvGrpSpPr>
            <p:grpSpPr>
              <a:xfrm>
                <a:off x="1600200" y="489813"/>
                <a:ext cx="1052954" cy="822404"/>
                <a:chOff x="1600200" y="524225"/>
                <a:chExt cx="1052954" cy="822404"/>
              </a:xfrm>
            </p:grpSpPr>
            <p:sp>
              <p:nvSpPr>
                <p:cNvPr id="36" name="Teardrop 35">
                  <a:extLst>
                    <a:ext uri="{FF2B5EF4-FFF2-40B4-BE49-F238E27FC236}">
                      <a16:creationId xmlns:a16="http://schemas.microsoft.com/office/drawing/2014/main" id="{E3B7DB42-3EB2-1AE2-E0AE-05EB28C610BB}"/>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1D85B9A-EAA1-68DD-7F3E-945D597B70B9}"/>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a:extLst>
                <a:ext uri="{FF2B5EF4-FFF2-40B4-BE49-F238E27FC236}">
                  <a16:creationId xmlns:a16="http://schemas.microsoft.com/office/drawing/2014/main" id="{5641C174-14A7-6F10-6A04-9D4CF2A803F7}"/>
                </a:ext>
              </a:extLst>
            </p:cNvPr>
            <p:cNvGrpSpPr/>
            <p:nvPr/>
          </p:nvGrpSpPr>
          <p:grpSpPr>
            <a:xfrm>
              <a:off x="1295400" y="1752600"/>
              <a:ext cx="1447800" cy="296333"/>
              <a:chOff x="3429000" y="2209800"/>
              <a:chExt cx="2057400" cy="533400"/>
            </a:xfrm>
          </p:grpSpPr>
          <p:sp>
            <p:nvSpPr>
              <p:cNvPr id="27" name="Rounded Rectangle 90">
                <a:extLst>
                  <a:ext uri="{FF2B5EF4-FFF2-40B4-BE49-F238E27FC236}">
                    <a16:creationId xmlns:a16="http://schemas.microsoft.com/office/drawing/2014/main" id="{D3CDE2B8-D629-4D69-5C80-14CC318A4AED}"/>
                  </a:ext>
                </a:extLst>
              </p:cNvPr>
              <p:cNvSpPr/>
              <p:nvPr/>
            </p:nvSpPr>
            <p:spPr>
              <a:xfrm>
                <a:off x="3429000" y="2209800"/>
                <a:ext cx="2057400" cy="5334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158">
                <a:extLst>
                  <a:ext uri="{FF2B5EF4-FFF2-40B4-BE49-F238E27FC236}">
                    <a16:creationId xmlns:a16="http://schemas.microsoft.com/office/drawing/2014/main" id="{68D8E626-8A9F-9F2A-EC93-FB4E031EB4B9}"/>
                  </a:ext>
                </a:extLst>
              </p:cNvPr>
              <p:cNvGrpSpPr/>
              <p:nvPr/>
            </p:nvGrpSpPr>
            <p:grpSpPr>
              <a:xfrm>
                <a:off x="3505200" y="2209800"/>
                <a:ext cx="1828799" cy="533400"/>
                <a:chOff x="4495800" y="381000"/>
                <a:chExt cx="3094220" cy="703289"/>
              </a:xfrm>
            </p:grpSpPr>
            <p:sp>
              <p:nvSpPr>
                <p:cNvPr id="29" name="Left-Right Arrow 65">
                  <a:extLst>
                    <a:ext uri="{FF2B5EF4-FFF2-40B4-BE49-F238E27FC236}">
                      <a16:creationId xmlns:a16="http://schemas.microsoft.com/office/drawing/2014/main" id="{F50B2B61-AE14-054A-53C5-432FFCD29FF0}"/>
                    </a:ext>
                  </a:extLst>
                </p:cNvPr>
                <p:cNvSpPr/>
                <p:nvPr/>
              </p:nvSpPr>
              <p:spPr>
                <a:xfrm>
                  <a:off x="4495800" y="381000"/>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Right Arrow 66">
                  <a:extLst>
                    <a:ext uri="{FF2B5EF4-FFF2-40B4-BE49-F238E27FC236}">
                      <a16:creationId xmlns:a16="http://schemas.microsoft.com/office/drawing/2014/main" id="{0F640126-4A68-B359-B982-A2AE99F727DA}"/>
                    </a:ext>
                  </a:extLst>
                </p:cNvPr>
                <p:cNvSpPr/>
                <p:nvPr/>
              </p:nvSpPr>
              <p:spPr>
                <a:xfrm>
                  <a:off x="6032292" y="398489"/>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FDBAF61D-EEF5-DE11-40DE-7E467DD0F9AF}"/>
                    </a:ext>
                  </a:extLst>
                </p:cNvPr>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86A63BF4-89D3-8684-BABE-79BC183D5D16}"/>
                    </a:ext>
                  </a:extLst>
                </p:cNvPr>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5B9BBBFA-B961-E660-7838-E673610A99B5}"/>
                    </a:ext>
                  </a:extLst>
                </p:cNvPr>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 name="Group 20">
              <a:extLst>
                <a:ext uri="{FF2B5EF4-FFF2-40B4-BE49-F238E27FC236}">
                  <a16:creationId xmlns:a16="http://schemas.microsoft.com/office/drawing/2014/main" id="{B6BA4BBA-CB30-9D2E-0586-A6285DA5E3EE}"/>
                </a:ext>
              </a:extLst>
            </p:cNvPr>
            <p:cNvGrpSpPr/>
            <p:nvPr/>
          </p:nvGrpSpPr>
          <p:grpSpPr>
            <a:xfrm>
              <a:off x="1219200" y="2667001"/>
              <a:ext cx="457200" cy="609600"/>
              <a:chOff x="3200400" y="2514600"/>
              <a:chExt cx="838200" cy="1295400"/>
            </a:xfrm>
          </p:grpSpPr>
          <p:sp>
            <p:nvSpPr>
              <p:cNvPr id="22" name="Diamond 21">
                <a:extLst>
                  <a:ext uri="{FF2B5EF4-FFF2-40B4-BE49-F238E27FC236}">
                    <a16:creationId xmlns:a16="http://schemas.microsoft.com/office/drawing/2014/main" id="{D6404B11-D801-3AC3-4167-AB32BA949865}"/>
                  </a:ext>
                </a:extLst>
              </p:cNvPr>
              <p:cNvSpPr/>
              <p:nvPr/>
            </p:nvSpPr>
            <p:spPr>
              <a:xfrm>
                <a:off x="3200400" y="2514600"/>
                <a:ext cx="838200" cy="1143000"/>
              </a:xfrm>
              <a:prstGeom prst="diamon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97A180BF-0D8D-BB23-B45A-7573B54771C3}"/>
                  </a:ext>
                </a:extLst>
              </p:cNvPr>
              <p:cNvSpPr/>
              <p:nvPr/>
            </p:nvSpPr>
            <p:spPr>
              <a:xfrm>
                <a:off x="3389671" y="2762865"/>
                <a:ext cx="457200" cy="62345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6CC7CFC-0622-5602-9965-AF07C65089C4}"/>
                  </a:ext>
                </a:extLst>
              </p:cNvPr>
              <p:cNvSpPr/>
              <p:nvPr/>
            </p:nvSpPr>
            <p:spPr>
              <a:xfrm>
                <a:off x="3505200" y="35814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56BA872-2A39-AE72-2F6D-896E4F0697C5}"/>
                  </a:ext>
                </a:extLst>
              </p:cNvPr>
              <p:cNvSpPr/>
              <p:nvPr/>
            </p:nvSpPr>
            <p:spPr>
              <a:xfrm>
                <a:off x="3751006" y="3335594"/>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882E542-8E5B-315D-9721-1F880CECA683}"/>
                  </a:ext>
                </a:extLst>
              </p:cNvPr>
              <p:cNvSpPr/>
              <p:nvPr/>
            </p:nvSpPr>
            <p:spPr>
              <a:xfrm>
                <a:off x="3293806" y="3360174"/>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6896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698D03-1478-40EB-A4B7-1AA25F83C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755776" y="3742765"/>
            <a:ext cx="5598459" cy="2585323"/>
          </a:xfrm>
          <a:prstGeom prst="rect">
            <a:avLst/>
          </a:prstGeom>
        </p:spPr>
        <p:txBody>
          <a:bodyPr wrap="square">
            <a:spAutoFit/>
          </a:bodyPr>
          <a:lstStyle/>
          <a:p>
            <a:pPr fontAlgn="base"/>
            <a:r>
              <a:rPr lang="en-US" b="1" dirty="0"/>
              <a:t>“If you have seriously transgressed, you will not find any lasting satisfaction or comfort in what you have done. Excusing transgression with a cover-up may appear to fix the problem, but it does not. The tempter is intent on making public your most embarrassing acts at the most harmful time. Lies weave a pattern that is ever more confining and becomes a trap that Satan will spring to your detriment.” </a:t>
            </a:r>
          </a:p>
          <a:p>
            <a:pPr fontAlgn="base"/>
            <a:r>
              <a:rPr lang="en-US" b="1" dirty="0"/>
              <a:t>Elder Richard G. Scott</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latin typeface="Script MT Bold" pitchFamily="66" charset="0"/>
              </a:rPr>
              <a:t>Keeping a Secret</a:t>
            </a:r>
          </a:p>
        </p:txBody>
      </p:sp>
      <p:sp>
        <p:nvSpPr>
          <p:cNvPr id="13" name="TextBox 12"/>
          <p:cNvSpPr txBox="1"/>
          <p:nvPr/>
        </p:nvSpPr>
        <p:spPr>
          <a:xfrm>
            <a:off x="62753" y="6488668"/>
            <a:ext cx="2133600" cy="369332"/>
          </a:xfrm>
          <a:prstGeom prst="rect">
            <a:avLst/>
          </a:prstGeom>
          <a:noFill/>
        </p:spPr>
        <p:txBody>
          <a:bodyPr wrap="square" rtlCol="0">
            <a:spAutoFit/>
          </a:bodyPr>
          <a:lstStyle/>
          <a:p>
            <a:r>
              <a:rPr lang="en-US" dirty="0"/>
              <a:t>Helaman 2:2-3</a:t>
            </a:r>
          </a:p>
        </p:txBody>
      </p:sp>
      <p:pic>
        <p:nvPicPr>
          <p:cNvPr id="14" name="Picture 13" descr="Richard G. Scott.jpg"/>
          <p:cNvPicPr>
            <a:picLocks noChangeAspect="1"/>
          </p:cNvPicPr>
          <p:nvPr/>
        </p:nvPicPr>
        <p:blipFill>
          <a:blip r:embed="rId3" cstate="print"/>
          <a:stretch>
            <a:fillRect/>
          </a:stretch>
        </p:blipFill>
        <p:spPr>
          <a:xfrm>
            <a:off x="10546977" y="4988859"/>
            <a:ext cx="1408176" cy="1767840"/>
          </a:xfrm>
          <a:prstGeom prst="rect">
            <a:avLst/>
          </a:prstGeom>
        </p:spPr>
      </p:pic>
      <p:sp>
        <p:nvSpPr>
          <p:cNvPr id="7" name="Rectangle 6"/>
          <p:cNvSpPr/>
          <p:nvPr/>
        </p:nvSpPr>
        <p:spPr>
          <a:xfrm>
            <a:off x="1048871" y="914400"/>
            <a:ext cx="5351929" cy="1938992"/>
          </a:xfrm>
          <a:prstGeom prst="rect">
            <a:avLst/>
          </a:prstGeom>
        </p:spPr>
        <p:txBody>
          <a:bodyPr wrap="square">
            <a:spAutoFit/>
          </a:bodyPr>
          <a:lstStyle/>
          <a:p>
            <a:pPr fontAlgn="base"/>
            <a:r>
              <a:rPr lang="en-US" sz="2400" b="1" dirty="0">
                <a:solidFill>
                  <a:srgbClr val="C00000"/>
                </a:solidFill>
              </a:rPr>
              <a:t>Why is it better to clean up a mess rather than to cover it up?</a:t>
            </a:r>
          </a:p>
          <a:p>
            <a:pPr fontAlgn="base"/>
            <a:endParaRPr lang="en-US" sz="2400" b="1" dirty="0">
              <a:solidFill>
                <a:srgbClr val="C00000"/>
              </a:solidFill>
            </a:endParaRPr>
          </a:p>
          <a:p>
            <a:pPr fontAlgn="base"/>
            <a:r>
              <a:rPr lang="en-US" sz="2400" b="1" dirty="0">
                <a:solidFill>
                  <a:srgbClr val="C00000"/>
                </a:solidFill>
              </a:rPr>
              <a:t>Why might someone want to cover up something he or she has done?</a:t>
            </a:r>
          </a:p>
        </p:txBody>
      </p:sp>
      <p:pic>
        <p:nvPicPr>
          <p:cNvPr id="6" name="Picture 5">
            <a:extLst>
              <a:ext uri="{FF2B5EF4-FFF2-40B4-BE49-F238E27FC236}">
                <a16:creationId xmlns:a16="http://schemas.microsoft.com/office/drawing/2014/main" id="{F5B188A5-FF83-4D91-A3B1-CC5D96C9E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057" y="837358"/>
            <a:ext cx="2381250" cy="2314575"/>
          </a:xfrm>
          <a:prstGeom prst="rect">
            <a:avLst/>
          </a:prstGeom>
        </p:spPr>
      </p:pic>
      <p:pic>
        <p:nvPicPr>
          <p:cNvPr id="9" name="Picture 8">
            <a:extLst>
              <a:ext uri="{FF2B5EF4-FFF2-40B4-BE49-F238E27FC236}">
                <a16:creationId xmlns:a16="http://schemas.microsoft.com/office/drawing/2014/main" id="{B951CA31-A71C-4D55-AF32-D2F50A2259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611" y="3596929"/>
            <a:ext cx="3691059" cy="2768294"/>
          </a:xfrm>
          <a:prstGeom prst="rect">
            <a:avLst/>
          </a:prstGeom>
        </p:spPr>
      </p:pic>
    </p:spTree>
    <p:extLst>
      <p:ext uri="{BB962C8B-B14F-4D97-AF65-F5344CB8AC3E}">
        <p14:creationId xmlns:p14="http://schemas.microsoft.com/office/powerpoint/2010/main" val="36214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536A20-BFBD-4F0F-8740-F216167D0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6243917" y="3868271"/>
            <a:ext cx="5428129" cy="3139321"/>
          </a:xfrm>
          <a:prstGeom prst="rect">
            <a:avLst/>
          </a:prstGeom>
        </p:spPr>
        <p:txBody>
          <a:bodyPr wrap="square">
            <a:spAutoFit/>
          </a:bodyPr>
          <a:lstStyle/>
          <a:p>
            <a:r>
              <a:rPr lang="en-US" dirty="0"/>
              <a:t>“That they may be conferred upon us, it is true; but when we undertake to cover our sins, or to gratify our pride, our vain ambition, or to exercise control or dominion or compulsion upon the souls of the children of men, in any degree of unrighteousness, behold, </a:t>
            </a:r>
          </a:p>
          <a:p>
            <a:endParaRPr lang="en-US" dirty="0"/>
          </a:p>
          <a:p>
            <a:r>
              <a:rPr lang="en-US" dirty="0"/>
              <a:t>the heavens withdraw themselves; the Spirit of the Lord is grieved; and when it is withdrawn, Amen to the priesthood or the authority of that man.”</a:t>
            </a:r>
          </a:p>
          <a:p>
            <a:endParaRPr lang="en-US" dirty="0"/>
          </a:p>
        </p:txBody>
      </p:sp>
      <p:sp>
        <p:nvSpPr>
          <p:cNvPr id="4" name="Rectangle 3"/>
          <p:cNvSpPr/>
          <p:nvPr/>
        </p:nvSpPr>
        <p:spPr>
          <a:xfrm>
            <a:off x="582706" y="685801"/>
            <a:ext cx="5665694" cy="3139321"/>
          </a:xfrm>
          <a:prstGeom prst="rect">
            <a:avLst/>
          </a:prstGeom>
        </p:spPr>
        <p:txBody>
          <a:bodyPr wrap="square">
            <a:spAutoFit/>
          </a:bodyPr>
          <a:lstStyle/>
          <a:p>
            <a:pPr fontAlgn="base"/>
            <a:r>
              <a:rPr lang="en-US" dirty="0"/>
              <a:t>“Behold, there are many called, but few are chosen. And why are they not chosen?</a:t>
            </a:r>
          </a:p>
          <a:p>
            <a:pPr fontAlgn="base"/>
            <a:endParaRPr lang="en-US" dirty="0"/>
          </a:p>
          <a:p>
            <a:pPr fontAlgn="base"/>
            <a:r>
              <a:rPr lang="en-US" dirty="0"/>
              <a:t>Because their hearts are set so much upon the things of this world, and aspire to the honors of men, that they do not learn this one lesson—</a:t>
            </a:r>
          </a:p>
          <a:p>
            <a:pPr fontAlgn="base"/>
            <a:endParaRPr lang="en-US" dirty="0"/>
          </a:p>
          <a:p>
            <a:pPr fontAlgn="base"/>
            <a:r>
              <a:rPr lang="en-US" dirty="0"/>
              <a:t>That the rights of the priesthood are inseparably connected with the powers of heaven, and that the powers of heaven cannot be controlled nor handled only upon the principles of righteousness.”</a:t>
            </a:r>
          </a:p>
        </p:txBody>
      </p:sp>
      <p:sp>
        <p:nvSpPr>
          <p:cNvPr id="5" name="TextBox 4"/>
          <p:cNvSpPr txBox="1"/>
          <p:nvPr/>
        </p:nvSpPr>
        <p:spPr>
          <a:xfrm>
            <a:off x="170330" y="6488668"/>
            <a:ext cx="2133600" cy="369332"/>
          </a:xfrm>
          <a:prstGeom prst="rect">
            <a:avLst/>
          </a:prstGeom>
          <a:noFill/>
        </p:spPr>
        <p:txBody>
          <a:bodyPr wrap="square" rtlCol="0">
            <a:spAutoFit/>
          </a:bodyPr>
          <a:lstStyle/>
          <a:p>
            <a:r>
              <a:rPr lang="en-US" dirty="0"/>
              <a:t>D&amp;C 121:34-37</a:t>
            </a:r>
          </a:p>
        </p:txBody>
      </p:sp>
      <p:sp>
        <p:nvSpPr>
          <p:cNvPr id="6" name="TextBox 5"/>
          <p:cNvSpPr txBox="1"/>
          <p:nvPr/>
        </p:nvSpPr>
        <p:spPr>
          <a:xfrm>
            <a:off x="1524000" y="1"/>
            <a:ext cx="9144000" cy="646331"/>
          </a:xfrm>
          <a:prstGeom prst="rect">
            <a:avLst/>
          </a:prstGeom>
          <a:noFill/>
        </p:spPr>
        <p:txBody>
          <a:bodyPr wrap="square" rtlCol="0">
            <a:spAutoFit/>
          </a:bodyPr>
          <a:lstStyle/>
          <a:p>
            <a:pPr algn="ctr"/>
            <a:r>
              <a:rPr lang="en-US" sz="3600" dirty="0">
                <a:latin typeface="Script MT Bold" pitchFamily="66" charset="0"/>
              </a:rPr>
              <a:t>To Cover Up—The Rights of the Priesthood</a:t>
            </a:r>
          </a:p>
        </p:txBody>
      </p:sp>
      <p:pic>
        <p:nvPicPr>
          <p:cNvPr id="8" name="Picture 7">
            <a:extLst>
              <a:ext uri="{FF2B5EF4-FFF2-40B4-BE49-F238E27FC236}">
                <a16:creationId xmlns:a16="http://schemas.microsoft.com/office/drawing/2014/main" id="{5B29260D-6361-4FE0-8E0E-D0BC9DB7D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635" y="692803"/>
            <a:ext cx="3237659" cy="2588747"/>
          </a:xfrm>
          <a:prstGeom prst="rect">
            <a:avLst/>
          </a:prstGeom>
        </p:spPr>
      </p:pic>
      <p:pic>
        <p:nvPicPr>
          <p:cNvPr id="11" name="Picture 10">
            <a:extLst>
              <a:ext uri="{FF2B5EF4-FFF2-40B4-BE49-F238E27FC236}">
                <a16:creationId xmlns:a16="http://schemas.microsoft.com/office/drawing/2014/main" id="{50D9FD63-7B9A-4E7B-9F59-9D260B440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47363" y="3810003"/>
            <a:ext cx="2998603" cy="2909730"/>
          </a:xfrm>
          <a:prstGeom prst="ellipse">
            <a:avLst/>
          </a:prstGeom>
          <a:ln>
            <a:noFill/>
          </a:ln>
          <a:effectLst>
            <a:softEdge rad="112500"/>
          </a:effectLst>
        </p:spPr>
      </p:pic>
    </p:spTree>
    <p:extLst>
      <p:ext uri="{BB962C8B-B14F-4D97-AF65-F5344CB8AC3E}">
        <p14:creationId xmlns:p14="http://schemas.microsoft.com/office/powerpoint/2010/main" val="415551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6" presetClass="entr" presetSubtype="32"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out)">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childTnLst>
                                </p:cTn>
                              </p:par>
                              <p:par>
                                <p:cTn id="22" presetID="53" presetClass="exit" presetSubtype="32" fill="hold" nodeType="withEffect">
                                  <p:stCondLst>
                                    <p:cond delay="0"/>
                                  </p:stCondLst>
                                  <p:childTnLst>
                                    <p:anim calcmode="lin" valueType="num">
                                      <p:cBhvr>
                                        <p:cTn id="23" dur="1500"/>
                                        <p:tgtEl>
                                          <p:spTgt spid="11"/>
                                        </p:tgtEl>
                                        <p:attrNameLst>
                                          <p:attrName>ppt_w</p:attrName>
                                        </p:attrNameLst>
                                      </p:cBhvr>
                                      <p:tavLst>
                                        <p:tav tm="0">
                                          <p:val>
                                            <p:strVal val="ppt_w"/>
                                          </p:val>
                                        </p:tav>
                                        <p:tav tm="100000">
                                          <p:val>
                                            <p:fltVal val="0"/>
                                          </p:val>
                                        </p:tav>
                                      </p:tavLst>
                                    </p:anim>
                                    <p:anim calcmode="lin" valueType="num">
                                      <p:cBhvr>
                                        <p:cTn id="24" dur="1500"/>
                                        <p:tgtEl>
                                          <p:spTgt spid="11"/>
                                        </p:tgtEl>
                                        <p:attrNameLst>
                                          <p:attrName>ppt_h</p:attrName>
                                        </p:attrNameLst>
                                      </p:cBhvr>
                                      <p:tavLst>
                                        <p:tav tm="0">
                                          <p:val>
                                            <p:strVal val="ppt_h"/>
                                          </p:val>
                                        </p:tav>
                                        <p:tav tm="100000">
                                          <p:val>
                                            <p:fltVal val="0"/>
                                          </p:val>
                                        </p:tav>
                                      </p:tavLst>
                                    </p:anim>
                                    <p:animEffect transition="out" filter="fade">
                                      <p:cBhvr>
                                        <p:cTn id="25" dur="1500"/>
                                        <p:tgtEl>
                                          <p:spTgt spid="11"/>
                                        </p:tgtEl>
                                      </p:cBhvr>
                                    </p:animEffect>
                                    <p:set>
                                      <p:cBhvr>
                                        <p:cTn id="26" dur="1" fill="hold">
                                          <p:stCondLst>
                                            <p:cond delay="1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47D3E1E0-346E-4FB2-915F-EC768E16D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76200"/>
            <a:ext cx="9144000" cy="769441"/>
          </a:xfrm>
          <a:prstGeom prst="rect">
            <a:avLst/>
          </a:prstGeom>
          <a:noFill/>
        </p:spPr>
        <p:txBody>
          <a:bodyPr wrap="square" rtlCol="0">
            <a:spAutoFit/>
          </a:bodyPr>
          <a:lstStyle/>
          <a:p>
            <a:pPr algn="ctr"/>
            <a:r>
              <a:rPr lang="en-US" sz="4400" dirty="0" err="1">
                <a:latin typeface="Script MT Bold" pitchFamily="66" charset="0"/>
              </a:rPr>
              <a:t>Gadianton</a:t>
            </a:r>
            <a:endParaRPr lang="en-US" sz="4400" dirty="0">
              <a:latin typeface="Script MT Bold" pitchFamily="66" charset="0"/>
            </a:endParaRPr>
          </a:p>
        </p:txBody>
      </p:sp>
      <p:sp>
        <p:nvSpPr>
          <p:cNvPr id="179" name="Rectangle 178"/>
          <p:cNvSpPr/>
          <p:nvPr/>
        </p:nvSpPr>
        <p:spPr>
          <a:xfrm>
            <a:off x="242047" y="972671"/>
            <a:ext cx="8937812" cy="5509200"/>
          </a:xfrm>
          <a:prstGeom prst="rect">
            <a:avLst/>
          </a:prstGeom>
        </p:spPr>
        <p:txBody>
          <a:bodyPr wrap="square">
            <a:spAutoFit/>
          </a:bodyPr>
          <a:lstStyle/>
          <a:p>
            <a:r>
              <a:rPr lang="en-US" sz="1600" b="1" dirty="0"/>
              <a:t>He was associated with trying to overthrow the free government during the time of Captain Moroni</a:t>
            </a:r>
          </a:p>
          <a:p>
            <a:endParaRPr lang="en-US" sz="1600" b="1" dirty="0"/>
          </a:p>
          <a:p>
            <a:r>
              <a:rPr lang="en-US" sz="1600" b="1" dirty="0"/>
              <a:t>Over the years the band grew and </a:t>
            </a:r>
            <a:r>
              <a:rPr lang="en-US" sz="1600" b="1" dirty="0" err="1"/>
              <a:t>Kishkumen</a:t>
            </a:r>
            <a:r>
              <a:rPr lang="en-US" sz="1600" b="1" dirty="0"/>
              <a:t> was one of the men who was in the revolt against the government</a:t>
            </a:r>
          </a:p>
          <a:p>
            <a:endParaRPr lang="en-US" sz="1600" b="1" dirty="0"/>
          </a:p>
          <a:p>
            <a:r>
              <a:rPr lang="en-US" sz="1600" b="1" dirty="0"/>
              <a:t>He was the successor of </a:t>
            </a:r>
            <a:r>
              <a:rPr lang="en-US" sz="1600" b="1" dirty="0" err="1"/>
              <a:t>Kishkumen</a:t>
            </a:r>
            <a:r>
              <a:rPr lang="en-US" sz="1600" b="1" dirty="0"/>
              <a:t> around 50 BC</a:t>
            </a:r>
          </a:p>
          <a:p>
            <a:endParaRPr lang="en-US" sz="1600" b="1" dirty="0"/>
          </a:p>
          <a:p>
            <a:r>
              <a:rPr lang="en-US" sz="1600" b="1" dirty="0"/>
              <a:t>He was the promoter of slavery and destruction</a:t>
            </a:r>
          </a:p>
          <a:p>
            <a:endParaRPr lang="en-US" sz="1600" b="1" dirty="0"/>
          </a:p>
          <a:p>
            <a:r>
              <a:rPr lang="en-US" sz="1600" b="1" dirty="0"/>
              <a:t>He was a destroyer bent on deceiving people into using secret combinations to allow evil to triumph over good and to empower Satan to enslave the Lord’s people</a:t>
            </a:r>
          </a:p>
          <a:p>
            <a:endParaRPr lang="en-US" sz="1600" b="1" dirty="0"/>
          </a:p>
          <a:p>
            <a:r>
              <a:rPr lang="en-US" sz="1600" b="1" dirty="0"/>
              <a:t>His goal was to undermine the Nephite nation</a:t>
            </a:r>
          </a:p>
          <a:p>
            <a:endParaRPr lang="en-US" sz="1600" b="1" dirty="0"/>
          </a:p>
          <a:p>
            <a:r>
              <a:rPr lang="en-US" sz="1600" b="1" dirty="0"/>
              <a:t>He and his band murdered </a:t>
            </a:r>
            <a:r>
              <a:rPr lang="en-US" sz="1600" b="1" dirty="0" err="1"/>
              <a:t>Cezoram</a:t>
            </a:r>
            <a:r>
              <a:rPr lang="en-US" sz="1600" b="1" dirty="0"/>
              <a:t> and his son around 26 BC</a:t>
            </a:r>
          </a:p>
          <a:p>
            <a:endParaRPr lang="en-US" sz="1600" b="1" dirty="0"/>
          </a:p>
          <a:p>
            <a:r>
              <a:rPr lang="en-US" sz="1600" b="1" dirty="0"/>
              <a:t>His band overcame the government</a:t>
            </a:r>
          </a:p>
          <a:p>
            <a:endParaRPr lang="en-US" sz="1600" b="1" dirty="0"/>
          </a:p>
          <a:p>
            <a:r>
              <a:rPr lang="en-US" sz="1600" b="1" dirty="0"/>
              <a:t>The band, along with others, were eventually destroyed with the coming of the Savior</a:t>
            </a:r>
          </a:p>
          <a:p>
            <a:endParaRPr lang="en-US" sz="1600" b="1" dirty="0"/>
          </a:p>
          <a:p>
            <a:r>
              <a:rPr lang="en-US" sz="1600" b="1" dirty="0"/>
              <a:t>His doctrine rose again among the Nephites, and it eventually led to the destruction of the Nephites</a:t>
            </a:r>
          </a:p>
          <a:p>
            <a:endParaRPr lang="en-US" sz="1600" b="1" dirty="0"/>
          </a:p>
        </p:txBody>
      </p:sp>
      <p:sp>
        <p:nvSpPr>
          <p:cNvPr id="256" name="TextBox 255"/>
          <p:cNvSpPr txBox="1"/>
          <p:nvPr/>
        </p:nvSpPr>
        <p:spPr>
          <a:xfrm>
            <a:off x="9977717" y="6488668"/>
            <a:ext cx="2133600" cy="369332"/>
          </a:xfrm>
          <a:prstGeom prst="rect">
            <a:avLst/>
          </a:prstGeom>
          <a:noFill/>
        </p:spPr>
        <p:txBody>
          <a:bodyPr wrap="square" rtlCol="0">
            <a:spAutoFit/>
          </a:bodyPr>
          <a:lstStyle/>
          <a:p>
            <a:pPr algn="r"/>
            <a:r>
              <a:rPr lang="en-US" dirty="0"/>
              <a:t>Who’s Who</a:t>
            </a:r>
          </a:p>
        </p:txBody>
      </p:sp>
      <p:grpSp>
        <p:nvGrpSpPr>
          <p:cNvPr id="81" name="Group 80"/>
          <p:cNvGrpSpPr/>
          <p:nvPr/>
        </p:nvGrpSpPr>
        <p:grpSpPr>
          <a:xfrm>
            <a:off x="9439836" y="977153"/>
            <a:ext cx="2323913" cy="4876800"/>
            <a:chOff x="3657600" y="1219200"/>
            <a:chExt cx="1974289" cy="4404552"/>
          </a:xfrm>
        </p:grpSpPr>
        <p:sp>
          <p:nvSpPr>
            <p:cNvPr id="82" name="Cloud 81"/>
            <p:cNvSpPr/>
            <p:nvPr/>
          </p:nvSpPr>
          <p:spPr>
            <a:xfrm flipH="1">
              <a:off x="3792971" y="1676400"/>
              <a:ext cx="1447800" cy="1143000"/>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rot="2345316">
              <a:off x="4129577" y="5230435"/>
              <a:ext cx="294450" cy="39310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4" name="Oval 83"/>
            <p:cNvSpPr/>
            <p:nvPr/>
          </p:nvSpPr>
          <p:spPr>
            <a:xfrm rot="19377584">
              <a:off x="4592384" y="5242752"/>
              <a:ext cx="330675"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5" name="Flowchart: Manual Operation 84"/>
            <p:cNvSpPr/>
            <p:nvPr/>
          </p:nvSpPr>
          <p:spPr>
            <a:xfrm rot="10966831" flipH="1">
              <a:off x="4080640" y="4038600"/>
              <a:ext cx="491359"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owchart: Manual Operation 85"/>
            <p:cNvSpPr/>
            <p:nvPr/>
          </p:nvSpPr>
          <p:spPr>
            <a:xfrm rot="10800000" flipH="1">
              <a:off x="4478771" y="4038600"/>
              <a:ext cx="51627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rot="20384968" flipH="1">
              <a:off x="5097588" y="3551192"/>
              <a:ext cx="347408" cy="457200"/>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8" name="Oval 87"/>
            <p:cNvSpPr/>
            <p:nvPr/>
          </p:nvSpPr>
          <p:spPr>
            <a:xfrm flipH="1">
              <a:off x="3657600" y="3657600"/>
              <a:ext cx="304800" cy="381000"/>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9" name="Flowchart: Manual Operation 88"/>
            <p:cNvSpPr/>
            <p:nvPr/>
          </p:nvSpPr>
          <p:spPr>
            <a:xfrm rot="9295841" flipH="1">
              <a:off x="4748752" y="2569725"/>
              <a:ext cx="548201" cy="1295400"/>
            </a:xfrm>
            <a:prstGeom prst="flowChartManualOperation">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Manual Operation 89"/>
            <p:cNvSpPr/>
            <p:nvPr/>
          </p:nvSpPr>
          <p:spPr>
            <a:xfrm rot="12192321" flipH="1">
              <a:off x="3773733" y="2570202"/>
              <a:ext cx="548201" cy="1295400"/>
            </a:xfrm>
            <a:prstGeom prst="flowChartManualOperation">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Manual Operation 90"/>
            <p:cNvSpPr/>
            <p:nvPr/>
          </p:nvSpPr>
          <p:spPr>
            <a:xfrm rot="10800000" flipH="1">
              <a:off x="4004441" y="2590800"/>
              <a:ext cx="1066800" cy="2133600"/>
            </a:xfrm>
            <a:prstGeom prst="flowChartManualOperation">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Isosceles Triangle 91"/>
            <p:cNvSpPr/>
            <p:nvPr/>
          </p:nvSpPr>
          <p:spPr>
            <a:xfrm rot="10800000" flipH="1">
              <a:off x="4250171" y="2590800"/>
              <a:ext cx="533400" cy="533400"/>
            </a:xfrm>
            <a:prstGeom prst="triangl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34"/>
            <p:cNvGrpSpPr/>
            <p:nvPr/>
          </p:nvGrpSpPr>
          <p:grpSpPr>
            <a:xfrm flipH="1">
              <a:off x="4495800" y="5181599"/>
              <a:ext cx="506506" cy="215153"/>
              <a:chOff x="3408217" y="2438400"/>
              <a:chExt cx="1239983" cy="304800"/>
            </a:xfrm>
          </p:grpSpPr>
          <p:sp>
            <p:nvSpPr>
              <p:cNvPr id="146" name="Rectangle 145"/>
              <p:cNvSpPr/>
              <p:nvPr/>
            </p:nvSpPr>
            <p:spPr>
              <a:xfrm>
                <a:off x="3429000" y="2438400"/>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47" name="Group 103"/>
              <p:cNvGrpSpPr/>
              <p:nvPr/>
            </p:nvGrpSpPr>
            <p:grpSpPr>
              <a:xfrm>
                <a:off x="3408217" y="2438400"/>
                <a:ext cx="1228437" cy="304800"/>
                <a:chOff x="457200" y="1600200"/>
                <a:chExt cx="8229600" cy="1752600"/>
              </a:xfrm>
              <a:noFill/>
            </p:grpSpPr>
            <p:sp>
              <p:nvSpPr>
                <p:cNvPr id="148" name="Plaque 147"/>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Plaque 148"/>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Plaque 149"/>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laque 150"/>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Plaque 151"/>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Plaque 152"/>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Plaque 153"/>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4" name="Regular Pentagon 93"/>
            <p:cNvSpPr/>
            <p:nvPr/>
          </p:nvSpPr>
          <p:spPr>
            <a:xfrm rot="10800000">
              <a:off x="4038600" y="1752600"/>
              <a:ext cx="990600" cy="1066800"/>
            </a:xfrm>
            <a:prstGeom prst="pentagon">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loud 94"/>
            <p:cNvSpPr/>
            <p:nvPr/>
          </p:nvSpPr>
          <p:spPr>
            <a:xfrm flipH="1">
              <a:off x="4021571" y="1219200"/>
              <a:ext cx="990600" cy="838200"/>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226"/>
            <p:cNvGrpSpPr/>
            <p:nvPr/>
          </p:nvGrpSpPr>
          <p:grpSpPr>
            <a:xfrm>
              <a:off x="4173070" y="2931459"/>
              <a:ext cx="304800" cy="1752600"/>
              <a:chOff x="7239000" y="2209800"/>
              <a:chExt cx="703730" cy="3083859"/>
            </a:xfrm>
          </p:grpSpPr>
          <p:sp>
            <p:nvSpPr>
              <p:cNvPr id="139" name="Cross 138"/>
              <p:cNvSpPr/>
              <p:nvPr/>
            </p:nvSpPr>
            <p:spPr>
              <a:xfrm>
                <a:off x="7239000" y="2209800"/>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Cross 139"/>
              <p:cNvSpPr/>
              <p:nvPr/>
            </p:nvSpPr>
            <p:spPr>
              <a:xfrm>
                <a:off x="7252447" y="3003176"/>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Cross 140"/>
              <p:cNvSpPr/>
              <p:nvPr/>
            </p:nvSpPr>
            <p:spPr>
              <a:xfrm>
                <a:off x="7247965" y="3778623"/>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Cross 141"/>
              <p:cNvSpPr/>
              <p:nvPr/>
            </p:nvSpPr>
            <p:spPr>
              <a:xfrm>
                <a:off x="7256930" y="4531659"/>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p:cNvSpPr/>
              <p:nvPr/>
            </p:nvSpPr>
            <p:spPr>
              <a:xfrm>
                <a:off x="7467600" y="2819400"/>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Diamond 143"/>
              <p:cNvSpPr/>
              <p:nvPr/>
            </p:nvSpPr>
            <p:spPr>
              <a:xfrm>
                <a:off x="7467600" y="3617259"/>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p:cNvSpPr/>
              <p:nvPr/>
            </p:nvSpPr>
            <p:spPr>
              <a:xfrm>
                <a:off x="7476565" y="4388224"/>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227"/>
            <p:cNvGrpSpPr/>
            <p:nvPr/>
          </p:nvGrpSpPr>
          <p:grpSpPr>
            <a:xfrm>
              <a:off x="4558553" y="2922494"/>
              <a:ext cx="304800" cy="1752600"/>
              <a:chOff x="7239000" y="2209800"/>
              <a:chExt cx="703730" cy="3083859"/>
            </a:xfrm>
          </p:grpSpPr>
          <p:sp>
            <p:nvSpPr>
              <p:cNvPr id="132" name="Cross 131"/>
              <p:cNvSpPr/>
              <p:nvPr/>
            </p:nvSpPr>
            <p:spPr>
              <a:xfrm>
                <a:off x="7239000" y="2209800"/>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ross 132"/>
              <p:cNvSpPr/>
              <p:nvPr/>
            </p:nvSpPr>
            <p:spPr>
              <a:xfrm>
                <a:off x="7252447" y="3003176"/>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Cross 133"/>
              <p:cNvSpPr/>
              <p:nvPr/>
            </p:nvSpPr>
            <p:spPr>
              <a:xfrm>
                <a:off x="7247965" y="3778623"/>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Cross 134"/>
              <p:cNvSpPr/>
              <p:nvPr/>
            </p:nvSpPr>
            <p:spPr>
              <a:xfrm>
                <a:off x="7256930" y="4531659"/>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p:cNvSpPr/>
              <p:nvPr/>
            </p:nvSpPr>
            <p:spPr>
              <a:xfrm>
                <a:off x="7467600" y="2819400"/>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p:cNvSpPr/>
              <p:nvPr/>
            </p:nvSpPr>
            <p:spPr>
              <a:xfrm>
                <a:off x="7467600" y="3617259"/>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p:cNvSpPr/>
              <p:nvPr/>
            </p:nvSpPr>
            <p:spPr>
              <a:xfrm>
                <a:off x="7476565" y="4388224"/>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242"/>
            <p:cNvGrpSpPr/>
            <p:nvPr/>
          </p:nvGrpSpPr>
          <p:grpSpPr>
            <a:xfrm>
              <a:off x="4191000" y="2667000"/>
              <a:ext cx="632010" cy="782874"/>
              <a:chOff x="6225990" y="3204849"/>
              <a:chExt cx="1679048" cy="2079845"/>
            </a:xfrm>
          </p:grpSpPr>
          <p:sp>
            <p:nvSpPr>
              <p:cNvPr id="124" name="Oval 123"/>
              <p:cNvSpPr/>
              <p:nvPr/>
            </p:nvSpPr>
            <p:spPr>
              <a:xfrm rot="2425001" flipH="1">
                <a:off x="7481105" y="3616501"/>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rot="19915053" flipH="1">
                <a:off x="6342678" y="3563436"/>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238"/>
              <p:cNvGrpSpPr/>
              <p:nvPr/>
            </p:nvGrpSpPr>
            <p:grpSpPr>
              <a:xfrm>
                <a:off x="6400800" y="3886200"/>
                <a:ext cx="1295400" cy="1398494"/>
                <a:chOff x="5943600" y="3733800"/>
                <a:chExt cx="1295400" cy="1398494"/>
              </a:xfrm>
            </p:grpSpPr>
            <p:sp>
              <p:nvSpPr>
                <p:cNvPr id="129" name="Oval 128"/>
                <p:cNvSpPr/>
                <p:nvPr/>
              </p:nvSpPr>
              <p:spPr>
                <a:xfrm>
                  <a:off x="5943600" y="3733800"/>
                  <a:ext cx="1295400" cy="1371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Quad Arrow Callout 129"/>
                <p:cNvSpPr/>
                <p:nvPr/>
              </p:nvSpPr>
              <p:spPr>
                <a:xfrm>
                  <a:off x="5988424" y="3760694"/>
                  <a:ext cx="1219200" cy="1371600"/>
                </a:xfrm>
                <a:prstGeom prst="quadArrowCallout">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Lightning Bolt 130"/>
                <p:cNvSpPr/>
                <p:nvPr/>
              </p:nvSpPr>
              <p:spPr>
                <a:xfrm>
                  <a:off x="6400800" y="4114800"/>
                  <a:ext cx="304800" cy="6858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Oval 126"/>
              <p:cNvSpPr/>
              <p:nvPr/>
            </p:nvSpPr>
            <p:spPr>
              <a:xfrm rot="21362816" flipH="1">
                <a:off x="6225990" y="3243609"/>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21410340" flipH="1">
                <a:off x="7561878" y="3204849"/>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244"/>
            <p:cNvGrpSpPr/>
            <p:nvPr/>
          </p:nvGrpSpPr>
          <p:grpSpPr>
            <a:xfrm rot="3607420">
              <a:off x="4578209" y="3350429"/>
              <a:ext cx="769104" cy="1338257"/>
              <a:chOff x="5583200" y="5363665"/>
              <a:chExt cx="769104" cy="1338257"/>
            </a:xfrm>
          </p:grpSpPr>
          <p:sp>
            <p:nvSpPr>
              <p:cNvPr id="121" name="Cross 120"/>
              <p:cNvSpPr/>
              <p:nvPr/>
            </p:nvSpPr>
            <p:spPr>
              <a:xfrm rot="19506097" flipH="1">
                <a:off x="5583200" y="5363665"/>
                <a:ext cx="558475" cy="539301"/>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Pentagon 121"/>
              <p:cNvSpPr/>
              <p:nvPr/>
            </p:nvSpPr>
            <p:spPr>
              <a:xfrm rot="14117357" flipH="1">
                <a:off x="5800583" y="61502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3" name="Rounded Rectangle 122"/>
              <p:cNvSpPr/>
              <p:nvPr/>
            </p:nvSpPr>
            <p:spPr>
              <a:xfrm rot="19587565">
                <a:off x="5890922" y="5768796"/>
                <a:ext cx="211231" cy="12702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Oval 99"/>
            <p:cNvSpPr/>
            <p:nvPr/>
          </p:nvSpPr>
          <p:spPr>
            <a:xfrm rot="2494481" flipH="1">
              <a:off x="5235417" y="3615953"/>
              <a:ext cx="193612" cy="235693"/>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01" name="Group 258"/>
            <p:cNvGrpSpPr/>
            <p:nvPr/>
          </p:nvGrpSpPr>
          <p:grpSpPr>
            <a:xfrm>
              <a:off x="4038600" y="1676400"/>
              <a:ext cx="990602" cy="228600"/>
              <a:chOff x="5943598" y="2133600"/>
              <a:chExt cx="1447802" cy="304800"/>
            </a:xfrm>
          </p:grpSpPr>
          <p:sp>
            <p:nvSpPr>
              <p:cNvPr id="112" name="Rectangle 111"/>
              <p:cNvSpPr/>
              <p:nvPr/>
            </p:nvSpPr>
            <p:spPr>
              <a:xfrm flipH="1">
                <a:off x="5943598" y="2133600"/>
                <a:ext cx="1447801"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13" name="Group 250"/>
              <p:cNvGrpSpPr/>
              <p:nvPr/>
            </p:nvGrpSpPr>
            <p:grpSpPr>
              <a:xfrm rot="5400000">
                <a:off x="6515100" y="1562100"/>
                <a:ext cx="304800" cy="1447800"/>
                <a:chOff x="7239000" y="2209800"/>
                <a:chExt cx="703730" cy="3083859"/>
              </a:xfrm>
            </p:grpSpPr>
            <p:sp>
              <p:nvSpPr>
                <p:cNvPr id="114" name="Cross 113"/>
                <p:cNvSpPr/>
                <p:nvPr/>
              </p:nvSpPr>
              <p:spPr>
                <a:xfrm>
                  <a:off x="7239000" y="2209800"/>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ross 114"/>
                <p:cNvSpPr/>
                <p:nvPr/>
              </p:nvSpPr>
              <p:spPr>
                <a:xfrm>
                  <a:off x="7252447" y="3003176"/>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ross 115"/>
                <p:cNvSpPr/>
                <p:nvPr/>
              </p:nvSpPr>
              <p:spPr>
                <a:xfrm>
                  <a:off x="7247965" y="3778623"/>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ross 116"/>
                <p:cNvSpPr/>
                <p:nvPr/>
              </p:nvSpPr>
              <p:spPr>
                <a:xfrm>
                  <a:off x="7256930" y="4531659"/>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p:cNvSpPr/>
                <p:nvPr/>
              </p:nvSpPr>
              <p:spPr>
                <a:xfrm>
                  <a:off x="7467600" y="2819400"/>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p:cNvSpPr/>
                <p:nvPr/>
              </p:nvSpPr>
              <p:spPr>
                <a:xfrm>
                  <a:off x="7467600" y="3617259"/>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p:cNvSpPr/>
                <p:nvPr/>
              </p:nvSpPr>
              <p:spPr>
                <a:xfrm>
                  <a:off x="7476565" y="4388224"/>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 name="Group 34"/>
            <p:cNvGrpSpPr/>
            <p:nvPr/>
          </p:nvGrpSpPr>
          <p:grpSpPr>
            <a:xfrm flipH="1">
              <a:off x="4083423" y="5172634"/>
              <a:ext cx="407895" cy="233084"/>
              <a:chOff x="3408217" y="2438400"/>
              <a:chExt cx="1239983" cy="304800"/>
            </a:xfrm>
          </p:grpSpPr>
          <p:sp>
            <p:nvSpPr>
              <p:cNvPr id="103" name="Rectangle 102"/>
              <p:cNvSpPr/>
              <p:nvPr/>
            </p:nvSpPr>
            <p:spPr>
              <a:xfrm>
                <a:off x="3429000" y="2438400"/>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04" name="Group 103"/>
              <p:cNvGrpSpPr/>
              <p:nvPr/>
            </p:nvGrpSpPr>
            <p:grpSpPr>
              <a:xfrm>
                <a:off x="3408217" y="2438400"/>
                <a:ext cx="1228437" cy="304800"/>
                <a:chOff x="457200" y="1600200"/>
                <a:chExt cx="8229600" cy="1752600"/>
              </a:xfrm>
              <a:noFill/>
            </p:grpSpPr>
            <p:sp>
              <p:nvSpPr>
                <p:cNvPr id="105" name="Plaque 104"/>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Plaque 105"/>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Plaque 106"/>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Plaque 107"/>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Plaque 108"/>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Plaque 109"/>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Plaque 110"/>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14082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81"/>
                                        </p:tgtEl>
                                        <p:attrNameLst>
                                          <p:attrName>style.visibility</p:attrName>
                                        </p:attrNameLst>
                                      </p:cBhvr>
                                      <p:to>
                                        <p:strVal val="visible"/>
                                      </p:to>
                                    </p:set>
                                    <p:animEffect transition="in" filter="wipe(down)">
                                      <p:cBhvr>
                                        <p:cTn id="9" dur="580">
                                          <p:stCondLst>
                                            <p:cond delay="0"/>
                                          </p:stCondLst>
                                        </p:cTn>
                                        <p:tgtEl>
                                          <p:spTgt spid="81"/>
                                        </p:tgtEl>
                                      </p:cBhvr>
                                    </p:animEffect>
                                    <p:anim calcmode="lin" valueType="num">
                                      <p:cBhvr>
                                        <p:cTn id="10" dur="1822" tmFilter="0,0; 0.14,0.36; 0.43,0.73; 0.71,0.91; 1.0,1.0">
                                          <p:stCondLst>
                                            <p:cond delay="0"/>
                                          </p:stCondLst>
                                        </p:cTn>
                                        <p:tgtEl>
                                          <p:spTgt spid="81"/>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81"/>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81"/>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81"/>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81"/>
                                        </p:tgtEl>
                                        <p:attrNameLst>
                                          <p:attrName>ppt_y</p:attrName>
                                        </p:attrNameLst>
                                      </p:cBhvr>
                                      <p:tavLst>
                                        <p:tav tm="0" fmla="#ppt_y-sin(pi*$)/81">
                                          <p:val>
                                            <p:fltVal val="0"/>
                                          </p:val>
                                        </p:tav>
                                        <p:tav tm="100000">
                                          <p:val>
                                            <p:fltVal val="1"/>
                                          </p:val>
                                        </p:tav>
                                      </p:tavLst>
                                    </p:anim>
                                    <p:animScale>
                                      <p:cBhvr>
                                        <p:cTn id="15" dur="26">
                                          <p:stCondLst>
                                            <p:cond delay="650"/>
                                          </p:stCondLst>
                                        </p:cTn>
                                        <p:tgtEl>
                                          <p:spTgt spid="81"/>
                                        </p:tgtEl>
                                      </p:cBhvr>
                                      <p:to x="100000" y="60000"/>
                                    </p:animScale>
                                    <p:animScale>
                                      <p:cBhvr>
                                        <p:cTn id="16" dur="166" decel="50000">
                                          <p:stCondLst>
                                            <p:cond delay="676"/>
                                          </p:stCondLst>
                                        </p:cTn>
                                        <p:tgtEl>
                                          <p:spTgt spid="81"/>
                                        </p:tgtEl>
                                      </p:cBhvr>
                                      <p:to x="100000" y="100000"/>
                                    </p:animScale>
                                    <p:animScale>
                                      <p:cBhvr>
                                        <p:cTn id="17" dur="26">
                                          <p:stCondLst>
                                            <p:cond delay="1312"/>
                                          </p:stCondLst>
                                        </p:cTn>
                                        <p:tgtEl>
                                          <p:spTgt spid="81"/>
                                        </p:tgtEl>
                                      </p:cBhvr>
                                      <p:to x="100000" y="80000"/>
                                    </p:animScale>
                                    <p:animScale>
                                      <p:cBhvr>
                                        <p:cTn id="18" dur="166" decel="50000">
                                          <p:stCondLst>
                                            <p:cond delay="1338"/>
                                          </p:stCondLst>
                                        </p:cTn>
                                        <p:tgtEl>
                                          <p:spTgt spid="81"/>
                                        </p:tgtEl>
                                      </p:cBhvr>
                                      <p:to x="100000" y="100000"/>
                                    </p:animScale>
                                    <p:animScale>
                                      <p:cBhvr>
                                        <p:cTn id="19" dur="26">
                                          <p:stCondLst>
                                            <p:cond delay="1642"/>
                                          </p:stCondLst>
                                        </p:cTn>
                                        <p:tgtEl>
                                          <p:spTgt spid="81"/>
                                        </p:tgtEl>
                                      </p:cBhvr>
                                      <p:to x="100000" y="90000"/>
                                    </p:animScale>
                                    <p:animScale>
                                      <p:cBhvr>
                                        <p:cTn id="20" dur="166" decel="50000">
                                          <p:stCondLst>
                                            <p:cond delay="1668"/>
                                          </p:stCondLst>
                                        </p:cTn>
                                        <p:tgtEl>
                                          <p:spTgt spid="81"/>
                                        </p:tgtEl>
                                      </p:cBhvr>
                                      <p:to x="100000" y="100000"/>
                                    </p:animScale>
                                    <p:animScale>
                                      <p:cBhvr>
                                        <p:cTn id="21" dur="26">
                                          <p:stCondLst>
                                            <p:cond delay="1808"/>
                                          </p:stCondLst>
                                        </p:cTn>
                                        <p:tgtEl>
                                          <p:spTgt spid="81"/>
                                        </p:tgtEl>
                                      </p:cBhvr>
                                      <p:to x="100000" y="95000"/>
                                    </p:animScale>
                                    <p:animScale>
                                      <p:cBhvr>
                                        <p:cTn id="22" dur="166" decel="50000">
                                          <p:stCondLst>
                                            <p:cond delay="1834"/>
                                          </p:stCondLst>
                                        </p:cTn>
                                        <p:tgtEl>
                                          <p:spTgt spid="81"/>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9">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9">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9">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9">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9BCAA04-405B-487B-8D71-931511BA0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latin typeface="Script MT Bold" pitchFamily="66" charset="0"/>
              </a:rPr>
              <a:t>Giving a Sign</a:t>
            </a:r>
          </a:p>
        </p:txBody>
      </p:sp>
      <p:sp>
        <p:nvSpPr>
          <p:cNvPr id="7" name="Rectangle 6"/>
          <p:cNvSpPr/>
          <p:nvPr/>
        </p:nvSpPr>
        <p:spPr>
          <a:xfrm>
            <a:off x="1828800" y="914401"/>
            <a:ext cx="4572000" cy="830997"/>
          </a:xfrm>
          <a:prstGeom prst="rect">
            <a:avLst/>
          </a:prstGeom>
        </p:spPr>
        <p:txBody>
          <a:bodyPr>
            <a:spAutoFit/>
          </a:bodyPr>
          <a:lstStyle/>
          <a:p>
            <a:pPr fontAlgn="base"/>
            <a:r>
              <a:rPr lang="en-US" sz="2400" dirty="0" err="1"/>
              <a:t>Gadianton’s</a:t>
            </a:r>
            <a:r>
              <a:rPr lang="en-US" sz="2400" dirty="0"/>
              <a:t> band is an example of a secret combination society</a:t>
            </a:r>
          </a:p>
        </p:txBody>
      </p:sp>
      <p:sp>
        <p:nvSpPr>
          <p:cNvPr id="20" name="TextBox 19"/>
          <p:cNvSpPr txBox="1"/>
          <p:nvPr/>
        </p:nvSpPr>
        <p:spPr>
          <a:xfrm>
            <a:off x="0" y="6551421"/>
            <a:ext cx="2133600" cy="369332"/>
          </a:xfrm>
          <a:prstGeom prst="rect">
            <a:avLst/>
          </a:prstGeom>
          <a:noFill/>
        </p:spPr>
        <p:txBody>
          <a:bodyPr wrap="square" rtlCol="0">
            <a:spAutoFit/>
          </a:bodyPr>
          <a:lstStyle/>
          <a:p>
            <a:r>
              <a:rPr lang="en-US" dirty="0"/>
              <a:t>Helaman 2:7</a:t>
            </a:r>
          </a:p>
        </p:txBody>
      </p:sp>
      <p:sp>
        <p:nvSpPr>
          <p:cNvPr id="23" name="Rectangle 22"/>
          <p:cNvSpPr/>
          <p:nvPr/>
        </p:nvSpPr>
        <p:spPr>
          <a:xfrm>
            <a:off x="5715000" y="5029201"/>
            <a:ext cx="4572000" cy="1200329"/>
          </a:xfrm>
          <a:prstGeom prst="rect">
            <a:avLst/>
          </a:prstGeom>
        </p:spPr>
        <p:txBody>
          <a:bodyPr>
            <a:spAutoFit/>
          </a:bodyPr>
          <a:lstStyle/>
          <a:p>
            <a:pPr fontAlgn="base"/>
            <a:r>
              <a:rPr lang="en-US" sz="2400" dirty="0"/>
              <a:t>Secret combinations led to the destruction of the </a:t>
            </a:r>
            <a:r>
              <a:rPr lang="en-US" sz="2400" dirty="0" err="1"/>
              <a:t>Jaredites</a:t>
            </a:r>
            <a:r>
              <a:rPr lang="en-US" sz="2400" dirty="0"/>
              <a:t>.</a:t>
            </a:r>
          </a:p>
          <a:p>
            <a:pPr fontAlgn="base"/>
            <a:r>
              <a:rPr lang="en-US" sz="2400" dirty="0"/>
              <a:t> (Ether 8:20–21.)</a:t>
            </a:r>
          </a:p>
        </p:txBody>
      </p:sp>
      <p:pic>
        <p:nvPicPr>
          <p:cNvPr id="5" name="Picture 4">
            <a:extLst>
              <a:ext uri="{FF2B5EF4-FFF2-40B4-BE49-F238E27FC236}">
                <a16:creationId xmlns:a16="http://schemas.microsoft.com/office/drawing/2014/main" id="{D25286A7-454B-4E6C-949B-45FD5E08D2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7932"/>
                    </a14:imgEffect>
                  </a14:imgLayer>
                </a14:imgProps>
              </a:ext>
              <a:ext uri="{28A0092B-C50C-407E-A947-70E740481C1C}">
                <a14:useLocalDpi xmlns:a14="http://schemas.microsoft.com/office/drawing/2010/main" val="0"/>
              </a:ext>
            </a:extLst>
          </a:blip>
          <a:stretch>
            <a:fillRect/>
          </a:stretch>
        </p:blipFill>
        <p:spPr>
          <a:xfrm>
            <a:off x="1697691" y="2154331"/>
            <a:ext cx="3249033" cy="3358963"/>
          </a:xfrm>
          <a:prstGeom prst="rect">
            <a:avLst/>
          </a:prstGeom>
        </p:spPr>
      </p:pic>
      <p:grpSp>
        <p:nvGrpSpPr>
          <p:cNvPr id="9" name="Group 8">
            <a:extLst>
              <a:ext uri="{FF2B5EF4-FFF2-40B4-BE49-F238E27FC236}">
                <a16:creationId xmlns:a16="http://schemas.microsoft.com/office/drawing/2014/main" id="{9A83E853-A5DF-430D-8D11-D34678007031}"/>
              </a:ext>
            </a:extLst>
          </p:cNvPr>
          <p:cNvGrpSpPr/>
          <p:nvPr/>
        </p:nvGrpSpPr>
        <p:grpSpPr>
          <a:xfrm>
            <a:off x="6324600" y="1828800"/>
            <a:ext cx="3835400" cy="2819400"/>
            <a:chOff x="6324600" y="1828800"/>
            <a:chExt cx="3835400" cy="2819400"/>
          </a:xfrm>
        </p:grpSpPr>
        <p:grpSp>
          <p:nvGrpSpPr>
            <p:cNvPr id="10" name="Group 9"/>
            <p:cNvGrpSpPr/>
            <p:nvPr/>
          </p:nvGrpSpPr>
          <p:grpSpPr>
            <a:xfrm>
              <a:off x="6324600" y="1828800"/>
              <a:ext cx="3835400" cy="2819400"/>
              <a:chOff x="965200" y="2286000"/>
              <a:chExt cx="7264400" cy="2743200"/>
            </a:xfrm>
          </p:grpSpPr>
          <p:grpSp>
            <p:nvGrpSpPr>
              <p:cNvPr id="11" name="Group 18"/>
              <p:cNvGrpSpPr/>
              <p:nvPr/>
            </p:nvGrpSpPr>
            <p:grpSpPr>
              <a:xfrm>
                <a:off x="965200" y="2286000"/>
                <a:ext cx="7264400" cy="2743200"/>
                <a:chOff x="965200" y="2286000"/>
                <a:chExt cx="7327900" cy="2743200"/>
              </a:xfrm>
            </p:grpSpPr>
            <p:sp>
              <p:nvSpPr>
                <p:cNvPr id="15" name="Rectangle 1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1"/>
                  <a:endCxn id="16"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117600" y="2514600"/>
                <a:ext cx="7010400" cy="1167888"/>
              </a:xfrm>
              <a:prstGeom prst="rect">
                <a:avLst/>
              </a:prstGeom>
              <a:noFill/>
            </p:spPr>
            <p:txBody>
              <a:bodyPr wrap="square" rtlCol="0">
                <a:spAutoFit/>
              </a:bodyPr>
              <a:lstStyle/>
              <a:p>
                <a:pPr algn="ctr"/>
                <a:r>
                  <a:rPr lang="en-US" sz="2400" b="1" dirty="0">
                    <a:solidFill>
                      <a:schemeClr val="bg1"/>
                    </a:solidFill>
                  </a:rPr>
                  <a:t>Secret combinations can lead to the destruction of societies</a:t>
                </a:r>
                <a:endParaRPr lang="en-US" sz="2400" dirty="0">
                  <a:solidFill>
                    <a:schemeClr val="bg1"/>
                  </a:solidFill>
                </a:endParaRPr>
              </a:p>
            </p:txBody>
          </p:sp>
        </p:grpSp>
        <p:pic>
          <p:nvPicPr>
            <p:cNvPr id="8" name="Picture 7">
              <a:extLst>
                <a:ext uri="{FF2B5EF4-FFF2-40B4-BE49-F238E27FC236}">
                  <a16:creationId xmlns:a16="http://schemas.microsoft.com/office/drawing/2014/main" id="{2DA4A46A-E92F-4E79-AD2E-461E5722CE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505" l="2174" r="100000"/>
                      </a14:imgEffect>
                    </a14:imgLayer>
                  </a14:imgProps>
                </a:ext>
                <a:ext uri="{28A0092B-C50C-407E-A947-70E740481C1C}">
                  <a14:useLocalDpi xmlns:a14="http://schemas.microsoft.com/office/drawing/2010/main" val="0"/>
                </a:ext>
              </a:extLst>
            </a:blip>
            <a:stretch>
              <a:fillRect/>
            </a:stretch>
          </p:blipFill>
          <p:spPr>
            <a:xfrm>
              <a:off x="8102972" y="3334151"/>
              <a:ext cx="1944623" cy="1219919"/>
            </a:xfrm>
            <a:prstGeom prst="rect">
              <a:avLst/>
            </a:prstGeom>
          </p:spPr>
        </p:pic>
      </p:grpSp>
    </p:spTree>
    <p:extLst>
      <p:ext uri="{BB962C8B-B14F-4D97-AF65-F5344CB8AC3E}">
        <p14:creationId xmlns:p14="http://schemas.microsoft.com/office/powerpoint/2010/main" val="278722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690285-D026-4E5D-9BD7-76E9D1DF6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p:cNvSpPr txBox="1"/>
          <p:nvPr/>
        </p:nvSpPr>
        <p:spPr>
          <a:xfrm>
            <a:off x="1783977" y="300318"/>
            <a:ext cx="6862483" cy="2585323"/>
          </a:xfrm>
          <a:prstGeom prst="rect">
            <a:avLst/>
          </a:prstGeom>
          <a:noFill/>
        </p:spPr>
        <p:txBody>
          <a:bodyPr wrap="square" rtlCol="0">
            <a:spAutoFit/>
          </a:bodyPr>
          <a:lstStyle/>
          <a:p>
            <a:pPr fontAlgn="base"/>
            <a:r>
              <a:rPr lang="en-US" b="1" dirty="0"/>
              <a:t>“The Book of Mormon teaches that secret combinations engaged in crime present a serious challenge, not just to individuals and families but to entire civilizations. Among today’s secret combinations are gangs, drug cartels, and organized crime families. …</a:t>
            </a:r>
          </a:p>
          <a:p>
            <a:pPr fontAlgn="base"/>
            <a:endParaRPr lang="en-US" b="1" dirty="0"/>
          </a:p>
          <a:p>
            <a:pPr fontAlgn="base"/>
            <a:r>
              <a:rPr lang="en-US" b="1" dirty="0"/>
              <a:t>“If we are not careful, today’s secret combinations can obtain power and influence just as quickly and just as completely as they did in Book of Mormon times. …</a:t>
            </a:r>
          </a:p>
          <a:p>
            <a:pPr fontAlgn="base"/>
            <a:endParaRPr lang="en-US" b="1" dirty="0"/>
          </a:p>
        </p:txBody>
      </p:sp>
      <p:pic>
        <p:nvPicPr>
          <p:cNvPr id="14" name="Picture 13" descr="m. russell ballard.jpg"/>
          <p:cNvPicPr>
            <a:picLocks noChangeAspect="1"/>
          </p:cNvPicPr>
          <p:nvPr/>
        </p:nvPicPr>
        <p:blipFill>
          <a:blip r:embed="rId3" cstate="print"/>
          <a:stretch>
            <a:fillRect/>
          </a:stretch>
        </p:blipFill>
        <p:spPr>
          <a:xfrm>
            <a:off x="156882" y="129989"/>
            <a:ext cx="1219200" cy="1524000"/>
          </a:xfrm>
          <a:prstGeom prst="rect">
            <a:avLst/>
          </a:prstGeom>
        </p:spPr>
      </p:pic>
      <p:pic>
        <p:nvPicPr>
          <p:cNvPr id="4" name="Picture 3">
            <a:extLst>
              <a:ext uri="{FF2B5EF4-FFF2-40B4-BE49-F238E27FC236}">
                <a16:creationId xmlns:a16="http://schemas.microsoft.com/office/drawing/2014/main" id="{4B551617-6D42-4852-B562-C095F73C3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7812" y="340660"/>
            <a:ext cx="2629646" cy="1972235"/>
          </a:xfrm>
          <a:prstGeom prst="rect">
            <a:avLst/>
          </a:prstGeom>
        </p:spPr>
      </p:pic>
      <p:sp>
        <p:nvSpPr>
          <p:cNvPr id="8" name="Rectangle 7">
            <a:extLst>
              <a:ext uri="{FF2B5EF4-FFF2-40B4-BE49-F238E27FC236}">
                <a16:creationId xmlns:a16="http://schemas.microsoft.com/office/drawing/2014/main" id="{8EDB0306-EB80-479F-A0C5-9779ECF4BB6F}"/>
              </a:ext>
            </a:extLst>
          </p:cNvPr>
          <p:cNvSpPr/>
          <p:nvPr/>
        </p:nvSpPr>
        <p:spPr>
          <a:xfrm>
            <a:off x="5746375" y="3186117"/>
            <a:ext cx="6096000" cy="3139321"/>
          </a:xfrm>
          <a:prstGeom prst="rect">
            <a:avLst/>
          </a:prstGeom>
        </p:spPr>
        <p:txBody>
          <a:bodyPr>
            <a:spAutoFit/>
          </a:bodyPr>
          <a:lstStyle/>
          <a:p>
            <a:pPr fontAlgn="base"/>
            <a:endParaRPr lang="en-US" b="1" dirty="0"/>
          </a:p>
          <a:p>
            <a:pPr fontAlgn="base"/>
            <a:r>
              <a:rPr lang="en-US" b="1" dirty="0"/>
              <a:t>“… [The devil] uses secret combinations, including gangs, ‘from generation to generation according as he can get hold upon the hearts of the children of men.’ His purpose is to destroy individuals, families, communities, and nations. </a:t>
            </a:r>
          </a:p>
          <a:p>
            <a:pPr fontAlgn="base"/>
            <a:endParaRPr lang="en-US" b="1" dirty="0"/>
          </a:p>
          <a:p>
            <a:pPr fontAlgn="base"/>
            <a:r>
              <a:rPr lang="en-US" b="1" dirty="0"/>
              <a:t>To a degree, he was successful during Book of Mormon times. And he is having far too much success today. That’s why it is so important for us … to take a firm stand for truth and right by doing what we can to help keep our communities safe”  </a:t>
            </a:r>
          </a:p>
          <a:p>
            <a:pPr fontAlgn="base"/>
            <a:r>
              <a:rPr lang="en-US" b="1" dirty="0"/>
              <a:t>Elder M. Russell Ballard</a:t>
            </a:r>
            <a:endParaRPr lang="en-US" dirty="0"/>
          </a:p>
        </p:txBody>
      </p:sp>
      <p:grpSp>
        <p:nvGrpSpPr>
          <p:cNvPr id="10" name="Group 9">
            <a:extLst>
              <a:ext uri="{FF2B5EF4-FFF2-40B4-BE49-F238E27FC236}">
                <a16:creationId xmlns:a16="http://schemas.microsoft.com/office/drawing/2014/main" id="{0DF50AA2-1641-405C-88F4-4396B01FFD16}"/>
              </a:ext>
            </a:extLst>
          </p:cNvPr>
          <p:cNvGrpSpPr/>
          <p:nvPr/>
        </p:nvGrpSpPr>
        <p:grpSpPr>
          <a:xfrm>
            <a:off x="421341" y="4054849"/>
            <a:ext cx="5121815" cy="1655669"/>
            <a:chOff x="421341" y="4054849"/>
            <a:chExt cx="5121815" cy="1655669"/>
          </a:xfrm>
        </p:grpSpPr>
        <p:pic>
          <p:nvPicPr>
            <p:cNvPr id="7" name="Picture 6">
              <a:extLst>
                <a:ext uri="{FF2B5EF4-FFF2-40B4-BE49-F238E27FC236}">
                  <a16:creationId xmlns:a16="http://schemas.microsoft.com/office/drawing/2014/main" id="{9FC29666-6FA6-4E95-A572-4F636B46BDDE}"/>
                </a:ext>
              </a:extLst>
            </p:cNvPr>
            <p:cNvPicPr>
              <a:picLocks noChangeAspect="1"/>
            </p:cNvPicPr>
            <p:nvPr/>
          </p:nvPicPr>
          <p:blipFill rotWithShape="1">
            <a:blip r:embed="rId5">
              <a:extLst>
                <a:ext uri="{28A0092B-C50C-407E-A947-70E740481C1C}">
                  <a14:useLocalDpi xmlns:a14="http://schemas.microsoft.com/office/drawing/2010/main" val="0"/>
                </a:ext>
              </a:extLst>
            </a:blip>
            <a:srcRect b="41860"/>
            <a:stretch/>
          </p:blipFill>
          <p:spPr>
            <a:xfrm>
              <a:off x="421341" y="4054849"/>
              <a:ext cx="5121815" cy="1655669"/>
            </a:xfrm>
            <a:prstGeom prst="rect">
              <a:avLst/>
            </a:prstGeom>
          </p:spPr>
        </p:pic>
        <p:sp>
          <p:nvSpPr>
            <p:cNvPr id="9" name="TextBox 8">
              <a:extLst>
                <a:ext uri="{FF2B5EF4-FFF2-40B4-BE49-F238E27FC236}">
                  <a16:creationId xmlns:a16="http://schemas.microsoft.com/office/drawing/2014/main" id="{88D71CA7-DA6B-42F7-812C-24800DF3C144}"/>
                </a:ext>
              </a:extLst>
            </p:cNvPr>
            <p:cNvSpPr txBox="1"/>
            <p:nvPr/>
          </p:nvSpPr>
          <p:spPr>
            <a:xfrm rot="20290843">
              <a:off x="1210235" y="4473389"/>
              <a:ext cx="3576918" cy="707886"/>
            </a:xfrm>
            <a:prstGeom prst="rect">
              <a:avLst/>
            </a:prstGeom>
            <a:noFill/>
            <a:ln w="57150">
              <a:solidFill>
                <a:srgbClr val="FF0000"/>
              </a:solidFill>
            </a:ln>
          </p:spPr>
          <p:txBody>
            <a:bodyPr wrap="square" rtlCol="0">
              <a:spAutoFit/>
            </a:bodyPr>
            <a:lstStyle/>
            <a:p>
              <a:pPr algn="ctr"/>
              <a:r>
                <a:rPr lang="en-US" sz="4000" dirty="0">
                  <a:solidFill>
                    <a:srgbClr val="FF0000"/>
                  </a:solidFill>
                  <a:latin typeface="Abadi" panose="020B0604020104020204" pitchFamily="34" charset="0"/>
                </a:rPr>
                <a:t>WANTED</a:t>
              </a:r>
            </a:p>
          </p:txBody>
        </p:sp>
      </p:grpSp>
    </p:spTree>
    <p:extLst>
      <p:ext uri="{BB962C8B-B14F-4D97-AF65-F5344CB8AC3E}">
        <p14:creationId xmlns:p14="http://schemas.microsoft.com/office/powerpoint/2010/main" val="4049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201EDE-313D-ED51-C698-45785EEA9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21FA87D-E439-53B8-7C21-AD5332196239}"/>
              </a:ext>
            </a:extLst>
          </p:cNvPr>
          <p:cNvSpPr txBox="1"/>
          <p:nvPr/>
        </p:nvSpPr>
        <p:spPr>
          <a:xfrm>
            <a:off x="2486179" y="834999"/>
            <a:ext cx="7340162" cy="1323439"/>
          </a:xfrm>
          <a:prstGeom prst="rect">
            <a:avLst/>
          </a:prstGeom>
          <a:noFill/>
        </p:spPr>
        <p:txBody>
          <a:bodyPr wrap="square" rtlCol="0">
            <a:spAutoFit/>
          </a:bodyPr>
          <a:lstStyle/>
          <a:p>
            <a:pPr algn="ctr"/>
            <a:r>
              <a:rPr lang="en-US" sz="4000" dirty="0">
                <a:latin typeface="Script MT Bold" panose="03040602040607080904" pitchFamily="66" charset="0"/>
              </a:rPr>
              <a:t>Contention and Secret Combinations</a:t>
            </a:r>
          </a:p>
          <a:p>
            <a:pPr algn="ctr"/>
            <a:r>
              <a:rPr lang="en-US" sz="4000" dirty="0">
                <a:latin typeface="Script MT Bold" panose="03040602040607080904" pitchFamily="66" charset="0"/>
              </a:rPr>
              <a:t>Helaman 1-2</a:t>
            </a:r>
          </a:p>
        </p:txBody>
      </p:sp>
      <p:grpSp>
        <p:nvGrpSpPr>
          <p:cNvPr id="4" name="Group 3">
            <a:extLst>
              <a:ext uri="{FF2B5EF4-FFF2-40B4-BE49-F238E27FC236}">
                <a16:creationId xmlns:a16="http://schemas.microsoft.com/office/drawing/2014/main" id="{E14F5776-70B5-3092-5355-7A8742F07835}"/>
              </a:ext>
            </a:extLst>
          </p:cNvPr>
          <p:cNvGrpSpPr/>
          <p:nvPr/>
        </p:nvGrpSpPr>
        <p:grpSpPr>
          <a:xfrm>
            <a:off x="7331830" y="2332603"/>
            <a:ext cx="1780360" cy="3819983"/>
            <a:chOff x="5562600" y="745032"/>
            <a:chExt cx="2362200" cy="5068393"/>
          </a:xfrm>
        </p:grpSpPr>
        <p:sp>
          <p:nvSpPr>
            <p:cNvPr id="5" name="Oval 4">
              <a:extLst>
                <a:ext uri="{FF2B5EF4-FFF2-40B4-BE49-F238E27FC236}">
                  <a16:creationId xmlns:a16="http://schemas.microsoft.com/office/drawing/2014/main" id="{43B83F49-22F1-68BD-5169-52BE74D94259}"/>
                </a:ext>
              </a:extLst>
            </p:cNvPr>
            <p:cNvSpPr/>
            <p:nvPr/>
          </p:nvSpPr>
          <p:spPr>
            <a:xfrm>
              <a:off x="5562600" y="3568700"/>
              <a:ext cx="468653" cy="6635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4">
              <a:extLst>
                <a:ext uri="{FF2B5EF4-FFF2-40B4-BE49-F238E27FC236}">
                  <a16:creationId xmlns:a16="http://schemas.microsoft.com/office/drawing/2014/main" id="{DBC68D4B-6C22-6452-392B-C7E07B61587C}"/>
                </a:ext>
              </a:extLst>
            </p:cNvPr>
            <p:cNvSpPr/>
            <p:nvPr/>
          </p:nvSpPr>
          <p:spPr>
            <a:xfrm>
              <a:off x="7456147" y="3508376"/>
              <a:ext cx="468653" cy="6635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F387D1F2-F4BB-061D-E129-6A0326F89F7F}"/>
                </a:ext>
              </a:extLst>
            </p:cNvPr>
            <p:cNvSpPr/>
            <p:nvPr/>
          </p:nvSpPr>
          <p:spPr>
            <a:xfrm rot="20331229">
              <a:off x="6806849" y="2221824"/>
              <a:ext cx="887600" cy="1850210"/>
            </a:xfrm>
            <a:prstGeom prst="trapezoi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27">
              <a:extLst>
                <a:ext uri="{FF2B5EF4-FFF2-40B4-BE49-F238E27FC236}">
                  <a16:creationId xmlns:a16="http://schemas.microsoft.com/office/drawing/2014/main" id="{ABEA3816-894B-A6BD-AAD2-3E161A1EFF16}"/>
                </a:ext>
              </a:extLst>
            </p:cNvPr>
            <p:cNvSpPr/>
            <p:nvPr/>
          </p:nvSpPr>
          <p:spPr>
            <a:xfrm rot="1173993">
              <a:off x="5781703" y="2279325"/>
              <a:ext cx="887600" cy="1850210"/>
            </a:xfrm>
            <a:prstGeom prst="trapezoi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131">
              <a:extLst>
                <a:ext uri="{FF2B5EF4-FFF2-40B4-BE49-F238E27FC236}">
                  <a16:creationId xmlns:a16="http://schemas.microsoft.com/office/drawing/2014/main" id="{B00F458E-CA97-5296-C1BC-AC653DB67E8D}"/>
                </a:ext>
              </a:extLst>
            </p:cNvPr>
            <p:cNvSpPr/>
            <p:nvPr/>
          </p:nvSpPr>
          <p:spPr>
            <a:xfrm rot="10800000">
              <a:off x="6154333" y="838200"/>
              <a:ext cx="1188994" cy="1885950"/>
            </a:xfrm>
            <a:prstGeom prst="round2SameRect">
              <a:avLst>
                <a:gd name="adj1" fmla="val 48588"/>
                <a:gd name="adj2" fmla="val 3524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6186555-E4A3-153F-BF61-B157071E3EF9}"/>
                </a:ext>
              </a:extLst>
            </p:cNvPr>
            <p:cNvGrpSpPr/>
            <p:nvPr/>
          </p:nvGrpSpPr>
          <p:grpSpPr>
            <a:xfrm>
              <a:off x="6248400" y="5029200"/>
              <a:ext cx="942040" cy="784225"/>
              <a:chOff x="6213507" y="4473575"/>
              <a:chExt cx="942040" cy="784225"/>
            </a:xfrm>
          </p:grpSpPr>
          <p:grpSp>
            <p:nvGrpSpPr>
              <p:cNvPr id="72" name="Group 85">
                <a:extLst>
                  <a:ext uri="{FF2B5EF4-FFF2-40B4-BE49-F238E27FC236}">
                    <a16:creationId xmlns:a16="http://schemas.microsoft.com/office/drawing/2014/main" id="{CB116AFC-BAF6-34B7-C22E-C3C821C18213}"/>
                  </a:ext>
                </a:extLst>
              </p:cNvPr>
              <p:cNvGrpSpPr/>
              <p:nvPr/>
            </p:nvGrpSpPr>
            <p:grpSpPr>
              <a:xfrm rot="2228468">
                <a:off x="6213507" y="4473575"/>
                <a:ext cx="468653" cy="784225"/>
                <a:chOff x="4343400" y="2438400"/>
                <a:chExt cx="603504" cy="990600"/>
              </a:xfrm>
            </p:grpSpPr>
            <p:sp>
              <p:nvSpPr>
                <p:cNvPr id="76" name="Oval 3">
                  <a:extLst>
                    <a:ext uri="{FF2B5EF4-FFF2-40B4-BE49-F238E27FC236}">
                      <a16:creationId xmlns:a16="http://schemas.microsoft.com/office/drawing/2014/main" id="{8FC936CE-D0F6-F236-7853-C102289FD89F}"/>
                    </a:ext>
                  </a:extLst>
                </p:cNvPr>
                <p:cNvSpPr/>
                <p:nvPr/>
              </p:nvSpPr>
              <p:spPr>
                <a:xfrm>
                  <a:off x="4343400" y="2590800"/>
                  <a:ext cx="603504" cy="838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84">
                  <a:extLst>
                    <a:ext uri="{FF2B5EF4-FFF2-40B4-BE49-F238E27FC236}">
                      <a16:creationId xmlns:a16="http://schemas.microsoft.com/office/drawing/2014/main" id="{1160EB2E-EE8E-4EC5-F4FC-E04799B28CD2}"/>
                    </a:ext>
                  </a:extLst>
                </p:cNvPr>
                <p:cNvSpPr/>
                <p:nvPr/>
              </p:nvSpPr>
              <p:spPr>
                <a:xfrm>
                  <a:off x="4343400" y="2438400"/>
                  <a:ext cx="603504" cy="838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86">
                <a:extLst>
                  <a:ext uri="{FF2B5EF4-FFF2-40B4-BE49-F238E27FC236}">
                    <a16:creationId xmlns:a16="http://schemas.microsoft.com/office/drawing/2014/main" id="{D4ECD775-6AA2-92EA-3D1A-FBA318E11081}"/>
                  </a:ext>
                </a:extLst>
              </p:cNvPr>
              <p:cNvGrpSpPr/>
              <p:nvPr/>
            </p:nvGrpSpPr>
            <p:grpSpPr>
              <a:xfrm rot="19648369">
                <a:off x="6686894" y="4473575"/>
                <a:ext cx="468653" cy="784225"/>
                <a:chOff x="4343400" y="2438400"/>
                <a:chExt cx="603504" cy="990600"/>
              </a:xfrm>
            </p:grpSpPr>
            <p:sp>
              <p:nvSpPr>
                <p:cNvPr id="74" name="Oval 87">
                  <a:extLst>
                    <a:ext uri="{FF2B5EF4-FFF2-40B4-BE49-F238E27FC236}">
                      <a16:creationId xmlns:a16="http://schemas.microsoft.com/office/drawing/2014/main" id="{5221A9D4-DBBD-99B5-5958-CF61E26626D6}"/>
                    </a:ext>
                  </a:extLst>
                </p:cNvPr>
                <p:cNvSpPr/>
                <p:nvPr/>
              </p:nvSpPr>
              <p:spPr>
                <a:xfrm>
                  <a:off x="4343400" y="2590800"/>
                  <a:ext cx="603504" cy="838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88">
                  <a:extLst>
                    <a:ext uri="{FF2B5EF4-FFF2-40B4-BE49-F238E27FC236}">
                      <a16:creationId xmlns:a16="http://schemas.microsoft.com/office/drawing/2014/main" id="{61111C86-AF15-959C-E24D-508B651F6042}"/>
                    </a:ext>
                  </a:extLst>
                </p:cNvPr>
                <p:cNvSpPr/>
                <p:nvPr/>
              </p:nvSpPr>
              <p:spPr>
                <a:xfrm>
                  <a:off x="4343400" y="2438400"/>
                  <a:ext cx="603504" cy="838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rapezoid 10">
              <a:extLst>
                <a:ext uri="{FF2B5EF4-FFF2-40B4-BE49-F238E27FC236}">
                  <a16:creationId xmlns:a16="http://schemas.microsoft.com/office/drawing/2014/main" id="{A8E165BD-9C70-4FC4-3DF6-1748AA68B890}"/>
                </a:ext>
              </a:extLst>
            </p:cNvPr>
            <p:cNvSpPr/>
            <p:nvPr/>
          </p:nvSpPr>
          <p:spPr>
            <a:xfrm>
              <a:off x="5976813" y="3568700"/>
              <a:ext cx="1538507" cy="1765300"/>
            </a:xfrm>
            <a:prstGeom prst="trapezoid">
              <a:avLst>
                <a:gd name="adj" fmla="val 29471"/>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4A34B108-AAB6-A777-2B1C-6994034C8AA6}"/>
                </a:ext>
              </a:extLst>
            </p:cNvPr>
            <p:cNvSpPr/>
            <p:nvPr/>
          </p:nvSpPr>
          <p:spPr>
            <a:xfrm rot="10800000">
              <a:off x="6331854" y="2743199"/>
              <a:ext cx="887600" cy="885824"/>
            </a:xfrm>
            <a:prstGeom prst="trapezoid">
              <a:avLst>
                <a:gd name="adj" fmla="val 2706"/>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
              <a:extLst>
                <a:ext uri="{FF2B5EF4-FFF2-40B4-BE49-F238E27FC236}">
                  <a16:creationId xmlns:a16="http://schemas.microsoft.com/office/drawing/2014/main" id="{52C6BE53-32C0-3B42-DCC2-D96124CD0699}"/>
                </a:ext>
              </a:extLst>
            </p:cNvPr>
            <p:cNvSpPr/>
            <p:nvPr/>
          </p:nvSpPr>
          <p:spPr>
            <a:xfrm>
              <a:off x="6213507" y="914400"/>
              <a:ext cx="1065120" cy="15081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57">
              <a:extLst>
                <a:ext uri="{FF2B5EF4-FFF2-40B4-BE49-F238E27FC236}">
                  <a16:creationId xmlns:a16="http://schemas.microsoft.com/office/drawing/2014/main" id="{84866093-9941-290B-DBC5-F4CFCF6447AD}"/>
                </a:ext>
              </a:extLst>
            </p:cNvPr>
            <p:cNvSpPr/>
            <p:nvPr/>
          </p:nvSpPr>
          <p:spPr>
            <a:xfrm rot="20234477">
              <a:off x="6196021" y="745032"/>
              <a:ext cx="838200" cy="685800"/>
            </a:xfrm>
            <a:prstGeom prst="round2DiagRect">
              <a:avLst>
                <a:gd name="adj1" fmla="val 16667"/>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ross 14">
              <a:extLst>
                <a:ext uri="{FF2B5EF4-FFF2-40B4-BE49-F238E27FC236}">
                  <a16:creationId xmlns:a16="http://schemas.microsoft.com/office/drawing/2014/main" id="{59D7F2FE-9E4A-904C-15AD-922983D4DB91}"/>
                </a:ext>
              </a:extLst>
            </p:cNvPr>
            <p:cNvSpPr/>
            <p:nvPr/>
          </p:nvSpPr>
          <p:spPr>
            <a:xfrm>
              <a:off x="6400800" y="2819400"/>
              <a:ext cx="304800" cy="304800"/>
            </a:xfrm>
            <a:prstGeom prst="plu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ross 15">
              <a:extLst>
                <a:ext uri="{FF2B5EF4-FFF2-40B4-BE49-F238E27FC236}">
                  <a16:creationId xmlns:a16="http://schemas.microsoft.com/office/drawing/2014/main" id="{345B6648-BB58-6D22-88F5-2FA7E7482224}"/>
                </a:ext>
              </a:extLst>
            </p:cNvPr>
            <p:cNvSpPr/>
            <p:nvPr/>
          </p:nvSpPr>
          <p:spPr>
            <a:xfrm>
              <a:off x="6786282" y="2828365"/>
              <a:ext cx="304800" cy="304800"/>
            </a:xfrm>
            <a:prstGeom prst="plu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ross 16">
              <a:extLst>
                <a:ext uri="{FF2B5EF4-FFF2-40B4-BE49-F238E27FC236}">
                  <a16:creationId xmlns:a16="http://schemas.microsoft.com/office/drawing/2014/main" id="{0EDBCBC6-0CC8-F2A2-9595-921D4E112338}"/>
                </a:ext>
              </a:extLst>
            </p:cNvPr>
            <p:cNvSpPr/>
            <p:nvPr/>
          </p:nvSpPr>
          <p:spPr>
            <a:xfrm>
              <a:off x="6418729" y="3195918"/>
              <a:ext cx="304800" cy="304800"/>
            </a:xfrm>
            <a:prstGeom prst="plu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ross 17">
              <a:extLst>
                <a:ext uri="{FF2B5EF4-FFF2-40B4-BE49-F238E27FC236}">
                  <a16:creationId xmlns:a16="http://schemas.microsoft.com/office/drawing/2014/main" id="{2E5AF7D8-5872-62A8-6DAC-806F173825D9}"/>
                </a:ext>
              </a:extLst>
            </p:cNvPr>
            <p:cNvSpPr/>
            <p:nvPr/>
          </p:nvSpPr>
          <p:spPr>
            <a:xfrm>
              <a:off x="6795247" y="3213847"/>
              <a:ext cx="304800" cy="304800"/>
            </a:xfrm>
            <a:prstGeom prst="plu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oon 18">
              <a:extLst>
                <a:ext uri="{FF2B5EF4-FFF2-40B4-BE49-F238E27FC236}">
                  <a16:creationId xmlns:a16="http://schemas.microsoft.com/office/drawing/2014/main" id="{C32FE170-F9EA-F047-192E-589AB33B6672}"/>
                </a:ext>
              </a:extLst>
            </p:cNvPr>
            <p:cNvSpPr/>
            <p:nvPr/>
          </p:nvSpPr>
          <p:spPr>
            <a:xfrm rot="5400000">
              <a:off x="6515100" y="1714500"/>
              <a:ext cx="457200" cy="838200"/>
            </a:xfrm>
            <a:prstGeom prst="mo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29D818C8-B9D7-23CE-8D39-5AD94EBB8BD8}"/>
                </a:ext>
              </a:extLst>
            </p:cNvPr>
            <p:cNvGrpSpPr/>
            <p:nvPr/>
          </p:nvGrpSpPr>
          <p:grpSpPr>
            <a:xfrm>
              <a:off x="6400800" y="3733800"/>
              <a:ext cx="684496" cy="879255"/>
              <a:chOff x="7333612" y="4530945"/>
              <a:chExt cx="1393954" cy="1790574"/>
            </a:xfrm>
          </p:grpSpPr>
          <p:grpSp>
            <p:nvGrpSpPr>
              <p:cNvPr id="60" name="Group 59">
                <a:extLst>
                  <a:ext uri="{FF2B5EF4-FFF2-40B4-BE49-F238E27FC236}">
                    <a16:creationId xmlns:a16="http://schemas.microsoft.com/office/drawing/2014/main" id="{3CA217CD-B5C3-8D23-EB61-617D8ABF1E67}"/>
                  </a:ext>
                </a:extLst>
              </p:cNvPr>
              <p:cNvGrpSpPr/>
              <p:nvPr/>
            </p:nvGrpSpPr>
            <p:grpSpPr>
              <a:xfrm>
                <a:off x="7814472" y="4530945"/>
                <a:ext cx="820548" cy="1760575"/>
                <a:chOff x="7814472" y="4530945"/>
                <a:chExt cx="820548" cy="1760575"/>
              </a:xfrm>
            </p:grpSpPr>
            <p:sp>
              <p:nvSpPr>
                <p:cNvPr id="69" name="Moon 68">
                  <a:extLst>
                    <a:ext uri="{FF2B5EF4-FFF2-40B4-BE49-F238E27FC236}">
                      <a16:creationId xmlns:a16="http://schemas.microsoft.com/office/drawing/2014/main" id="{BB7E0150-4E34-6807-5B70-894E9C0EACD2}"/>
                    </a:ext>
                  </a:extLst>
                </p:cNvPr>
                <p:cNvSpPr/>
                <p:nvPr/>
              </p:nvSpPr>
              <p:spPr>
                <a:xfrm rot="20637392">
                  <a:off x="8070833" y="454089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a:extLst>
                    <a:ext uri="{FF2B5EF4-FFF2-40B4-BE49-F238E27FC236}">
                      <a16:creationId xmlns:a16="http://schemas.microsoft.com/office/drawing/2014/main" id="{FC12B69D-AC82-64C1-7E35-721CD776B851}"/>
                    </a:ext>
                  </a:extLst>
                </p:cNvPr>
                <p:cNvSpPr/>
                <p:nvPr/>
              </p:nvSpPr>
              <p:spPr>
                <a:xfrm rot="21104569">
                  <a:off x="7814472" y="460376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a:extLst>
                    <a:ext uri="{FF2B5EF4-FFF2-40B4-BE49-F238E27FC236}">
                      <a16:creationId xmlns:a16="http://schemas.microsoft.com/office/drawing/2014/main" id="{9A72149A-28C6-2A66-4C7F-51B92AC38F3C}"/>
                    </a:ext>
                  </a:extLst>
                </p:cNvPr>
                <p:cNvSpPr/>
                <p:nvPr/>
              </p:nvSpPr>
              <p:spPr>
                <a:xfrm rot="20637392">
                  <a:off x="8174201" y="4530945"/>
                  <a:ext cx="439708" cy="1315379"/>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3C3C6865-713E-B9C2-97D8-BAF6CCD2D521}"/>
                  </a:ext>
                </a:extLst>
              </p:cNvPr>
              <p:cNvGrpSpPr/>
              <p:nvPr/>
            </p:nvGrpSpPr>
            <p:grpSpPr>
              <a:xfrm rot="705642">
                <a:off x="7333612" y="4560944"/>
                <a:ext cx="820548" cy="1760575"/>
                <a:chOff x="7814472" y="4530945"/>
                <a:chExt cx="820548" cy="1760575"/>
              </a:xfrm>
            </p:grpSpPr>
            <p:sp>
              <p:nvSpPr>
                <p:cNvPr id="66" name="Moon 65">
                  <a:extLst>
                    <a:ext uri="{FF2B5EF4-FFF2-40B4-BE49-F238E27FC236}">
                      <a16:creationId xmlns:a16="http://schemas.microsoft.com/office/drawing/2014/main" id="{CEFCAE1C-7E71-DBE1-CA15-42C9CA9E648F}"/>
                    </a:ext>
                  </a:extLst>
                </p:cNvPr>
                <p:cNvSpPr/>
                <p:nvPr/>
              </p:nvSpPr>
              <p:spPr>
                <a:xfrm rot="20637392">
                  <a:off x="8070833" y="454089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a:extLst>
                    <a:ext uri="{FF2B5EF4-FFF2-40B4-BE49-F238E27FC236}">
                      <a16:creationId xmlns:a16="http://schemas.microsoft.com/office/drawing/2014/main" id="{5B0F0F0A-C48C-5E6F-A572-1DC132B92E2A}"/>
                    </a:ext>
                  </a:extLst>
                </p:cNvPr>
                <p:cNvSpPr/>
                <p:nvPr/>
              </p:nvSpPr>
              <p:spPr>
                <a:xfrm rot="21104569">
                  <a:off x="7814472" y="460376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a:extLst>
                    <a:ext uri="{FF2B5EF4-FFF2-40B4-BE49-F238E27FC236}">
                      <a16:creationId xmlns:a16="http://schemas.microsoft.com/office/drawing/2014/main" id="{0BADD33D-54E9-C7DC-91AE-C49FA0B383A4}"/>
                    </a:ext>
                  </a:extLst>
                </p:cNvPr>
                <p:cNvSpPr/>
                <p:nvPr/>
              </p:nvSpPr>
              <p:spPr>
                <a:xfrm rot="20637392">
                  <a:off x="8174201" y="4530945"/>
                  <a:ext cx="439708" cy="1315379"/>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6EA39FCB-4CE1-AC94-B5DE-737B33A449A0}"/>
                  </a:ext>
                </a:extLst>
              </p:cNvPr>
              <p:cNvGrpSpPr/>
              <p:nvPr/>
            </p:nvGrpSpPr>
            <p:grpSpPr>
              <a:xfrm rot="20474265">
                <a:off x="8007638" y="4582144"/>
                <a:ext cx="719928" cy="1107855"/>
                <a:chOff x="7814472" y="4530945"/>
                <a:chExt cx="820548" cy="1760575"/>
              </a:xfrm>
            </p:grpSpPr>
            <p:sp>
              <p:nvSpPr>
                <p:cNvPr id="63" name="Moon 62">
                  <a:extLst>
                    <a:ext uri="{FF2B5EF4-FFF2-40B4-BE49-F238E27FC236}">
                      <a16:creationId xmlns:a16="http://schemas.microsoft.com/office/drawing/2014/main" id="{1ECDE949-457E-53DF-E6C4-D7D59540E68B}"/>
                    </a:ext>
                  </a:extLst>
                </p:cNvPr>
                <p:cNvSpPr/>
                <p:nvPr/>
              </p:nvSpPr>
              <p:spPr>
                <a:xfrm rot="20637392">
                  <a:off x="8070833" y="454089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a:extLst>
                    <a:ext uri="{FF2B5EF4-FFF2-40B4-BE49-F238E27FC236}">
                      <a16:creationId xmlns:a16="http://schemas.microsoft.com/office/drawing/2014/main" id="{6858B41D-739F-F325-A4AC-18941167B1AD}"/>
                    </a:ext>
                  </a:extLst>
                </p:cNvPr>
                <p:cNvSpPr/>
                <p:nvPr/>
              </p:nvSpPr>
              <p:spPr>
                <a:xfrm rot="21104569">
                  <a:off x="7814472" y="460376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a:extLst>
                    <a:ext uri="{FF2B5EF4-FFF2-40B4-BE49-F238E27FC236}">
                      <a16:creationId xmlns:a16="http://schemas.microsoft.com/office/drawing/2014/main" id="{79361856-64B6-284C-EBEC-283CEA81A862}"/>
                    </a:ext>
                  </a:extLst>
                </p:cNvPr>
                <p:cNvSpPr/>
                <p:nvPr/>
              </p:nvSpPr>
              <p:spPr>
                <a:xfrm rot="20637392">
                  <a:off x="8174201" y="4530945"/>
                  <a:ext cx="439708" cy="1315379"/>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 name="Group 20">
              <a:extLst>
                <a:ext uri="{FF2B5EF4-FFF2-40B4-BE49-F238E27FC236}">
                  <a16:creationId xmlns:a16="http://schemas.microsoft.com/office/drawing/2014/main" id="{9F7B7E8C-5120-5EC7-CF44-5F60E07941A9}"/>
                </a:ext>
              </a:extLst>
            </p:cNvPr>
            <p:cNvGrpSpPr/>
            <p:nvPr/>
          </p:nvGrpSpPr>
          <p:grpSpPr>
            <a:xfrm>
              <a:off x="6320118" y="3567953"/>
              <a:ext cx="914400" cy="304800"/>
              <a:chOff x="7239000" y="685800"/>
              <a:chExt cx="1371600" cy="533400"/>
            </a:xfrm>
          </p:grpSpPr>
          <p:sp>
            <p:nvSpPr>
              <p:cNvPr id="49" name="Rounded Rectangle 162">
                <a:extLst>
                  <a:ext uri="{FF2B5EF4-FFF2-40B4-BE49-F238E27FC236}">
                    <a16:creationId xmlns:a16="http://schemas.microsoft.com/office/drawing/2014/main" id="{DC2BDD5B-C95F-D409-A40B-D015CD7528DC}"/>
                  </a:ext>
                </a:extLst>
              </p:cNvPr>
              <p:cNvSpPr/>
              <p:nvPr/>
            </p:nvSpPr>
            <p:spPr>
              <a:xfrm>
                <a:off x="7239000" y="685800"/>
                <a:ext cx="13716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05">
                <a:extLst>
                  <a:ext uri="{FF2B5EF4-FFF2-40B4-BE49-F238E27FC236}">
                    <a16:creationId xmlns:a16="http://schemas.microsoft.com/office/drawing/2014/main" id="{F2E43CA2-A2AD-F729-EC4B-CE990D1826BD}"/>
                  </a:ext>
                </a:extLst>
              </p:cNvPr>
              <p:cNvGrpSpPr/>
              <p:nvPr/>
            </p:nvGrpSpPr>
            <p:grpSpPr>
              <a:xfrm>
                <a:off x="7391400" y="685800"/>
                <a:ext cx="1016618" cy="481610"/>
                <a:chOff x="609600" y="4953000"/>
                <a:chExt cx="2667000" cy="1066800"/>
              </a:xfrm>
            </p:grpSpPr>
            <p:grpSp>
              <p:nvGrpSpPr>
                <p:cNvPr id="51" name="Group 400">
                  <a:extLst>
                    <a:ext uri="{FF2B5EF4-FFF2-40B4-BE49-F238E27FC236}">
                      <a16:creationId xmlns:a16="http://schemas.microsoft.com/office/drawing/2014/main" id="{4531EA90-9A63-C9F6-43BF-57DEDF0B9EE3}"/>
                    </a:ext>
                  </a:extLst>
                </p:cNvPr>
                <p:cNvGrpSpPr/>
                <p:nvPr/>
              </p:nvGrpSpPr>
              <p:grpSpPr>
                <a:xfrm>
                  <a:off x="609600" y="4953000"/>
                  <a:ext cx="1219200" cy="1066800"/>
                  <a:chOff x="457200" y="4953000"/>
                  <a:chExt cx="1219200" cy="1066800"/>
                </a:xfrm>
              </p:grpSpPr>
              <p:sp>
                <p:nvSpPr>
                  <p:cNvPr id="57" name="Cross 56">
                    <a:extLst>
                      <a:ext uri="{FF2B5EF4-FFF2-40B4-BE49-F238E27FC236}">
                        <a16:creationId xmlns:a16="http://schemas.microsoft.com/office/drawing/2014/main" id="{C8797855-F36E-F95F-9837-BF4393D8A9A7}"/>
                      </a:ext>
                    </a:extLst>
                  </p:cNvPr>
                  <p:cNvSpPr/>
                  <p:nvPr/>
                </p:nvSpPr>
                <p:spPr>
                  <a:xfrm>
                    <a:off x="457200" y="4953000"/>
                    <a:ext cx="1219200" cy="1066800"/>
                  </a:xfrm>
                  <a:prstGeom prst="plus">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a:extLst>
                      <a:ext uri="{FF2B5EF4-FFF2-40B4-BE49-F238E27FC236}">
                        <a16:creationId xmlns:a16="http://schemas.microsoft.com/office/drawing/2014/main" id="{71AD41B8-EECA-74DF-09CE-268F097D885D}"/>
                      </a:ext>
                    </a:extLst>
                  </p:cNvPr>
                  <p:cNvSpPr/>
                  <p:nvPr/>
                </p:nvSpPr>
                <p:spPr>
                  <a:xfrm>
                    <a:off x="914400" y="5181600"/>
                    <a:ext cx="304800" cy="685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E30B5C80-A5D2-422E-2AE0-D2F98421EA30}"/>
                      </a:ext>
                    </a:extLst>
                  </p:cNvPr>
                  <p:cNvSpPr/>
                  <p:nvPr/>
                </p:nvSpPr>
                <p:spPr>
                  <a:xfrm rot="16200000">
                    <a:off x="931888" y="5184099"/>
                    <a:ext cx="3048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401">
                  <a:extLst>
                    <a:ext uri="{FF2B5EF4-FFF2-40B4-BE49-F238E27FC236}">
                      <a16:creationId xmlns:a16="http://schemas.microsoft.com/office/drawing/2014/main" id="{E16DE356-C0D2-22D1-9E32-B7FB5A530760}"/>
                    </a:ext>
                  </a:extLst>
                </p:cNvPr>
                <p:cNvGrpSpPr/>
                <p:nvPr/>
              </p:nvGrpSpPr>
              <p:grpSpPr>
                <a:xfrm>
                  <a:off x="2057400" y="4953000"/>
                  <a:ext cx="1219200" cy="1066800"/>
                  <a:chOff x="457200" y="4953000"/>
                  <a:chExt cx="1219200" cy="1066800"/>
                </a:xfrm>
              </p:grpSpPr>
              <p:sp>
                <p:nvSpPr>
                  <p:cNvPr id="54" name="Cross 53">
                    <a:extLst>
                      <a:ext uri="{FF2B5EF4-FFF2-40B4-BE49-F238E27FC236}">
                        <a16:creationId xmlns:a16="http://schemas.microsoft.com/office/drawing/2014/main" id="{6355FB1A-85D8-EF8B-883D-935ACF57EF6E}"/>
                      </a:ext>
                    </a:extLst>
                  </p:cNvPr>
                  <p:cNvSpPr/>
                  <p:nvPr/>
                </p:nvSpPr>
                <p:spPr>
                  <a:xfrm>
                    <a:off x="457200" y="4953000"/>
                    <a:ext cx="1219200" cy="1066800"/>
                  </a:xfrm>
                  <a:prstGeom prst="plus">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B38E7292-9B88-31E6-BC59-23F1C5F79231}"/>
                      </a:ext>
                    </a:extLst>
                  </p:cNvPr>
                  <p:cNvSpPr/>
                  <p:nvPr/>
                </p:nvSpPr>
                <p:spPr>
                  <a:xfrm>
                    <a:off x="914400" y="5181600"/>
                    <a:ext cx="304800" cy="685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a:extLst>
                      <a:ext uri="{FF2B5EF4-FFF2-40B4-BE49-F238E27FC236}">
                        <a16:creationId xmlns:a16="http://schemas.microsoft.com/office/drawing/2014/main" id="{8FF3E655-02FC-B09F-B1D8-FCF6D3B4FC6F}"/>
                      </a:ext>
                    </a:extLst>
                  </p:cNvPr>
                  <p:cNvSpPr/>
                  <p:nvPr/>
                </p:nvSpPr>
                <p:spPr>
                  <a:xfrm rot="16200000">
                    <a:off x="931888" y="5184099"/>
                    <a:ext cx="3048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Diamond 52">
                  <a:extLst>
                    <a:ext uri="{FF2B5EF4-FFF2-40B4-BE49-F238E27FC236}">
                      <a16:creationId xmlns:a16="http://schemas.microsoft.com/office/drawing/2014/main" id="{A72017E3-9518-29A8-1FB9-C256429E8354}"/>
                    </a:ext>
                  </a:extLst>
                </p:cNvPr>
                <p:cNvSpPr/>
                <p:nvPr/>
              </p:nvSpPr>
              <p:spPr>
                <a:xfrm>
                  <a:off x="1630180" y="5179102"/>
                  <a:ext cx="663315"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Oval 21">
              <a:extLst>
                <a:ext uri="{FF2B5EF4-FFF2-40B4-BE49-F238E27FC236}">
                  <a16:creationId xmlns:a16="http://schemas.microsoft.com/office/drawing/2014/main" id="{7E234794-A290-A36E-7ED5-A649BD8EBDA8}"/>
                </a:ext>
              </a:extLst>
            </p:cNvPr>
            <p:cNvSpPr/>
            <p:nvPr/>
          </p:nvSpPr>
          <p:spPr>
            <a:xfrm>
              <a:off x="7086600" y="2514600"/>
              <a:ext cx="228600" cy="533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476152A-B895-D534-E73D-09DC62F8B851}"/>
                </a:ext>
              </a:extLst>
            </p:cNvPr>
            <p:cNvSpPr/>
            <p:nvPr/>
          </p:nvSpPr>
          <p:spPr>
            <a:xfrm>
              <a:off x="6172200" y="2505635"/>
              <a:ext cx="228600" cy="533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72FEDC1-F1CE-6333-22B4-365F0E44382B}"/>
                </a:ext>
              </a:extLst>
            </p:cNvPr>
            <p:cNvGrpSpPr/>
            <p:nvPr/>
          </p:nvGrpSpPr>
          <p:grpSpPr>
            <a:xfrm rot="1098972">
              <a:off x="5924794" y="1147367"/>
              <a:ext cx="353518" cy="1040076"/>
              <a:chOff x="8007638" y="4530945"/>
              <a:chExt cx="719928" cy="1697705"/>
            </a:xfrm>
          </p:grpSpPr>
          <p:grpSp>
            <p:nvGrpSpPr>
              <p:cNvPr id="42" name="Group 181">
                <a:extLst>
                  <a:ext uri="{FF2B5EF4-FFF2-40B4-BE49-F238E27FC236}">
                    <a16:creationId xmlns:a16="http://schemas.microsoft.com/office/drawing/2014/main" id="{DF30E99A-6949-221E-B297-7EAA49E2CC5E}"/>
                  </a:ext>
                </a:extLst>
              </p:cNvPr>
              <p:cNvGrpSpPr/>
              <p:nvPr/>
            </p:nvGrpSpPr>
            <p:grpSpPr>
              <a:xfrm>
                <a:off x="8070833" y="4530945"/>
                <a:ext cx="564187" cy="1697705"/>
                <a:chOff x="8070833" y="4530945"/>
                <a:chExt cx="564187" cy="1697705"/>
              </a:xfrm>
            </p:grpSpPr>
            <p:sp>
              <p:nvSpPr>
                <p:cNvPr id="47" name="Moon 46">
                  <a:extLst>
                    <a:ext uri="{FF2B5EF4-FFF2-40B4-BE49-F238E27FC236}">
                      <a16:creationId xmlns:a16="http://schemas.microsoft.com/office/drawing/2014/main" id="{5FCC5787-825D-5007-5E14-43E304EE14CB}"/>
                    </a:ext>
                  </a:extLst>
                </p:cNvPr>
                <p:cNvSpPr/>
                <p:nvPr/>
              </p:nvSpPr>
              <p:spPr>
                <a:xfrm rot="20637392">
                  <a:off x="8070833" y="454089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a:extLst>
                    <a:ext uri="{FF2B5EF4-FFF2-40B4-BE49-F238E27FC236}">
                      <a16:creationId xmlns:a16="http://schemas.microsoft.com/office/drawing/2014/main" id="{67061978-AABC-FA24-57EF-2450302D3BDC}"/>
                    </a:ext>
                  </a:extLst>
                </p:cNvPr>
                <p:cNvSpPr/>
                <p:nvPr/>
              </p:nvSpPr>
              <p:spPr>
                <a:xfrm rot="20637392">
                  <a:off x="8174201" y="4530945"/>
                  <a:ext cx="439708" cy="1315379"/>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186">
                <a:extLst>
                  <a:ext uri="{FF2B5EF4-FFF2-40B4-BE49-F238E27FC236}">
                    <a16:creationId xmlns:a16="http://schemas.microsoft.com/office/drawing/2014/main" id="{6C7A4326-1115-2514-0639-43D96E1B705A}"/>
                  </a:ext>
                </a:extLst>
              </p:cNvPr>
              <p:cNvGrpSpPr/>
              <p:nvPr/>
            </p:nvGrpSpPr>
            <p:grpSpPr>
              <a:xfrm rot="20474265">
                <a:off x="8007638" y="4582144"/>
                <a:ext cx="719928" cy="1107855"/>
                <a:chOff x="7814472" y="4530945"/>
                <a:chExt cx="820548" cy="1760575"/>
              </a:xfrm>
            </p:grpSpPr>
            <p:sp>
              <p:nvSpPr>
                <p:cNvPr id="44" name="Moon 43">
                  <a:extLst>
                    <a:ext uri="{FF2B5EF4-FFF2-40B4-BE49-F238E27FC236}">
                      <a16:creationId xmlns:a16="http://schemas.microsoft.com/office/drawing/2014/main" id="{B4C2F5D8-5B38-FC2F-3290-3C79DBA23621}"/>
                    </a:ext>
                  </a:extLst>
                </p:cNvPr>
                <p:cNvSpPr/>
                <p:nvPr/>
              </p:nvSpPr>
              <p:spPr>
                <a:xfrm rot="20637392">
                  <a:off x="8070833" y="454089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a:extLst>
                    <a:ext uri="{FF2B5EF4-FFF2-40B4-BE49-F238E27FC236}">
                      <a16:creationId xmlns:a16="http://schemas.microsoft.com/office/drawing/2014/main" id="{A4BA8D77-997E-BE84-1AAB-66BF31BBEAEA}"/>
                    </a:ext>
                  </a:extLst>
                </p:cNvPr>
                <p:cNvSpPr/>
                <p:nvPr/>
              </p:nvSpPr>
              <p:spPr>
                <a:xfrm rot="21104569">
                  <a:off x="7814472" y="4603764"/>
                  <a:ext cx="564187" cy="1687756"/>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a:extLst>
                    <a:ext uri="{FF2B5EF4-FFF2-40B4-BE49-F238E27FC236}">
                      <a16:creationId xmlns:a16="http://schemas.microsoft.com/office/drawing/2014/main" id="{C33520D4-503B-3360-0977-73E69E5955D9}"/>
                    </a:ext>
                  </a:extLst>
                </p:cNvPr>
                <p:cNvSpPr/>
                <p:nvPr/>
              </p:nvSpPr>
              <p:spPr>
                <a:xfrm rot="20637392">
                  <a:off x="8174201" y="4530945"/>
                  <a:ext cx="439708" cy="1315379"/>
                </a:xfrm>
                <a:prstGeom prst="moon">
                  <a:avLst>
                    <a:gd name="adj" fmla="val 52149"/>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a:extLst>
                <a:ext uri="{FF2B5EF4-FFF2-40B4-BE49-F238E27FC236}">
                  <a16:creationId xmlns:a16="http://schemas.microsoft.com/office/drawing/2014/main" id="{7E27B97B-3704-66CD-FD41-B8D107B7AB10}"/>
                </a:ext>
              </a:extLst>
            </p:cNvPr>
            <p:cNvGrpSpPr/>
            <p:nvPr/>
          </p:nvGrpSpPr>
          <p:grpSpPr>
            <a:xfrm>
              <a:off x="6172200" y="1066800"/>
              <a:ext cx="1143000" cy="304800"/>
              <a:chOff x="7239000" y="685800"/>
              <a:chExt cx="1371600" cy="533400"/>
            </a:xfrm>
          </p:grpSpPr>
          <p:sp>
            <p:nvSpPr>
              <p:cNvPr id="31" name="Rounded Rectangle 165">
                <a:extLst>
                  <a:ext uri="{FF2B5EF4-FFF2-40B4-BE49-F238E27FC236}">
                    <a16:creationId xmlns:a16="http://schemas.microsoft.com/office/drawing/2014/main" id="{DBB893EE-F57B-D613-55DD-4666EC9551B2}"/>
                  </a:ext>
                </a:extLst>
              </p:cNvPr>
              <p:cNvSpPr/>
              <p:nvPr/>
            </p:nvSpPr>
            <p:spPr>
              <a:xfrm>
                <a:off x="7239000" y="685800"/>
                <a:ext cx="13716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405">
                <a:extLst>
                  <a:ext uri="{FF2B5EF4-FFF2-40B4-BE49-F238E27FC236}">
                    <a16:creationId xmlns:a16="http://schemas.microsoft.com/office/drawing/2014/main" id="{10E868B6-DFB7-4DE0-9A80-25F98E942F06}"/>
                  </a:ext>
                </a:extLst>
              </p:cNvPr>
              <p:cNvGrpSpPr/>
              <p:nvPr/>
            </p:nvGrpSpPr>
            <p:grpSpPr>
              <a:xfrm>
                <a:off x="7391400" y="685800"/>
                <a:ext cx="1016618" cy="481610"/>
                <a:chOff x="609600" y="4953000"/>
                <a:chExt cx="2667000" cy="1066800"/>
              </a:xfrm>
            </p:grpSpPr>
            <p:grpSp>
              <p:nvGrpSpPr>
                <p:cNvPr id="33" name="Group 400">
                  <a:extLst>
                    <a:ext uri="{FF2B5EF4-FFF2-40B4-BE49-F238E27FC236}">
                      <a16:creationId xmlns:a16="http://schemas.microsoft.com/office/drawing/2014/main" id="{5CAA40F3-6C5F-2FCC-A0E8-33120A4F5F89}"/>
                    </a:ext>
                  </a:extLst>
                </p:cNvPr>
                <p:cNvGrpSpPr/>
                <p:nvPr/>
              </p:nvGrpSpPr>
              <p:grpSpPr>
                <a:xfrm>
                  <a:off x="609600" y="4953000"/>
                  <a:ext cx="1219200" cy="1066800"/>
                  <a:chOff x="457200" y="4953000"/>
                  <a:chExt cx="1219200" cy="1066800"/>
                </a:xfrm>
              </p:grpSpPr>
              <p:sp>
                <p:nvSpPr>
                  <p:cNvPr id="39" name="Cross 38">
                    <a:extLst>
                      <a:ext uri="{FF2B5EF4-FFF2-40B4-BE49-F238E27FC236}">
                        <a16:creationId xmlns:a16="http://schemas.microsoft.com/office/drawing/2014/main" id="{B8D80D17-95E7-F6EC-661A-8481F1C9F3F0}"/>
                      </a:ext>
                    </a:extLst>
                  </p:cNvPr>
                  <p:cNvSpPr/>
                  <p:nvPr/>
                </p:nvSpPr>
                <p:spPr>
                  <a:xfrm>
                    <a:off x="457200" y="4953000"/>
                    <a:ext cx="1219200" cy="1066800"/>
                  </a:xfrm>
                  <a:prstGeom prst="plus">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4958E132-8707-8087-47AC-DDDB0028068F}"/>
                      </a:ext>
                    </a:extLst>
                  </p:cNvPr>
                  <p:cNvSpPr/>
                  <p:nvPr/>
                </p:nvSpPr>
                <p:spPr>
                  <a:xfrm>
                    <a:off x="914400" y="5181600"/>
                    <a:ext cx="304800" cy="685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0FEC5225-FEAB-9733-CE03-6460B8749DFB}"/>
                      </a:ext>
                    </a:extLst>
                  </p:cNvPr>
                  <p:cNvSpPr/>
                  <p:nvPr/>
                </p:nvSpPr>
                <p:spPr>
                  <a:xfrm rot="16200000">
                    <a:off x="931888" y="5184099"/>
                    <a:ext cx="3048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01">
                  <a:extLst>
                    <a:ext uri="{FF2B5EF4-FFF2-40B4-BE49-F238E27FC236}">
                      <a16:creationId xmlns:a16="http://schemas.microsoft.com/office/drawing/2014/main" id="{12882F5A-F78B-0159-88ED-E51E13648BAF}"/>
                    </a:ext>
                  </a:extLst>
                </p:cNvPr>
                <p:cNvGrpSpPr/>
                <p:nvPr/>
              </p:nvGrpSpPr>
              <p:grpSpPr>
                <a:xfrm>
                  <a:off x="2057400" y="4953000"/>
                  <a:ext cx="1219200" cy="1066800"/>
                  <a:chOff x="457200" y="4953000"/>
                  <a:chExt cx="1219200" cy="1066800"/>
                </a:xfrm>
              </p:grpSpPr>
              <p:sp>
                <p:nvSpPr>
                  <p:cNvPr id="36" name="Cross 35">
                    <a:extLst>
                      <a:ext uri="{FF2B5EF4-FFF2-40B4-BE49-F238E27FC236}">
                        <a16:creationId xmlns:a16="http://schemas.microsoft.com/office/drawing/2014/main" id="{7BA9E034-1D1B-A831-1C66-B90ECF0782D5}"/>
                      </a:ext>
                    </a:extLst>
                  </p:cNvPr>
                  <p:cNvSpPr/>
                  <p:nvPr/>
                </p:nvSpPr>
                <p:spPr>
                  <a:xfrm>
                    <a:off x="457200" y="4953000"/>
                    <a:ext cx="1219200" cy="1066800"/>
                  </a:xfrm>
                  <a:prstGeom prst="plus">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243B99F7-30E8-9B7B-20F6-ABD1BCBF83AE}"/>
                      </a:ext>
                    </a:extLst>
                  </p:cNvPr>
                  <p:cNvSpPr/>
                  <p:nvPr/>
                </p:nvSpPr>
                <p:spPr>
                  <a:xfrm>
                    <a:off x="914400" y="5181600"/>
                    <a:ext cx="304800" cy="685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4DFB6CB1-7A90-4FD8-D176-A9C992C5D9FC}"/>
                      </a:ext>
                    </a:extLst>
                  </p:cNvPr>
                  <p:cNvSpPr/>
                  <p:nvPr/>
                </p:nvSpPr>
                <p:spPr>
                  <a:xfrm rot="16200000">
                    <a:off x="931888" y="5184099"/>
                    <a:ext cx="3048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Diamond 34">
                  <a:extLst>
                    <a:ext uri="{FF2B5EF4-FFF2-40B4-BE49-F238E27FC236}">
                      <a16:creationId xmlns:a16="http://schemas.microsoft.com/office/drawing/2014/main" id="{6A9C79C3-6C0D-C5EF-D9D5-2E2E52A84B8F}"/>
                    </a:ext>
                  </a:extLst>
                </p:cNvPr>
                <p:cNvSpPr/>
                <p:nvPr/>
              </p:nvSpPr>
              <p:spPr>
                <a:xfrm>
                  <a:off x="1630180" y="5179102"/>
                  <a:ext cx="663315"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a:extLst>
                <a:ext uri="{FF2B5EF4-FFF2-40B4-BE49-F238E27FC236}">
                  <a16:creationId xmlns:a16="http://schemas.microsoft.com/office/drawing/2014/main" id="{FDB77FE1-EA95-7D8C-6CAB-ECD6BABB15E3}"/>
                </a:ext>
              </a:extLst>
            </p:cNvPr>
            <p:cNvGrpSpPr/>
            <p:nvPr/>
          </p:nvGrpSpPr>
          <p:grpSpPr>
            <a:xfrm>
              <a:off x="7315200" y="2514600"/>
              <a:ext cx="533400" cy="1676400"/>
              <a:chOff x="4724400" y="1066800"/>
              <a:chExt cx="533400" cy="1676400"/>
            </a:xfrm>
          </p:grpSpPr>
          <p:sp>
            <p:nvSpPr>
              <p:cNvPr id="28" name="Isosceles Triangle 27">
                <a:extLst>
                  <a:ext uri="{FF2B5EF4-FFF2-40B4-BE49-F238E27FC236}">
                    <a16:creationId xmlns:a16="http://schemas.microsoft.com/office/drawing/2014/main" id="{99592787-34D7-97CC-F5FE-6025E994D96F}"/>
                  </a:ext>
                </a:extLst>
              </p:cNvPr>
              <p:cNvSpPr/>
              <p:nvPr/>
            </p:nvSpPr>
            <p:spPr>
              <a:xfrm>
                <a:off x="4800600" y="1066800"/>
                <a:ext cx="381000" cy="12192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ross 28">
                <a:extLst>
                  <a:ext uri="{FF2B5EF4-FFF2-40B4-BE49-F238E27FC236}">
                    <a16:creationId xmlns:a16="http://schemas.microsoft.com/office/drawing/2014/main" id="{9B80061A-B206-F664-EBD7-36C8895DC340}"/>
                  </a:ext>
                </a:extLst>
              </p:cNvPr>
              <p:cNvSpPr/>
              <p:nvPr/>
            </p:nvSpPr>
            <p:spPr>
              <a:xfrm>
                <a:off x="4724400" y="2286000"/>
                <a:ext cx="533400" cy="457200"/>
              </a:xfrm>
              <a:prstGeom prst="plus">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09">
                <a:extLst>
                  <a:ext uri="{FF2B5EF4-FFF2-40B4-BE49-F238E27FC236}">
                    <a16:creationId xmlns:a16="http://schemas.microsoft.com/office/drawing/2014/main" id="{0EE3C038-F45D-91AD-DF73-22C1E6C22692}"/>
                  </a:ext>
                </a:extLst>
              </p:cNvPr>
              <p:cNvSpPr/>
              <p:nvPr/>
            </p:nvSpPr>
            <p:spPr>
              <a:xfrm>
                <a:off x="4800600" y="2209800"/>
                <a:ext cx="381000" cy="152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313EF9F2-3130-7CDE-E8A5-8C973149F72C}"/>
                </a:ext>
              </a:extLst>
            </p:cNvPr>
            <p:cNvSpPr/>
            <p:nvPr/>
          </p:nvSpPr>
          <p:spPr>
            <a:xfrm>
              <a:off x="7620000" y="3810000"/>
              <a:ext cx="228600"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7C3749F3-FC7D-A9B0-D7CD-B2789472C786}"/>
              </a:ext>
            </a:extLst>
          </p:cNvPr>
          <p:cNvGrpSpPr/>
          <p:nvPr/>
        </p:nvGrpSpPr>
        <p:grpSpPr>
          <a:xfrm>
            <a:off x="9676214" y="2276121"/>
            <a:ext cx="1769226" cy="3712773"/>
            <a:chOff x="3657600" y="1219200"/>
            <a:chExt cx="1974289" cy="4404552"/>
          </a:xfrm>
        </p:grpSpPr>
        <p:sp>
          <p:nvSpPr>
            <p:cNvPr id="79" name="Cloud 78">
              <a:extLst>
                <a:ext uri="{FF2B5EF4-FFF2-40B4-BE49-F238E27FC236}">
                  <a16:creationId xmlns:a16="http://schemas.microsoft.com/office/drawing/2014/main" id="{5A93E91F-A35D-96AD-03D5-3281EAA71095}"/>
                </a:ext>
              </a:extLst>
            </p:cNvPr>
            <p:cNvSpPr/>
            <p:nvPr/>
          </p:nvSpPr>
          <p:spPr>
            <a:xfrm flipH="1">
              <a:off x="3792971" y="1676400"/>
              <a:ext cx="1447800" cy="1143000"/>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E8027890-7F17-F73A-F42D-10A6B72903C9}"/>
                </a:ext>
              </a:extLst>
            </p:cNvPr>
            <p:cNvSpPr/>
            <p:nvPr/>
          </p:nvSpPr>
          <p:spPr>
            <a:xfrm rot="2345316">
              <a:off x="4129577" y="5230435"/>
              <a:ext cx="294450" cy="39310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1" name="Oval 80">
              <a:extLst>
                <a:ext uri="{FF2B5EF4-FFF2-40B4-BE49-F238E27FC236}">
                  <a16:creationId xmlns:a16="http://schemas.microsoft.com/office/drawing/2014/main" id="{0D7C21B2-6DF2-AA2A-C2DA-0AC8E96662DD}"/>
                </a:ext>
              </a:extLst>
            </p:cNvPr>
            <p:cNvSpPr/>
            <p:nvPr/>
          </p:nvSpPr>
          <p:spPr>
            <a:xfrm rot="19377584">
              <a:off x="4592384" y="5242752"/>
              <a:ext cx="330675"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2" name="Flowchart: Manual Operation 81">
              <a:extLst>
                <a:ext uri="{FF2B5EF4-FFF2-40B4-BE49-F238E27FC236}">
                  <a16:creationId xmlns:a16="http://schemas.microsoft.com/office/drawing/2014/main" id="{D7AA5582-B478-8FC4-A461-CE6071AD402B}"/>
                </a:ext>
              </a:extLst>
            </p:cNvPr>
            <p:cNvSpPr/>
            <p:nvPr/>
          </p:nvSpPr>
          <p:spPr>
            <a:xfrm rot="10966831" flipH="1">
              <a:off x="4080640" y="4038600"/>
              <a:ext cx="491359"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Manual Operation 82">
              <a:extLst>
                <a:ext uri="{FF2B5EF4-FFF2-40B4-BE49-F238E27FC236}">
                  <a16:creationId xmlns:a16="http://schemas.microsoft.com/office/drawing/2014/main" id="{CEE9AA88-61A6-8261-A0BD-F1664F697005}"/>
                </a:ext>
              </a:extLst>
            </p:cNvPr>
            <p:cNvSpPr/>
            <p:nvPr/>
          </p:nvSpPr>
          <p:spPr>
            <a:xfrm rot="10800000" flipH="1">
              <a:off x="4478771" y="4038600"/>
              <a:ext cx="51627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FC4D423A-A1CD-8DAE-8137-10C1C0D3E95A}"/>
                </a:ext>
              </a:extLst>
            </p:cNvPr>
            <p:cNvSpPr/>
            <p:nvPr/>
          </p:nvSpPr>
          <p:spPr>
            <a:xfrm rot="20384968" flipH="1">
              <a:off x="5097588" y="3551192"/>
              <a:ext cx="347408" cy="457200"/>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5" name="Oval 84">
              <a:extLst>
                <a:ext uri="{FF2B5EF4-FFF2-40B4-BE49-F238E27FC236}">
                  <a16:creationId xmlns:a16="http://schemas.microsoft.com/office/drawing/2014/main" id="{CBA07D0C-A1D9-49BB-1507-25AFFE1429C6}"/>
                </a:ext>
              </a:extLst>
            </p:cNvPr>
            <p:cNvSpPr/>
            <p:nvPr/>
          </p:nvSpPr>
          <p:spPr>
            <a:xfrm flipH="1">
              <a:off x="3657600" y="3657600"/>
              <a:ext cx="304800" cy="381000"/>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6" name="Flowchart: Manual Operation 85">
              <a:extLst>
                <a:ext uri="{FF2B5EF4-FFF2-40B4-BE49-F238E27FC236}">
                  <a16:creationId xmlns:a16="http://schemas.microsoft.com/office/drawing/2014/main" id="{ABBB10AA-2963-A8C4-E762-6398D69A6029}"/>
                </a:ext>
              </a:extLst>
            </p:cNvPr>
            <p:cNvSpPr/>
            <p:nvPr/>
          </p:nvSpPr>
          <p:spPr>
            <a:xfrm rot="9295841" flipH="1">
              <a:off x="4748752" y="2569725"/>
              <a:ext cx="548201" cy="1295400"/>
            </a:xfrm>
            <a:prstGeom prst="flowChartManualOperation">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Manual Operation 86">
              <a:extLst>
                <a:ext uri="{FF2B5EF4-FFF2-40B4-BE49-F238E27FC236}">
                  <a16:creationId xmlns:a16="http://schemas.microsoft.com/office/drawing/2014/main" id="{0A7CCEB8-36C6-0C4F-7C80-80BE5C008CD2}"/>
                </a:ext>
              </a:extLst>
            </p:cNvPr>
            <p:cNvSpPr/>
            <p:nvPr/>
          </p:nvSpPr>
          <p:spPr>
            <a:xfrm rot="12192321" flipH="1">
              <a:off x="3773733" y="2570202"/>
              <a:ext cx="548201" cy="1295400"/>
            </a:xfrm>
            <a:prstGeom prst="flowChartManualOperation">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Manual Operation 87">
              <a:extLst>
                <a:ext uri="{FF2B5EF4-FFF2-40B4-BE49-F238E27FC236}">
                  <a16:creationId xmlns:a16="http://schemas.microsoft.com/office/drawing/2014/main" id="{6E47B193-AC68-CD3F-7E07-4A2251C3D068}"/>
                </a:ext>
              </a:extLst>
            </p:cNvPr>
            <p:cNvSpPr/>
            <p:nvPr/>
          </p:nvSpPr>
          <p:spPr>
            <a:xfrm rot="10800000" flipH="1">
              <a:off x="4004441" y="2590800"/>
              <a:ext cx="1066800" cy="2133600"/>
            </a:xfrm>
            <a:prstGeom prst="flowChartManualOperation">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88">
              <a:extLst>
                <a:ext uri="{FF2B5EF4-FFF2-40B4-BE49-F238E27FC236}">
                  <a16:creationId xmlns:a16="http://schemas.microsoft.com/office/drawing/2014/main" id="{C954500E-50E7-1978-C3D4-3017611A017B}"/>
                </a:ext>
              </a:extLst>
            </p:cNvPr>
            <p:cNvSpPr/>
            <p:nvPr/>
          </p:nvSpPr>
          <p:spPr>
            <a:xfrm rot="10800000" flipH="1">
              <a:off x="4250171" y="2590800"/>
              <a:ext cx="533400" cy="533400"/>
            </a:xfrm>
            <a:prstGeom prst="triangl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34">
              <a:extLst>
                <a:ext uri="{FF2B5EF4-FFF2-40B4-BE49-F238E27FC236}">
                  <a16:creationId xmlns:a16="http://schemas.microsoft.com/office/drawing/2014/main" id="{F5075315-D809-2BF8-067F-F946A166910F}"/>
                </a:ext>
              </a:extLst>
            </p:cNvPr>
            <p:cNvGrpSpPr/>
            <p:nvPr/>
          </p:nvGrpSpPr>
          <p:grpSpPr>
            <a:xfrm flipH="1">
              <a:off x="4495800" y="5181599"/>
              <a:ext cx="506506" cy="215153"/>
              <a:chOff x="3408217" y="2438400"/>
              <a:chExt cx="1239983" cy="304800"/>
            </a:xfrm>
          </p:grpSpPr>
          <p:sp>
            <p:nvSpPr>
              <p:cNvPr id="143" name="Rectangle 142">
                <a:extLst>
                  <a:ext uri="{FF2B5EF4-FFF2-40B4-BE49-F238E27FC236}">
                    <a16:creationId xmlns:a16="http://schemas.microsoft.com/office/drawing/2014/main" id="{9A6195D7-D80D-813F-F140-A5CAF2E301D7}"/>
                  </a:ext>
                </a:extLst>
              </p:cNvPr>
              <p:cNvSpPr/>
              <p:nvPr/>
            </p:nvSpPr>
            <p:spPr>
              <a:xfrm>
                <a:off x="3429000" y="2438400"/>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44" name="Group 103">
                <a:extLst>
                  <a:ext uri="{FF2B5EF4-FFF2-40B4-BE49-F238E27FC236}">
                    <a16:creationId xmlns:a16="http://schemas.microsoft.com/office/drawing/2014/main" id="{B45BA9F4-1BF7-CF79-438F-21F34AF9C6D4}"/>
                  </a:ext>
                </a:extLst>
              </p:cNvPr>
              <p:cNvGrpSpPr/>
              <p:nvPr/>
            </p:nvGrpSpPr>
            <p:grpSpPr>
              <a:xfrm>
                <a:off x="3408217" y="2438400"/>
                <a:ext cx="1228437" cy="304800"/>
                <a:chOff x="457200" y="1600200"/>
                <a:chExt cx="8229600" cy="1752600"/>
              </a:xfrm>
              <a:noFill/>
            </p:grpSpPr>
            <p:sp>
              <p:nvSpPr>
                <p:cNvPr id="145" name="Plaque 144">
                  <a:extLst>
                    <a:ext uri="{FF2B5EF4-FFF2-40B4-BE49-F238E27FC236}">
                      <a16:creationId xmlns:a16="http://schemas.microsoft.com/office/drawing/2014/main" id="{667590F3-2352-3209-C14E-6AC224D7AB92}"/>
                    </a:ext>
                  </a:extLst>
                </p:cNvPr>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Plaque 145">
                  <a:extLst>
                    <a:ext uri="{FF2B5EF4-FFF2-40B4-BE49-F238E27FC236}">
                      <a16:creationId xmlns:a16="http://schemas.microsoft.com/office/drawing/2014/main" id="{70B60434-64FD-DAE8-33E5-3EE83C75C826}"/>
                    </a:ext>
                  </a:extLst>
                </p:cNvPr>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Plaque 146">
                  <a:extLst>
                    <a:ext uri="{FF2B5EF4-FFF2-40B4-BE49-F238E27FC236}">
                      <a16:creationId xmlns:a16="http://schemas.microsoft.com/office/drawing/2014/main" id="{105F5A4E-B0C3-C599-D8AE-3609BAD55EC9}"/>
                    </a:ext>
                  </a:extLst>
                </p:cNvPr>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Plaque 147">
                  <a:extLst>
                    <a:ext uri="{FF2B5EF4-FFF2-40B4-BE49-F238E27FC236}">
                      <a16:creationId xmlns:a16="http://schemas.microsoft.com/office/drawing/2014/main" id="{F1C44315-57CE-361C-7555-A0B1988F8417}"/>
                    </a:ext>
                  </a:extLst>
                </p:cNvPr>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Plaque 148">
                  <a:extLst>
                    <a:ext uri="{FF2B5EF4-FFF2-40B4-BE49-F238E27FC236}">
                      <a16:creationId xmlns:a16="http://schemas.microsoft.com/office/drawing/2014/main" id="{19CB0DC3-14C5-724F-DC58-5B6562CAB038}"/>
                    </a:ext>
                  </a:extLst>
                </p:cNvPr>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Plaque 149">
                  <a:extLst>
                    <a:ext uri="{FF2B5EF4-FFF2-40B4-BE49-F238E27FC236}">
                      <a16:creationId xmlns:a16="http://schemas.microsoft.com/office/drawing/2014/main" id="{65AA24FA-2828-0B70-D881-1B8E5E3CEE26}"/>
                    </a:ext>
                  </a:extLst>
                </p:cNvPr>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laque 150">
                  <a:extLst>
                    <a:ext uri="{FF2B5EF4-FFF2-40B4-BE49-F238E27FC236}">
                      <a16:creationId xmlns:a16="http://schemas.microsoft.com/office/drawing/2014/main" id="{3CFE44BD-4234-916A-E1F6-9EE9D8A5FE61}"/>
                    </a:ext>
                  </a:extLst>
                </p:cNvPr>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1" name="Regular Pentagon 93">
              <a:extLst>
                <a:ext uri="{FF2B5EF4-FFF2-40B4-BE49-F238E27FC236}">
                  <a16:creationId xmlns:a16="http://schemas.microsoft.com/office/drawing/2014/main" id="{7585DBAC-CE77-A4BB-CFA0-C51D12ACA678}"/>
                </a:ext>
              </a:extLst>
            </p:cNvPr>
            <p:cNvSpPr/>
            <p:nvPr/>
          </p:nvSpPr>
          <p:spPr>
            <a:xfrm rot="10800000">
              <a:off x="4038600" y="1752600"/>
              <a:ext cx="990600" cy="1066800"/>
            </a:xfrm>
            <a:prstGeom prst="pentagon">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loud 91">
              <a:extLst>
                <a:ext uri="{FF2B5EF4-FFF2-40B4-BE49-F238E27FC236}">
                  <a16:creationId xmlns:a16="http://schemas.microsoft.com/office/drawing/2014/main" id="{4EFE0D0E-6D30-2971-60FF-38EF47EFB47D}"/>
                </a:ext>
              </a:extLst>
            </p:cNvPr>
            <p:cNvSpPr/>
            <p:nvPr/>
          </p:nvSpPr>
          <p:spPr>
            <a:xfrm flipH="1">
              <a:off x="4021571" y="1219200"/>
              <a:ext cx="990600" cy="838200"/>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226">
              <a:extLst>
                <a:ext uri="{FF2B5EF4-FFF2-40B4-BE49-F238E27FC236}">
                  <a16:creationId xmlns:a16="http://schemas.microsoft.com/office/drawing/2014/main" id="{BBFB2210-8A30-591F-8C04-03FCE69D0F96}"/>
                </a:ext>
              </a:extLst>
            </p:cNvPr>
            <p:cNvGrpSpPr/>
            <p:nvPr/>
          </p:nvGrpSpPr>
          <p:grpSpPr>
            <a:xfrm>
              <a:off x="4173070" y="2931459"/>
              <a:ext cx="304800" cy="1752600"/>
              <a:chOff x="7239000" y="2209800"/>
              <a:chExt cx="703730" cy="3083859"/>
            </a:xfrm>
          </p:grpSpPr>
          <p:sp>
            <p:nvSpPr>
              <p:cNvPr id="136" name="Cross 135">
                <a:extLst>
                  <a:ext uri="{FF2B5EF4-FFF2-40B4-BE49-F238E27FC236}">
                    <a16:creationId xmlns:a16="http://schemas.microsoft.com/office/drawing/2014/main" id="{BA31105D-7CD6-5F87-ED59-0D64370BB3AE}"/>
                  </a:ext>
                </a:extLst>
              </p:cNvPr>
              <p:cNvSpPr/>
              <p:nvPr/>
            </p:nvSpPr>
            <p:spPr>
              <a:xfrm>
                <a:off x="7239000" y="2209800"/>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ross 136">
                <a:extLst>
                  <a:ext uri="{FF2B5EF4-FFF2-40B4-BE49-F238E27FC236}">
                    <a16:creationId xmlns:a16="http://schemas.microsoft.com/office/drawing/2014/main" id="{37E53978-2B85-3AC6-14EE-04AEFDB14CD4}"/>
                  </a:ext>
                </a:extLst>
              </p:cNvPr>
              <p:cNvSpPr/>
              <p:nvPr/>
            </p:nvSpPr>
            <p:spPr>
              <a:xfrm>
                <a:off x="7252447" y="3003176"/>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ross 137">
                <a:extLst>
                  <a:ext uri="{FF2B5EF4-FFF2-40B4-BE49-F238E27FC236}">
                    <a16:creationId xmlns:a16="http://schemas.microsoft.com/office/drawing/2014/main" id="{6B90FF34-3766-8831-1DE9-DACF56FF4FBD}"/>
                  </a:ext>
                </a:extLst>
              </p:cNvPr>
              <p:cNvSpPr/>
              <p:nvPr/>
            </p:nvSpPr>
            <p:spPr>
              <a:xfrm>
                <a:off x="7247965" y="3778623"/>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ross 138">
                <a:extLst>
                  <a:ext uri="{FF2B5EF4-FFF2-40B4-BE49-F238E27FC236}">
                    <a16:creationId xmlns:a16="http://schemas.microsoft.com/office/drawing/2014/main" id="{00857FD2-BB2C-2984-A182-90F14860ADDD}"/>
                  </a:ext>
                </a:extLst>
              </p:cNvPr>
              <p:cNvSpPr/>
              <p:nvPr/>
            </p:nvSpPr>
            <p:spPr>
              <a:xfrm>
                <a:off x="7256930" y="4531659"/>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139">
                <a:extLst>
                  <a:ext uri="{FF2B5EF4-FFF2-40B4-BE49-F238E27FC236}">
                    <a16:creationId xmlns:a16="http://schemas.microsoft.com/office/drawing/2014/main" id="{9E618B73-1A21-2181-9309-6165E199C58C}"/>
                  </a:ext>
                </a:extLst>
              </p:cNvPr>
              <p:cNvSpPr/>
              <p:nvPr/>
            </p:nvSpPr>
            <p:spPr>
              <a:xfrm>
                <a:off x="7467600" y="2819400"/>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a:extLst>
                  <a:ext uri="{FF2B5EF4-FFF2-40B4-BE49-F238E27FC236}">
                    <a16:creationId xmlns:a16="http://schemas.microsoft.com/office/drawing/2014/main" id="{8B324320-1084-9883-7859-4BE980908307}"/>
                  </a:ext>
                </a:extLst>
              </p:cNvPr>
              <p:cNvSpPr/>
              <p:nvPr/>
            </p:nvSpPr>
            <p:spPr>
              <a:xfrm>
                <a:off x="7467600" y="3617259"/>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Diamond 141">
                <a:extLst>
                  <a:ext uri="{FF2B5EF4-FFF2-40B4-BE49-F238E27FC236}">
                    <a16:creationId xmlns:a16="http://schemas.microsoft.com/office/drawing/2014/main" id="{DCD3152B-AF00-8B2E-F5F3-A12914EF3968}"/>
                  </a:ext>
                </a:extLst>
              </p:cNvPr>
              <p:cNvSpPr/>
              <p:nvPr/>
            </p:nvSpPr>
            <p:spPr>
              <a:xfrm>
                <a:off x="7476565" y="4388224"/>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227">
              <a:extLst>
                <a:ext uri="{FF2B5EF4-FFF2-40B4-BE49-F238E27FC236}">
                  <a16:creationId xmlns:a16="http://schemas.microsoft.com/office/drawing/2014/main" id="{54AC0439-A9F6-DA2A-DF14-9A19632CB895}"/>
                </a:ext>
              </a:extLst>
            </p:cNvPr>
            <p:cNvGrpSpPr/>
            <p:nvPr/>
          </p:nvGrpSpPr>
          <p:grpSpPr>
            <a:xfrm>
              <a:off x="4558553" y="2922494"/>
              <a:ext cx="304800" cy="1752600"/>
              <a:chOff x="7239000" y="2209800"/>
              <a:chExt cx="703730" cy="3083859"/>
            </a:xfrm>
          </p:grpSpPr>
          <p:sp>
            <p:nvSpPr>
              <p:cNvPr id="129" name="Cross 128">
                <a:extLst>
                  <a:ext uri="{FF2B5EF4-FFF2-40B4-BE49-F238E27FC236}">
                    <a16:creationId xmlns:a16="http://schemas.microsoft.com/office/drawing/2014/main" id="{DC84F7B5-FE00-A9E7-C4A2-0EC9B1D617EA}"/>
                  </a:ext>
                </a:extLst>
              </p:cNvPr>
              <p:cNvSpPr/>
              <p:nvPr/>
            </p:nvSpPr>
            <p:spPr>
              <a:xfrm>
                <a:off x="7239000" y="2209800"/>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ross 129">
                <a:extLst>
                  <a:ext uri="{FF2B5EF4-FFF2-40B4-BE49-F238E27FC236}">
                    <a16:creationId xmlns:a16="http://schemas.microsoft.com/office/drawing/2014/main" id="{C0DD8AE9-11EA-BC8A-FC69-2CE0A0141CFB}"/>
                  </a:ext>
                </a:extLst>
              </p:cNvPr>
              <p:cNvSpPr/>
              <p:nvPr/>
            </p:nvSpPr>
            <p:spPr>
              <a:xfrm>
                <a:off x="7252447" y="3003176"/>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ross 130">
                <a:extLst>
                  <a:ext uri="{FF2B5EF4-FFF2-40B4-BE49-F238E27FC236}">
                    <a16:creationId xmlns:a16="http://schemas.microsoft.com/office/drawing/2014/main" id="{0F9EFD7A-6F8E-DAA2-2B39-07B5FD45B4A6}"/>
                  </a:ext>
                </a:extLst>
              </p:cNvPr>
              <p:cNvSpPr/>
              <p:nvPr/>
            </p:nvSpPr>
            <p:spPr>
              <a:xfrm>
                <a:off x="7247965" y="3778623"/>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ross 131">
                <a:extLst>
                  <a:ext uri="{FF2B5EF4-FFF2-40B4-BE49-F238E27FC236}">
                    <a16:creationId xmlns:a16="http://schemas.microsoft.com/office/drawing/2014/main" id="{5EEFA287-8CA4-732B-B1BF-0084CDFE161B}"/>
                  </a:ext>
                </a:extLst>
              </p:cNvPr>
              <p:cNvSpPr/>
              <p:nvPr/>
            </p:nvSpPr>
            <p:spPr>
              <a:xfrm>
                <a:off x="7256930" y="4531659"/>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a:extLst>
                  <a:ext uri="{FF2B5EF4-FFF2-40B4-BE49-F238E27FC236}">
                    <a16:creationId xmlns:a16="http://schemas.microsoft.com/office/drawing/2014/main" id="{6B5CFC14-8382-A1DA-BA87-17A13467CFA4}"/>
                  </a:ext>
                </a:extLst>
              </p:cNvPr>
              <p:cNvSpPr/>
              <p:nvPr/>
            </p:nvSpPr>
            <p:spPr>
              <a:xfrm>
                <a:off x="7467600" y="2819400"/>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20272DEF-922C-4D1B-2CF0-D08EB673524B}"/>
                  </a:ext>
                </a:extLst>
              </p:cNvPr>
              <p:cNvSpPr/>
              <p:nvPr/>
            </p:nvSpPr>
            <p:spPr>
              <a:xfrm>
                <a:off x="7467600" y="3617259"/>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a:extLst>
                  <a:ext uri="{FF2B5EF4-FFF2-40B4-BE49-F238E27FC236}">
                    <a16:creationId xmlns:a16="http://schemas.microsoft.com/office/drawing/2014/main" id="{081A475C-DB2D-9EB3-E232-632BCED0C84C}"/>
                  </a:ext>
                </a:extLst>
              </p:cNvPr>
              <p:cNvSpPr/>
              <p:nvPr/>
            </p:nvSpPr>
            <p:spPr>
              <a:xfrm>
                <a:off x="7476565" y="4388224"/>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242">
              <a:extLst>
                <a:ext uri="{FF2B5EF4-FFF2-40B4-BE49-F238E27FC236}">
                  <a16:creationId xmlns:a16="http://schemas.microsoft.com/office/drawing/2014/main" id="{DACB5D6B-2141-24CC-0FD2-B5C09AC5F8CF}"/>
                </a:ext>
              </a:extLst>
            </p:cNvPr>
            <p:cNvGrpSpPr/>
            <p:nvPr/>
          </p:nvGrpSpPr>
          <p:grpSpPr>
            <a:xfrm>
              <a:off x="4191000" y="2667000"/>
              <a:ext cx="632010" cy="782874"/>
              <a:chOff x="6225990" y="3204849"/>
              <a:chExt cx="1679048" cy="2079845"/>
            </a:xfrm>
          </p:grpSpPr>
          <p:sp>
            <p:nvSpPr>
              <p:cNvPr id="121" name="Oval 120">
                <a:extLst>
                  <a:ext uri="{FF2B5EF4-FFF2-40B4-BE49-F238E27FC236}">
                    <a16:creationId xmlns:a16="http://schemas.microsoft.com/office/drawing/2014/main" id="{7BA78A63-4E75-E75E-6A48-5B670220E683}"/>
                  </a:ext>
                </a:extLst>
              </p:cNvPr>
              <p:cNvSpPr/>
              <p:nvPr/>
            </p:nvSpPr>
            <p:spPr>
              <a:xfrm rot="2425001" flipH="1">
                <a:off x="7481105" y="3616501"/>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8E4964F0-1553-21A2-0DE7-05F664971821}"/>
                  </a:ext>
                </a:extLst>
              </p:cNvPr>
              <p:cNvSpPr/>
              <p:nvPr/>
            </p:nvSpPr>
            <p:spPr>
              <a:xfrm rot="19915053" flipH="1">
                <a:off x="6342678" y="3563436"/>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238">
                <a:extLst>
                  <a:ext uri="{FF2B5EF4-FFF2-40B4-BE49-F238E27FC236}">
                    <a16:creationId xmlns:a16="http://schemas.microsoft.com/office/drawing/2014/main" id="{B8A725DB-A7D1-A98B-097C-5D8B96A29B46}"/>
                  </a:ext>
                </a:extLst>
              </p:cNvPr>
              <p:cNvGrpSpPr/>
              <p:nvPr/>
            </p:nvGrpSpPr>
            <p:grpSpPr>
              <a:xfrm>
                <a:off x="6400800" y="3886200"/>
                <a:ext cx="1295400" cy="1398494"/>
                <a:chOff x="5943600" y="3733800"/>
                <a:chExt cx="1295400" cy="1398494"/>
              </a:xfrm>
            </p:grpSpPr>
            <p:sp>
              <p:nvSpPr>
                <p:cNvPr id="126" name="Oval 125">
                  <a:extLst>
                    <a:ext uri="{FF2B5EF4-FFF2-40B4-BE49-F238E27FC236}">
                      <a16:creationId xmlns:a16="http://schemas.microsoft.com/office/drawing/2014/main" id="{D45683DA-6FAF-60D1-D9FD-2A242CB494A8}"/>
                    </a:ext>
                  </a:extLst>
                </p:cNvPr>
                <p:cNvSpPr/>
                <p:nvPr/>
              </p:nvSpPr>
              <p:spPr>
                <a:xfrm>
                  <a:off x="5943600" y="3733800"/>
                  <a:ext cx="1295400" cy="1371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Quad Arrow Callout 129">
                  <a:extLst>
                    <a:ext uri="{FF2B5EF4-FFF2-40B4-BE49-F238E27FC236}">
                      <a16:creationId xmlns:a16="http://schemas.microsoft.com/office/drawing/2014/main" id="{97EF131D-214A-0B75-660E-FFB596A1A7BB}"/>
                    </a:ext>
                  </a:extLst>
                </p:cNvPr>
                <p:cNvSpPr/>
                <p:nvPr/>
              </p:nvSpPr>
              <p:spPr>
                <a:xfrm>
                  <a:off x="5988424" y="3760694"/>
                  <a:ext cx="1219200" cy="1371600"/>
                </a:xfrm>
                <a:prstGeom prst="quadArrowCallout">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Lightning Bolt 127">
                  <a:extLst>
                    <a:ext uri="{FF2B5EF4-FFF2-40B4-BE49-F238E27FC236}">
                      <a16:creationId xmlns:a16="http://schemas.microsoft.com/office/drawing/2014/main" id="{32C8FC0E-99E1-2354-1B5E-09D7F46BAACC}"/>
                    </a:ext>
                  </a:extLst>
                </p:cNvPr>
                <p:cNvSpPr/>
                <p:nvPr/>
              </p:nvSpPr>
              <p:spPr>
                <a:xfrm>
                  <a:off x="6400800" y="4114800"/>
                  <a:ext cx="304800" cy="6858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 name="Oval 123">
                <a:extLst>
                  <a:ext uri="{FF2B5EF4-FFF2-40B4-BE49-F238E27FC236}">
                    <a16:creationId xmlns:a16="http://schemas.microsoft.com/office/drawing/2014/main" id="{26769A74-753B-6F65-20D5-ED8416EE2360}"/>
                  </a:ext>
                </a:extLst>
              </p:cNvPr>
              <p:cNvSpPr/>
              <p:nvPr/>
            </p:nvSpPr>
            <p:spPr>
              <a:xfrm rot="21362816" flipH="1">
                <a:off x="6225990" y="3243609"/>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D365B31D-9ACA-0E87-3D12-78D0BB90E0AD}"/>
                  </a:ext>
                </a:extLst>
              </p:cNvPr>
              <p:cNvSpPr/>
              <p:nvPr/>
            </p:nvSpPr>
            <p:spPr>
              <a:xfrm rot="21410340" flipH="1">
                <a:off x="7561878" y="3204849"/>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244">
              <a:extLst>
                <a:ext uri="{FF2B5EF4-FFF2-40B4-BE49-F238E27FC236}">
                  <a16:creationId xmlns:a16="http://schemas.microsoft.com/office/drawing/2014/main" id="{CC8DCDC4-319C-449E-567F-C4B325D0AC7B}"/>
                </a:ext>
              </a:extLst>
            </p:cNvPr>
            <p:cNvGrpSpPr/>
            <p:nvPr/>
          </p:nvGrpSpPr>
          <p:grpSpPr>
            <a:xfrm rot="3607420">
              <a:off x="4578209" y="3350429"/>
              <a:ext cx="769104" cy="1338257"/>
              <a:chOff x="5583200" y="5363665"/>
              <a:chExt cx="769104" cy="1338257"/>
            </a:xfrm>
          </p:grpSpPr>
          <p:sp>
            <p:nvSpPr>
              <p:cNvPr id="118" name="Cross 117">
                <a:extLst>
                  <a:ext uri="{FF2B5EF4-FFF2-40B4-BE49-F238E27FC236}">
                    <a16:creationId xmlns:a16="http://schemas.microsoft.com/office/drawing/2014/main" id="{E9133C47-23CF-7BC3-AD76-D4D0A39E9FD3}"/>
                  </a:ext>
                </a:extLst>
              </p:cNvPr>
              <p:cNvSpPr/>
              <p:nvPr/>
            </p:nvSpPr>
            <p:spPr>
              <a:xfrm rot="19506097" flipH="1">
                <a:off x="5583200" y="5363665"/>
                <a:ext cx="558475" cy="539301"/>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Pentagon 121">
                <a:extLst>
                  <a:ext uri="{FF2B5EF4-FFF2-40B4-BE49-F238E27FC236}">
                    <a16:creationId xmlns:a16="http://schemas.microsoft.com/office/drawing/2014/main" id="{3B4CDC2B-6A46-0D7A-6701-211F424027DB}"/>
                  </a:ext>
                </a:extLst>
              </p:cNvPr>
              <p:cNvSpPr/>
              <p:nvPr/>
            </p:nvSpPr>
            <p:spPr>
              <a:xfrm rot="14117357" flipH="1">
                <a:off x="5800583" y="61502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0" name="Rounded Rectangle 122">
                <a:extLst>
                  <a:ext uri="{FF2B5EF4-FFF2-40B4-BE49-F238E27FC236}">
                    <a16:creationId xmlns:a16="http://schemas.microsoft.com/office/drawing/2014/main" id="{2F3F2B14-B8C6-0A5B-EF81-91295343AC96}"/>
                  </a:ext>
                </a:extLst>
              </p:cNvPr>
              <p:cNvSpPr/>
              <p:nvPr/>
            </p:nvSpPr>
            <p:spPr>
              <a:xfrm rot="19587565">
                <a:off x="5890922" y="5768796"/>
                <a:ext cx="211231" cy="12702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Oval 96">
              <a:extLst>
                <a:ext uri="{FF2B5EF4-FFF2-40B4-BE49-F238E27FC236}">
                  <a16:creationId xmlns:a16="http://schemas.microsoft.com/office/drawing/2014/main" id="{6CC30899-2BAA-2977-948C-14DB3E10BF4A}"/>
                </a:ext>
              </a:extLst>
            </p:cNvPr>
            <p:cNvSpPr/>
            <p:nvPr/>
          </p:nvSpPr>
          <p:spPr>
            <a:xfrm rot="2494481" flipH="1">
              <a:off x="5235417" y="3615953"/>
              <a:ext cx="193612" cy="235693"/>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98" name="Group 258">
              <a:extLst>
                <a:ext uri="{FF2B5EF4-FFF2-40B4-BE49-F238E27FC236}">
                  <a16:creationId xmlns:a16="http://schemas.microsoft.com/office/drawing/2014/main" id="{78127760-ECDA-BEC3-531B-3E73680D0CB6}"/>
                </a:ext>
              </a:extLst>
            </p:cNvPr>
            <p:cNvGrpSpPr/>
            <p:nvPr/>
          </p:nvGrpSpPr>
          <p:grpSpPr>
            <a:xfrm>
              <a:off x="4038600" y="1676400"/>
              <a:ext cx="990602" cy="228600"/>
              <a:chOff x="5943598" y="2133600"/>
              <a:chExt cx="1447802" cy="304800"/>
            </a:xfrm>
          </p:grpSpPr>
          <p:sp>
            <p:nvSpPr>
              <p:cNvPr id="109" name="Rectangle 108">
                <a:extLst>
                  <a:ext uri="{FF2B5EF4-FFF2-40B4-BE49-F238E27FC236}">
                    <a16:creationId xmlns:a16="http://schemas.microsoft.com/office/drawing/2014/main" id="{59F7DA1C-7848-539E-CA40-84310DF72C89}"/>
                  </a:ext>
                </a:extLst>
              </p:cNvPr>
              <p:cNvSpPr/>
              <p:nvPr/>
            </p:nvSpPr>
            <p:spPr>
              <a:xfrm flipH="1">
                <a:off x="5943598" y="2133600"/>
                <a:ext cx="1447801"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10" name="Group 250">
                <a:extLst>
                  <a:ext uri="{FF2B5EF4-FFF2-40B4-BE49-F238E27FC236}">
                    <a16:creationId xmlns:a16="http://schemas.microsoft.com/office/drawing/2014/main" id="{234C9F56-6528-FDD8-55E9-2E9F3C009E28}"/>
                  </a:ext>
                </a:extLst>
              </p:cNvPr>
              <p:cNvGrpSpPr/>
              <p:nvPr/>
            </p:nvGrpSpPr>
            <p:grpSpPr>
              <a:xfrm rot="5400000">
                <a:off x="6515100" y="1562100"/>
                <a:ext cx="304800" cy="1447800"/>
                <a:chOff x="7239000" y="2209800"/>
                <a:chExt cx="703730" cy="3083859"/>
              </a:xfrm>
            </p:grpSpPr>
            <p:sp>
              <p:nvSpPr>
                <p:cNvPr id="111" name="Cross 110">
                  <a:extLst>
                    <a:ext uri="{FF2B5EF4-FFF2-40B4-BE49-F238E27FC236}">
                      <a16:creationId xmlns:a16="http://schemas.microsoft.com/office/drawing/2014/main" id="{4C595D72-6E4C-0CEB-E8D9-7C0E58451016}"/>
                    </a:ext>
                  </a:extLst>
                </p:cNvPr>
                <p:cNvSpPr/>
                <p:nvPr/>
              </p:nvSpPr>
              <p:spPr>
                <a:xfrm>
                  <a:off x="7239000" y="2209800"/>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ross 111">
                  <a:extLst>
                    <a:ext uri="{FF2B5EF4-FFF2-40B4-BE49-F238E27FC236}">
                      <a16:creationId xmlns:a16="http://schemas.microsoft.com/office/drawing/2014/main" id="{D36AAD31-B1AD-99E3-9DB6-24D4E387F3DA}"/>
                    </a:ext>
                  </a:extLst>
                </p:cNvPr>
                <p:cNvSpPr/>
                <p:nvPr/>
              </p:nvSpPr>
              <p:spPr>
                <a:xfrm>
                  <a:off x="7252447" y="3003176"/>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ross 112">
                  <a:extLst>
                    <a:ext uri="{FF2B5EF4-FFF2-40B4-BE49-F238E27FC236}">
                      <a16:creationId xmlns:a16="http://schemas.microsoft.com/office/drawing/2014/main" id="{AEB0323A-AF8F-D15F-70C2-0F126651BD40}"/>
                    </a:ext>
                  </a:extLst>
                </p:cNvPr>
                <p:cNvSpPr/>
                <p:nvPr/>
              </p:nvSpPr>
              <p:spPr>
                <a:xfrm>
                  <a:off x="7247965" y="3778623"/>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ross 113">
                  <a:extLst>
                    <a:ext uri="{FF2B5EF4-FFF2-40B4-BE49-F238E27FC236}">
                      <a16:creationId xmlns:a16="http://schemas.microsoft.com/office/drawing/2014/main" id="{8DFE5A3C-80EA-08AE-DE4D-13D2C0E40737}"/>
                    </a:ext>
                  </a:extLst>
                </p:cNvPr>
                <p:cNvSpPr/>
                <p:nvPr/>
              </p:nvSpPr>
              <p:spPr>
                <a:xfrm>
                  <a:off x="7256930" y="4531659"/>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a:extLst>
                    <a:ext uri="{FF2B5EF4-FFF2-40B4-BE49-F238E27FC236}">
                      <a16:creationId xmlns:a16="http://schemas.microsoft.com/office/drawing/2014/main" id="{04D75CBF-0EB1-C482-61F3-18718604A6DE}"/>
                    </a:ext>
                  </a:extLst>
                </p:cNvPr>
                <p:cNvSpPr/>
                <p:nvPr/>
              </p:nvSpPr>
              <p:spPr>
                <a:xfrm>
                  <a:off x="7467600" y="2819400"/>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a:extLst>
                    <a:ext uri="{FF2B5EF4-FFF2-40B4-BE49-F238E27FC236}">
                      <a16:creationId xmlns:a16="http://schemas.microsoft.com/office/drawing/2014/main" id="{590CA8D3-DEE2-EFB0-0973-C6569772D4E2}"/>
                    </a:ext>
                  </a:extLst>
                </p:cNvPr>
                <p:cNvSpPr/>
                <p:nvPr/>
              </p:nvSpPr>
              <p:spPr>
                <a:xfrm>
                  <a:off x="7467600" y="3617259"/>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862C831E-5E45-661B-32B9-2C7A86B9D6A6}"/>
                    </a:ext>
                  </a:extLst>
                </p:cNvPr>
                <p:cNvSpPr/>
                <p:nvPr/>
              </p:nvSpPr>
              <p:spPr>
                <a:xfrm>
                  <a:off x="7476565" y="4388224"/>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9" name="Group 34">
              <a:extLst>
                <a:ext uri="{FF2B5EF4-FFF2-40B4-BE49-F238E27FC236}">
                  <a16:creationId xmlns:a16="http://schemas.microsoft.com/office/drawing/2014/main" id="{0414FA9C-B5EF-BA36-E9B3-9B08D46A5018}"/>
                </a:ext>
              </a:extLst>
            </p:cNvPr>
            <p:cNvGrpSpPr/>
            <p:nvPr/>
          </p:nvGrpSpPr>
          <p:grpSpPr>
            <a:xfrm flipH="1">
              <a:off x="4083423" y="5172634"/>
              <a:ext cx="407895" cy="233084"/>
              <a:chOff x="3408217" y="2438400"/>
              <a:chExt cx="1239983" cy="304800"/>
            </a:xfrm>
          </p:grpSpPr>
          <p:sp>
            <p:nvSpPr>
              <p:cNvPr id="100" name="Rectangle 99">
                <a:extLst>
                  <a:ext uri="{FF2B5EF4-FFF2-40B4-BE49-F238E27FC236}">
                    <a16:creationId xmlns:a16="http://schemas.microsoft.com/office/drawing/2014/main" id="{B07AE6AC-048A-8483-4A9C-F3E9A314039F}"/>
                  </a:ext>
                </a:extLst>
              </p:cNvPr>
              <p:cNvSpPr/>
              <p:nvPr/>
            </p:nvSpPr>
            <p:spPr>
              <a:xfrm>
                <a:off x="3429000" y="2438400"/>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01" name="Group 100">
                <a:extLst>
                  <a:ext uri="{FF2B5EF4-FFF2-40B4-BE49-F238E27FC236}">
                    <a16:creationId xmlns:a16="http://schemas.microsoft.com/office/drawing/2014/main" id="{75A59AD8-5D3E-1D6D-3558-09853B0D1125}"/>
                  </a:ext>
                </a:extLst>
              </p:cNvPr>
              <p:cNvGrpSpPr/>
              <p:nvPr/>
            </p:nvGrpSpPr>
            <p:grpSpPr>
              <a:xfrm>
                <a:off x="3408217" y="2438400"/>
                <a:ext cx="1228437" cy="304800"/>
                <a:chOff x="457200" y="1600200"/>
                <a:chExt cx="8229600" cy="1752600"/>
              </a:xfrm>
              <a:noFill/>
            </p:grpSpPr>
            <p:sp>
              <p:nvSpPr>
                <p:cNvPr id="102" name="Plaque 101">
                  <a:extLst>
                    <a:ext uri="{FF2B5EF4-FFF2-40B4-BE49-F238E27FC236}">
                      <a16:creationId xmlns:a16="http://schemas.microsoft.com/office/drawing/2014/main" id="{D1109449-3ED7-2167-0E32-8DAA2E14A4DA}"/>
                    </a:ext>
                  </a:extLst>
                </p:cNvPr>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Plaque 102">
                  <a:extLst>
                    <a:ext uri="{FF2B5EF4-FFF2-40B4-BE49-F238E27FC236}">
                      <a16:creationId xmlns:a16="http://schemas.microsoft.com/office/drawing/2014/main" id="{1981DEE2-7885-CC1E-A071-6E5F9B64C5E7}"/>
                    </a:ext>
                  </a:extLst>
                </p:cNvPr>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Plaque 103">
                  <a:extLst>
                    <a:ext uri="{FF2B5EF4-FFF2-40B4-BE49-F238E27FC236}">
                      <a16:creationId xmlns:a16="http://schemas.microsoft.com/office/drawing/2014/main" id="{B371F99D-C339-7910-FFCE-62DB229B162E}"/>
                    </a:ext>
                  </a:extLst>
                </p:cNvPr>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Plaque 104">
                  <a:extLst>
                    <a:ext uri="{FF2B5EF4-FFF2-40B4-BE49-F238E27FC236}">
                      <a16:creationId xmlns:a16="http://schemas.microsoft.com/office/drawing/2014/main" id="{D6359957-4E80-C205-2F62-C39747D0DD79}"/>
                    </a:ext>
                  </a:extLst>
                </p:cNvPr>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Plaque 105">
                  <a:extLst>
                    <a:ext uri="{FF2B5EF4-FFF2-40B4-BE49-F238E27FC236}">
                      <a16:creationId xmlns:a16="http://schemas.microsoft.com/office/drawing/2014/main" id="{FA4AB56E-3EB3-EDD8-5DCB-A633A65CAC48}"/>
                    </a:ext>
                  </a:extLst>
                </p:cNvPr>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Plaque 106">
                  <a:extLst>
                    <a:ext uri="{FF2B5EF4-FFF2-40B4-BE49-F238E27FC236}">
                      <a16:creationId xmlns:a16="http://schemas.microsoft.com/office/drawing/2014/main" id="{F1779EA1-39BE-0745-987C-F4DBDE1ADECC}"/>
                    </a:ext>
                  </a:extLst>
                </p:cNvPr>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Plaque 107">
                  <a:extLst>
                    <a:ext uri="{FF2B5EF4-FFF2-40B4-BE49-F238E27FC236}">
                      <a16:creationId xmlns:a16="http://schemas.microsoft.com/office/drawing/2014/main" id="{A204D9C1-98EE-E1B8-69A9-BD5011372356}"/>
                    </a:ext>
                  </a:extLst>
                </p:cNvPr>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2" name="Group 151">
            <a:extLst>
              <a:ext uri="{FF2B5EF4-FFF2-40B4-BE49-F238E27FC236}">
                <a16:creationId xmlns:a16="http://schemas.microsoft.com/office/drawing/2014/main" id="{1BB75A78-5397-86CA-ED67-5A697ADB2E23}"/>
              </a:ext>
            </a:extLst>
          </p:cNvPr>
          <p:cNvGrpSpPr/>
          <p:nvPr/>
        </p:nvGrpSpPr>
        <p:grpSpPr>
          <a:xfrm>
            <a:off x="2793599" y="2273137"/>
            <a:ext cx="2296478" cy="4069692"/>
            <a:chOff x="5205854" y="1407459"/>
            <a:chExt cx="2954936" cy="4536141"/>
          </a:xfrm>
        </p:grpSpPr>
        <p:sp>
          <p:nvSpPr>
            <p:cNvPr id="153" name="Double Wave 152">
              <a:extLst>
                <a:ext uri="{FF2B5EF4-FFF2-40B4-BE49-F238E27FC236}">
                  <a16:creationId xmlns:a16="http://schemas.microsoft.com/office/drawing/2014/main" id="{08AE4393-9837-35D2-99F1-ECA4A8ECE4C7}"/>
                </a:ext>
              </a:extLst>
            </p:cNvPr>
            <p:cNvSpPr/>
            <p:nvPr/>
          </p:nvSpPr>
          <p:spPr>
            <a:xfrm rot="15944495">
              <a:off x="5809578" y="2082150"/>
              <a:ext cx="2123658" cy="1143000"/>
            </a:xfrm>
            <a:prstGeom prst="doubleWave">
              <a:avLst>
                <a:gd name="adj1" fmla="val 12500"/>
                <a:gd name="adj2" fmla="val -100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ouble Wave 153">
              <a:extLst>
                <a:ext uri="{FF2B5EF4-FFF2-40B4-BE49-F238E27FC236}">
                  <a16:creationId xmlns:a16="http://schemas.microsoft.com/office/drawing/2014/main" id="{38426762-DD6E-1ECE-C999-C832FCCA9AB2}"/>
                </a:ext>
              </a:extLst>
            </p:cNvPr>
            <p:cNvSpPr/>
            <p:nvPr/>
          </p:nvSpPr>
          <p:spPr>
            <a:xfrm rot="17146860">
              <a:off x="4958507" y="2282132"/>
              <a:ext cx="2123658" cy="1143000"/>
            </a:xfrm>
            <a:prstGeom prst="doubleWave">
              <a:avLst>
                <a:gd name="adj1" fmla="val 12500"/>
                <a:gd name="adj2" fmla="val -100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154">
              <a:extLst>
                <a:ext uri="{FF2B5EF4-FFF2-40B4-BE49-F238E27FC236}">
                  <a16:creationId xmlns:a16="http://schemas.microsoft.com/office/drawing/2014/main" id="{B35D332E-1B5B-5CE2-4776-1C5DA81885FB}"/>
                </a:ext>
              </a:extLst>
            </p:cNvPr>
            <p:cNvGrpSpPr/>
            <p:nvPr/>
          </p:nvGrpSpPr>
          <p:grpSpPr>
            <a:xfrm>
              <a:off x="6096000" y="5562600"/>
              <a:ext cx="938973" cy="262708"/>
              <a:chOff x="5992075" y="5147492"/>
              <a:chExt cx="1091373" cy="415108"/>
            </a:xfrm>
          </p:grpSpPr>
          <p:sp>
            <p:nvSpPr>
              <p:cNvPr id="224" name="Oval 223">
                <a:extLst>
                  <a:ext uri="{FF2B5EF4-FFF2-40B4-BE49-F238E27FC236}">
                    <a16:creationId xmlns:a16="http://schemas.microsoft.com/office/drawing/2014/main" id="{22258102-D48B-FA68-6131-D7E52943A837}"/>
                  </a:ext>
                </a:extLst>
              </p:cNvPr>
              <p:cNvSpPr/>
              <p:nvPr/>
            </p:nvSpPr>
            <p:spPr>
              <a:xfrm rot="649721" flipH="1">
                <a:off x="6469571" y="5147492"/>
                <a:ext cx="613877" cy="41510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D8CE5776-80EA-7343-3925-33F3538C6A8D}"/>
                  </a:ext>
                </a:extLst>
              </p:cNvPr>
              <p:cNvSpPr/>
              <p:nvPr/>
            </p:nvSpPr>
            <p:spPr>
              <a:xfrm rot="649721" flipH="1">
                <a:off x="5992075" y="5147492"/>
                <a:ext cx="613877" cy="41510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Oval 155">
              <a:extLst>
                <a:ext uri="{FF2B5EF4-FFF2-40B4-BE49-F238E27FC236}">
                  <a16:creationId xmlns:a16="http://schemas.microsoft.com/office/drawing/2014/main" id="{F608485F-6F5D-726A-613D-9158A73215D7}"/>
                </a:ext>
              </a:extLst>
            </p:cNvPr>
            <p:cNvSpPr/>
            <p:nvPr/>
          </p:nvSpPr>
          <p:spPr>
            <a:xfrm rot="18905227">
              <a:off x="5410200" y="4048669"/>
              <a:ext cx="613877" cy="366866"/>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C9E176A7-48ED-B993-5113-6EACCE2B4C80}"/>
                </a:ext>
              </a:extLst>
            </p:cNvPr>
            <p:cNvSpPr/>
            <p:nvPr/>
          </p:nvSpPr>
          <p:spPr>
            <a:xfrm rot="3325804" flipH="1">
              <a:off x="7006123" y="4131018"/>
              <a:ext cx="613877" cy="353490"/>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rapezoid 157">
              <a:extLst>
                <a:ext uri="{FF2B5EF4-FFF2-40B4-BE49-F238E27FC236}">
                  <a16:creationId xmlns:a16="http://schemas.microsoft.com/office/drawing/2014/main" id="{160F9BDE-8CBC-0078-3EC9-191902E5FA48}"/>
                </a:ext>
              </a:extLst>
            </p:cNvPr>
            <p:cNvSpPr/>
            <p:nvPr/>
          </p:nvSpPr>
          <p:spPr>
            <a:xfrm rot="10800000" flipH="1">
              <a:off x="6019800" y="2971800"/>
              <a:ext cx="968915" cy="1330800"/>
            </a:xfrm>
            <a:prstGeom prst="trapezoid">
              <a:avLst>
                <a:gd name="adj" fmla="val 18523"/>
              </a:avLst>
            </a:prstGeom>
            <a:solidFill>
              <a:srgbClr val="977C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rapezoid 158">
              <a:extLst>
                <a:ext uri="{FF2B5EF4-FFF2-40B4-BE49-F238E27FC236}">
                  <a16:creationId xmlns:a16="http://schemas.microsoft.com/office/drawing/2014/main" id="{0AE66C47-A824-41BB-E0AC-B6589FDBD2D8}"/>
                </a:ext>
              </a:extLst>
            </p:cNvPr>
            <p:cNvSpPr/>
            <p:nvPr/>
          </p:nvSpPr>
          <p:spPr>
            <a:xfrm rot="1217087" flipH="1">
              <a:off x="5671128" y="2824132"/>
              <a:ext cx="684385" cy="1529626"/>
            </a:xfrm>
            <a:prstGeom prst="trapezoid">
              <a:avLst/>
            </a:prstGeom>
            <a:solidFill>
              <a:srgbClr val="977C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159">
              <a:extLst>
                <a:ext uri="{FF2B5EF4-FFF2-40B4-BE49-F238E27FC236}">
                  <a16:creationId xmlns:a16="http://schemas.microsoft.com/office/drawing/2014/main" id="{61677F63-E150-8515-8D13-9A53F7EC905F}"/>
                </a:ext>
              </a:extLst>
            </p:cNvPr>
            <p:cNvSpPr/>
            <p:nvPr/>
          </p:nvSpPr>
          <p:spPr>
            <a:xfrm rot="20105976">
              <a:off x="6614358" y="2796320"/>
              <a:ext cx="726608" cy="1536795"/>
            </a:xfrm>
            <a:prstGeom prst="trapezoid">
              <a:avLst/>
            </a:prstGeom>
            <a:solidFill>
              <a:srgbClr val="977C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loud 160">
              <a:extLst>
                <a:ext uri="{FF2B5EF4-FFF2-40B4-BE49-F238E27FC236}">
                  <a16:creationId xmlns:a16="http://schemas.microsoft.com/office/drawing/2014/main" id="{7E42944E-765D-E94D-EDF1-39193D9C9957}"/>
                </a:ext>
              </a:extLst>
            </p:cNvPr>
            <p:cNvSpPr/>
            <p:nvPr/>
          </p:nvSpPr>
          <p:spPr>
            <a:xfrm rot="16200000">
              <a:off x="6145630" y="1095498"/>
              <a:ext cx="749261" cy="1453864"/>
            </a:xfrm>
            <a:prstGeom prst="clou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oon 161">
              <a:extLst>
                <a:ext uri="{FF2B5EF4-FFF2-40B4-BE49-F238E27FC236}">
                  <a16:creationId xmlns:a16="http://schemas.microsoft.com/office/drawing/2014/main" id="{BF859457-FC3A-D3C6-2FA1-4F9CAF3D19BD}"/>
                </a:ext>
              </a:extLst>
            </p:cNvPr>
            <p:cNvSpPr/>
            <p:nvPr/>
          </p:nvSpPr>
          <p:spPr>
            <a:xfrm rot="16200000">
              <a:off x="5791202" y="2971801"/>
              <a:ext cx="1371600" cy="914397"/>
            </a:xfrm>
            <a:prstGeom prst="moon">
              <a:avLst>
                <a:gd name="adj" fmla="val 61693"/>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gular Pentagon 138">
              <a:extLst>
                <a:ext uri="{FF2B5EF4-FFF2-40B4-BE49-F238E27FC236}">
                  <a16:creationId xmlns:a16="http://schemas.microsoft.com/office/drawing/2014/main" id="{AA84E475-FDBA-D69E-B7D5-50A6BB430965}"/>
                </a:ext>
              </a:extLst>
            </p:cNvPr>
            <p:cNvSpPr/>
            <p:nvPr/>
          </p:nvSpPr>
          <p:spPr>
            <a:xfrm rot="10800000">
              <a:off x="5943600" y="1828800"/>
              <a:ext cx="1066800" cy="1524000"/>
            </a:xfrm>
            <a:prstGeom prst="pentagon">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a:extLst>
                <a:ext uri="{FF2B5EF4-FFF2-40B4-BE49-F238E27FC236}">
                  <a16:creationId xmlns:a16="http://schemas.microsoft.com/office/drawing/2014/main" id="{3BA4A7B9-4D3B-1172-4BF6-63AECB5F8591}"/>
                </a:ext>
              </a:extLst>
            </p:cNvPr>
            <p:cNvSpPr/>
            <p:nvPr/>
          </p:nvSpPr>
          <p:spPr>
            <a:xfrm flipH="1">
              <a:off x="6019800" y="4267200"/>
              <a:ext cx="968915" cy="1330800"/>
            </a:xfrm>
            <a:prstGeom prst="trapezoid">
              <a:avLst>
                <a:gd name="adj" fmla="val 18523"/>
              </a:avLst>
            </a:prstGeom>
            <a:solidFill>
              <a:srgbClr val="977C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 name="Group 188">
              <a:extLst>
                <a:ext uri="{FF2B5EF4-FFF2-40B4-BE49-F238E27FC236}">
                  <a16:creationId xmlns:a16="http://schemas.microsoft.com/office/drawing/2014/main" id="{40BF4277-9490-5F59-0FB1-0AD6AEF51682}"/>
                </a:ext>
              </a:extLst>
            </p:cNvPr>
            <p:cNvGrpSpPr/>
            <p:nvPr/>
          </p:nvGrpSpPr>
          <p:grpSpPr>
            <a:xfrm>
              <a:off x="5715000" y="3124200"/>
              <a:ext cx="1600200" cy="838200"/>
              <a:chOff x="51453" y="4572000"/>
              <a:chExt cx="3949047" cy="1756159"/>
            </a:xfrm>
          </p:grpSpPr>
          <p:grpSp>
            <p:nvGrpSpPr>
              <p:cNvPr id="208" name="Group 152">
                <a:extLst>
                  <a:ext uri="{FF2B5EF4-FFF2-40B4-BE49-F238E27FC236}">
                    <a16:creationId xmlns:a16="http://schemas.microsoft.com/office/drawing/2014/main" id="{9DA7E66C-4DF5-101C-0CBA-611A82B91799}"/>
                  </a:ext>
                </a:extLst>
              </p:cNvPr>
              <p:cNvGrpSpPr/>
              <p:nvPr/>
            </p:nvGrpSpPr>
            <p:grpSpPr>
              <a:xfrm>
                <a:off x="51453" y="4572000"/>
                <a:ext cx="1866900" cy="1756159"/>
                <a:chOff x="51453" y="4572000"/>
                <a:chExt cx="1866900" cy="1756159"/>
              </a:xfrm>
            </p:grpSpPr>
            <p:sp>
              <p:nvSpPr>
                <p:cNvPr id="219" name="Moon 218">
                  <a:extLst>
                    <a:ext uri="{FF2B5EF4-FFF2-40B4-BE49-F238E27FC236}">
                      <a16:creationId xmlns:a16="http://schemas.microsoft.com/office/drawing/2014/main" id="{16E31280-41A9-C518-47F7-DE4BF113A875}"/>
                    </a:ext>
                  </a:extLst>
                </p:cNvPr>
                <p:cNvSpPr/>
                <p:nvPr/>
              </p:nvSpPr>
              <p:spPr>
                <a:xfrm rot="14389610">
                  <a:off x="394353" y="4270759"/>
                  <a:ext cx="533400" cy="1219200"/>
                </a:xfrm>
                <a:prstGeom prst="moon">
                  <a:avLst>
                    <a:gd name="adj" fmla="val 87500"/>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0EE7B4BC-B240-02E5-1CC4-7342F504FA87}"/>
                    </a:ext>
                  </a:extLst>
                </p:cNvPr>
                <p:cNvSpPr/>
                <p:nvPr/>
              </p:nvSpPr>
              <p:spPr>
                <a:xfrm>
                  <a:off x="1066800" y="4572000"/>
                  <a:ext cx="304800" cy="304799"/>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Moon 220">
                  <a:extLst>
                    <a:ext uri="{FF2B5EF4-FFF2-40B4-BE49-F238E27FC236}">
                      <a16:creationId xmlns:a16="http://schemas.microsoft.com/office/drawing/2014/main" id="{09D97678-A8FE-F459-D660-C024FE61A91A}"/>
                    </a:ext>
                  </a:extLst>
                </p:cNvPr>
                <p:cNvSpPr/>
                <p:nvPr/>
              </p:nvSpPr>
              <p:spPr>
                <a:xfrm rot="13708706">
                  <a:off x="851553" y="4727959"/>
                  <a:ext cx="533400" cy="1219200"/>
                </a:xfrm>
                <a:prstGeom prst="moon">
                  <a:avLst>
                    <a:gd name="adj" fmla="val 87500"/>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Moon 221">
                  <a:extLst>
                    <a:ext uri="{FF2B5EF4-FFF2-40B4-BE49-F238E27FC236}">
                      <a16:creationId xmlns:a16="http://schemas.microsoft.com/office/drawing/2014/main" id="{53DA0A89-E35C-BB44-6704-29FA5D0F186F}"/>
                    </a:ext>
                  </a:extLst>
                </p:cNvPr>
                <p:cNvSpPr/>
                <p:nvPr/>
              </p:nvSpPr>
              <p:spPr>
                <a:xfrm rot="12572481">
                  <a:off x="1384953" y="5108959"/>
                  <a:ext cx="533400" cy="1219200"/>
                </a:xfrm>
                <a:prstGeom prst="moon">
                  <a:avLst>
                    <a:gd name="adj" fmla="val 87500"/>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4768FE40-DF1C-8523-AF83-7E33CEDBB751}"/>
                    </a:ext>
                  </a:extLst>
                </p:cNvPr>
                <p:cNvSpPr/>
                <p:nvPr/>
              </p:nvSpPr>
              <p:spPr>
                <a:xfrm>
                  <a:off x="1447800" y="4953000"/>
                  <a:ext cx="304800" cy="304799"/>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153">
                <a:extLst>
                  <a:ext uri="{FF2B5EF4-FFF2-40B4-BE49-F238E27FC236}">
                    <a16:creationId xmlns:a16="http://schemas.microsoft.com/office/drawing/2014/main" id="{E4C37F72-56F3-FC55-3A6A-B5138B725227}"/>
                  </a:ext>
                </a:extLst>
              </p:cNvPr>
              <p:cNvGrpSpPr/>
              <p:nvPr/>
            </p:nvGrpSpPr>
            <p:grpSpPr>
              <a:xfrm flipH="1">
                <a:off x="2133600" y="4572000"/>
                <a:ext cx="1866900" cy="1756159"/>
                <a:chOff x="51453" y="4572000"/>
                <a:chExt cx="1866900" cy="1756159"/>
              </a:xfrm>
            </p:grpSpPr>
            <p:sp>
              <p:nvSpPr>
                <p:cNvPr id="214" name="Moon 213">
                  <a:extLst>
                    <a:ext uri="{FF2B5EF4-FFF2-40B4-BE49-F238E27FC236}">
                      <a16:creationId xmlns:a16="http://schemas.microsoft.com/office/drawing/2014/main" id="{CB1366A2-44D4-4177-C158-77FEDD5E62EA}"/>
                    </a:ext>
                  </a:extLst>
                </p:cNvPr>
                <p:cNvSpPr/>
                <p:nvPr/>
              </p:nvSpPr>
              <p:spPr>
                <a:xfrm rot="14389610">
                  <a:off x="394353" y="4270759"/>
                  <a:ext cx="533400" cy="1219200"/>
                </a:xfrm>
                <a:prstGeom prst="moon">
                  <a:avLst>
                    <a:gd name="adj" fmla="val 87500"/>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8D5438BC-0791-CF0D-85BB-C713A32333D6}"/>
                    </a:ext>
                  </a:extLst>
                </p:cNvPr>
                <p:cNvSpPr/>
                <p:nvPr/>
              </p:nvSpPr>
              <p:spPr>
                <a:xfrm>
                  <a:off x="1066800" y="4572000"/>
                  <a:ext cx="304800" cy="304799"/>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215">
                  <a:extLst>
                    <a:ext uri="{FF2B5EF4-FFF2-40B4-BE49-F238E27FC236}">
                      <a16:creationId xmlns:a16="http://schemas.microsoft.com/office/drawing/2014/main" id="{E66F3913-AFE0-F96A-1B43-CF0143FC7834}"/>
                    </a:ext>
                  </a:extLst>
                </p:cNvPr>
                <p:cNvSpPr/>
                <p:nvPr/>
              </p:nvSpPr>
              <p:spPr>
                <a:xfrm rot="13708706">
                  <a:off x="851553" y="4727959"/>
                  <a:ext cx="533400" cy="1219200"/>
                </a:xfrm>
                <a:prstGeom prst="moon">
                  <a:avLst>
                    <a:gd name="adj" fmla="val 87500"/>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oon 216">
                  <a:extLst>
                    <a:ext uri="{FF2B5EF4-FFF2-40B4-BE49-F238E27FC236}">
                      <a16:creationId xmlns:a16="http://schemas.microsoft.com/office/drawing/2014/main" id="{FF8B2D04-E9F0-C165-B8F4-4729F58D96CE}"/>
                    </a:ext>
                  </a:extLst>
                </p:cNvPr>
                <p:cNvSpPr/>
                <p:nvPr/>
              </p:nvSpPr>
              <p:spPr>
                <a:xfrm rot="12572481">
                  <a:off x="1384953" y="5108959"/>
                  <a:ext cx="533400" cy="1219200"/>
                </a:xfrm>
                <a:prstGeom prst="moon">
                  <a:avLst>
                    <a:gd name="adj" fmla="val 87500"/>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079B3E85-F6D6-1F60-B0C3-24F7E4487724}"/>
                    </a:ext>
                  </a:extLst>
                </p:cNvPr>
                <p:cNvSpPr/>
                <p:nvPr/>
              </p:nvSpPr>
              <p:spPr>
                <a:xfrm>
                  <a:off x="1447800" y="4953000"/>
                  <a:ext cx="304800" cy="304799"/>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0" name="Oval 209">
                <a:extLst>
                  <a:ext uri="{FF2B5EF4-FFF2-40B4-BE49-F238E27FC236}">
                    <a16:creationId xmlns:a16="http://schemas.microsoft.com/office/drawing/2014/main" id="{A1189DC0-471E-5FA6-C66B-D35B3DB2C8AF}"/>
                  </a:ext>
                </a:extLst>
              </p:cNvPr>
              <p:cNvSpPr/>
              <p:nvPr/>
            </p:nvSpPr>
            <p:spPr>
              <a:xfrm>
                <a:off x="1600200" y="5105400"/>
                <a:ext cx="914400" cy="838200"/>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Cross 210">
                <a:extLst>
                  <a:ext uri="{FF2B5EF4-FFF2-40B4-BE49-F238E27FC236}">
                    <a16:creationId xmlns:a16="http://schemas.microsoft.com/office/drawing/2014/main" id="{13AC6152-8EBE-C2CE-4055-5B645D3F731B}"/>
                  </a:ext>
                </a:extLst>
              </p:cNvPr>
              <p:cNvSpPr/>
              <p:nvPr/>
            </p:nvSpPr>
            <p:spPr>
              <a:xfrm>
                <a:off x="1828800" y="5181600"/>
                <a:ext cx="457200" cy="685800"/>
              </a:xfrm>
              <a:prstGeom prst="plus">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Cross 211">
                <a:extLst>
                  <a:ext uri="{FF2B5EF4-FFF2-40B4-BE49-F238E27FC236}">
                    <a16:creationId xmlns:a16="http://schemas.microsoft.com/office/drawing/2014/main" id="{3ACBAE71-AC84-0BE9-2590-EBB612ED4A76}"/>
                  </a:ext>
                </a:extLst>
              </p:cNvPr>
              <p:cNvSpPr/>
              <p:nvPr/>
            </p:nvSpPr>
            <p:spPr>
              <a:xfrm>
                <a:off x="1905000" y="5334000"/>
                <a:ext cx="304800" cy="457200"/>
              </a:xfrm>
              <a:prstGeom prst="plus">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C6B4E251-6B5E-B97B-18BE-2EF4EEB78954}"/>
                  </a:ext>
                </a:extLst>
              </p:cNvPr>
              <p:cNvSpPr/>
              <p:nvPr/>
            </p:nvSpPr>
            <p:spPr>
              <a:xfrm rot="3718254" flipH="1">
                <a:off x="1944192" y="5444836"/>
                <a:ext cx="206142" cy="212591"/>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BAC3163B-B8FE-1C1C-CA8D-42894FE0D875}"/>
                </a:ext>
              </a:extLst>
            </p:cNvPr>
            <p:cNvGrpSpPr/>
            <p:nvPr/>
          </p:nvGrpSpPr>
          <p:grpSpPr>
            <a:xfrm>
              <a:off x="5791200" y="1676400"/>
              <a:ext cx="1371600" cy="685800"/>
              <a:chOff x="5105400" y="685800"/>
              <a:chExt cx="2133600" cy="685800"/>
            </a:xfrm>
          </p:grpSpPr>
          <p:sp>
            <p:nvSpPr>
              <p:cNvPr id="198" name="Rounded Rectangle 158">
                <a:extLst>
                  <a:ext uri="{FF2B5EF4-FFF2-40B4-BE49-F238E27FC236}">
                    <a16:creationId xmlns:a16="http://schemas.microsoft.com/office/drawing/2014/main" id="{867E7A81-EA07-91DF-E610-553536151375}"/>
                  </a:ext>
                </a:extLst>
              </p:cNvPr>
              <p:cNvSpPr/>
              <p:nvPr/>
            </p:nvSpPr>
            <p:spPr>
              <a:xfrm>
                <a:off x="5105400" y="685800"/>
                <a:ext cx="2133600" cy="4572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198">
                <a:extLst>
                  <a:ext uri="{FF2B5EF4-FFF2-40B4-BE49-F238E27FC236}">
                    <a16:creationId xmlns:a16="http://schemas.microsoft.com/office/drawing/2014/main" id="{A29230CB-C9C5-01CD-09EE-FC56F3DEECEB}"/>
                  </a:ext>
                </a:extLst>
              </p:cNvPr>
              <p:cNvGrpSpPr/>
              <p:nvPr/>
            </p:nvGrpSpPr>
            <p:grpSpPr>
              <a:xfrm>
                <a:off x="5181600" y="685800"/>
                <a:ext cx="2057400" cy="685800"/>
                <a:chOff x="2514600" y="4953000"/>
                <a:chExt cx="4419600" cy="990600"/>
              </a:xfrm>
            </p:grpSpPr>
            <p:sp>
              <p:nvSpPr>
                <p:cNvPr id="200" name="Block Arc 199">
                  <a:extLst>
                    <a:ext uri="{FF2B5EF4-FFF2-40B4-BE49-F238E27FC236}">
                      <a16:creationId xmlns:a16="http://schemas.microsoft.com/office/drawing/2014/main" id="{409B0B27-D03C-26DB-7EBC-325144A9FD19}"/>
                    </a:ext>
                  </a:extLst>
                </p:cNvPr>
                <p:cNvSpPr/>
                <p:nvPr/>
              </p:nvSpPr>
              <p:spPr>
                <a:xfrm>
                  <a:off x="25146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1" name="Block Arc 200">
                  <a:extLst>
                    <a:ext uri="{FF2B5EF4-FFF2-40B4-BE49-F238E27FC236}">
                      <a16:creationId xmlns:a16="http://schemas.microsoft.com/office/drawing/2014/main" id="{757073C5-2C1C-73CA-0A0F-1480BDA84D26}"/>
                    </a:ext>
                  </a:extLst>
                </p:cNvPr>
                <p:cNvSpPr/>
                <p:nvPr/>
              </p:nvSpPr>
              <p:spPr>
                <a:xfrm>
                  <a:off x="35814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Block Arc 201">
                  <a:extLst>
                    <a:ext uri="{FF2B5EF4-FFF2-40B4-BE49-F238E27FC236}">
                      <a16:creationId xmlns:a16="http://schemas.microsoft.com/office/drawing/2014/main" id="{B2165214-11B3-C37D-75AB-13D585603D15}"/>
                    </a:ext>
                  </a:extLst>
                </p:cNvPr>
                <p:cNvSpPr/>
                <p:nvPr/>
              </p:nvSpPr>
              <p:spPr>
                <a:xfrm>
                  <a:off x="46482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3" name="Block Arc 202">
                  <a:extLst>
                    <a:ext uri="{FF2B5EF4-FFF2-40B4-BE49-F238E27FC236}">
                      <a16:creationId xmlns:a16="http://schemas.microsoft.com/office/drawing/2014/main" id="{14A7F40C-D2A2-6642-AD3F-B0B8F7688377}"/>
                    </a:ext>
                  </a:extLst>
                </p:cNvPr>
                <p:cNvSpPr/>
                <p:nvPr/>
              </p:nvSpPr>
              <p:spPr>
                <a:xfrm>
                  <a:off x="57150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Oval 203">
                  <a:extLst>
                    <a:ext uri="{FF2B5EF4-FFF2-40B4-BE49-F238E27FC236}">
                      <a16:creationId xmlns:a16="http://schemas.microsoft.com/office/drawing/2014/main" id="{22028D15-1FF8-DF0F-C285-164BF012659D}"/>
                    </a:ext>
                  </a:extLst>
                </p:cNvPr>
                <p:cNvSpPr/>
                <p:nvPr/>
              </p:nvSpPr>
              <p:spPr>
                <a:xfrm>
                  <a:off x="29718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B84077CA-BEAE-01E8-1DD7-3898D2757087}"/>
                    </a:ext>
                  </a:extLst>
                </p:cNvPr>
                <p:cNvSpPr/>
                <p:nvPr/>
              </p:nvSpPr>
              <p:spPr>
                <a:xfrm>
                  <a:off x="40386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3A558105-58EC-13FB-72E2-1298C2FE0654}"/>
                    </a:ext>
                  </a:extLst>
                </p:cNvPr>
                <p:cNvSpPr/>
                <p:nvPr/>
              </p:nvSpPr>
              <p:spPr>
                <a:xfrm>
                  <a:off x="51054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75854E68-B10B-0418-D848-F59FD1256A5D}"/>
                    </a:ext>
                  </a:extLst>
                </p:cNvPr>
                <p:cNvSpPr/>
                <p:nvPr/>
              </p:nvSpPr>
              <p:spPr>
                <a:xfrm>
                  <a:off x="61722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936780A0-B87B-8744-67D6-FCCA8E2159F0}"/>
                </a:ext>
              </a:extLst>
            </p:cNvPr>
            <p:cNvGrpSpPr/>
            <p:nvPr/>
          </p:nvGrpSpPr>
          <p:grpSpPr>
            <a:xfrm>
              <a:off x="6172200" y="4191000"/>
              <a:ext cx="712694" cy="457200"/>
              <a:chOff x="5105400" y="685800"/>
              <a:chExt cx="2133600" cy="685800"/>
            </a:xfrm>
          </p:grpSpPr>
          <p:sp>
            <p:nvSpPr>
              <p:cNvPr id="188" name="Rounded Rectangle 172">
                <a:extLst>
                  <a:ext uri="{FF2B5EF4-FFF2-40B4-BE49-F238E27FC236}">
                    <a16:creationId xmlns:a16="http://schemas.microsoft.com/office/drawing/2014/main" id="{F0569E26-7E99-064E-1B04-D096FB775331}"/>
                  </a:ext>
                </a:extLst>
              </p:cNvPr>
              <p:cNvSpPr/>
              <p:nvPr/>
            </p:nvSpPr>
            <p:spPr>
              <a:xfrm>
                <a:off x="5105400" y="685800"/>
                <a:ext cx="2133600" cy="4572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9" name="Group 159">
                <a:extLst>
                  <a:ext uri="{FF2B5EF4-FFF2-40B4-BE49-F238E27FC236}">
                    <a16:creationId xmlns:a16="http://schemas.microsoft.com/office/drawing/2014/main" id="{911D805B-46F6-7662-111C-FF4FB42D41BD}"/>
                  </a:ext>
                </a:extLst>
              </p:cNvPr>
              <p:cNvGrpSpPr/>
              <p:nvPr/>
            </p:nvGrpSpPr>
            <p:grpSpPr>
              <a:xfrm>
                <a:off x="5181600" y="685800"/>
                <a:ext cx="2057400" cy="685800"/>
                <a:chOff x="2514600" y="4953000"/>
                <a:chExt cx="4419600" cy="990600"/>
              </a:xfrm>
            </p:grpSpPr>
            <p:sp>
              <p:nvSpPr>
                <p:cNvPr id="190" name="Block Arc 189">
                  <a:extLst>
                    <a:ext uri="{FF2B5EF4-FFF2-40B4-BE49-F238E27FC236}">
                      <a16:creationId xmlns:a16="http://schemas.microsoft.com/office/drawing/2014/main" id="{7664A957-C896-23CA-4164-0B5788D0AC7D}"/>
                    </a:ext>
                  </a:extLst>
                </p:cNvPr>
                <p:cNvSpPr/>
                <p:nvPr/>
              </p:nvSpPr>
              <p:spPr>
                <a:xfrm>
                  <a:off x="25146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1" name="Block Arc 190">
                  <a:extLst>
                    <a:ext uri="{FF2B5EF4-FFF2-40B4-BE49-F238E27FC236}">
                      <a16:creationId xmlns:a16="http://schemas.microsoft.com/office/drawing/2014/main" id="{E59846D8-A4FF-2C2E-1862-C3D263F3F004}"/>
                    </a:ext>
                  </a:extLst>
                </p:cNvPr>
                <p:cNvSpPr/>
                <p:nvPr/>
              </p:nvSpPr>
              <p:spPr>
                <a:xfrm>
                  <a:off x="35814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2" name="Block Arc 191">
                  <a:extLst>
                    <a:ext uri="{FF2B5EF4-FFF2-40B4-BE49-F238E27FC236}">
                      <a16:creationId xmlns:a16="http://schemas.microsoft.com/office/drawing/2014/main" id="{851F81FC-6401-7EAB-9AAB-026A2F69572F}"/>
                    </a:ext>
                  </a:extLst>
                </p:cNvPr>
                <p:cNvSpPr/>
                <p:nvPr/>
              </p:nvSpPr>
              <p:spPr>
                <a:xfrm>
                  <a:off x="46482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Block Arc 192">
                  <a:extLst>
                    <a:ext uri="{FF2B5EF4-FFF2-40B4-BE49-F238E27FC236}">
                      <a16:creationId xmlns:a16="http://schemas.microsoft.com/office/drawing/2014/main" id="{CD09FE41-6FB6-9BBE-A37A-E95634E70E02}"/>
                    </a:ext>
                  </a:extLst>
                </p:cNvPr>
                <p:cNvSpPr/>
                <p:nvPr/>
              </p:nvSpPr>
              <p:spPr>
                <a:xfrm>
                  <a:off x="57150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4" name="Oval 193">
                  <a:extLst>
                    <a:ext uri="{FF2B5EF4-FFF2-40B4-BE49-F238E27FC236}">
                      <a16:creationId xmlns:a16="http://schemas.microsoft.com/office/drawing/2014/main" id="{0F2D2B6C-C793-CC8A-DE99-A7529B5D2BBD}"/>
                    </a:ext>
                  </a:extLst>
                </p:cNvPr>
                <p:cNvSpPr/>
                <p:nvPr/>
              </p:nvSpPr>
              <p:spPr>
                <a:xfrm>
                  <a:off x="29718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65EE4189-E4F2-A9F6-1ADA-CDDFFC109D47}"/>
                    </a:ext>
                  </a:extLst>
                </p:cNvPr>
                <p:cNvSpPr/>
                <p:nvPr/>
              </p:nvSpPr>
              <p:spPr>
                <a:xfrm>
                  <a:off x="40386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ABEA914E-66F2-F266-00F5-C8BB2F5CDCB4}"/>
                    </a:ext>
                  </a:extLst>
                </p:cNvPr>
                <p:cNvSpPr/>
                <p:nvPr/>
              </p:nvSpPr>
              <p:spPr>
                <a:xfrm>
                  <a:off x="51054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CB5E966F-94DD-573A-BEAE-00452AAB36A0}"/>
                    </a:ext>
                  </a:extLst>
                </p:cNvPr>
                <p:cNvSpPr/>
                <p:nvPr/>
              </p:nvSpPr>
              <p:spPr>
                <a:xfrm>
                  <a:off x="61722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8" name="Group 167">
              <a:extLst>
                <a:ext uri="{FF2B5EF4-FFF2-40B4-BE49-F238E27FC236}">
                  <a16:creationId xmlns:a16="http://schemas.microsoft.com/office/drawing/2014/main" id="{96EE6EE3-E627-6B16-2D42-44C70D7E90F2}"/>
                </a:ext>
              </a:extLst>
            </p:cNvPr>
            <p:cNvGrpSpPr/>
            <p:nvPr/>
          </p:nvGrpSpPr>
          <p:grpSpPr>
            <a:xfrm rot="10800000">
              <a:off x="6064624" y="5293659"/>
              <a:ext cx="914400" cy="304800"/>
              <a:chOff x="2514600" y="4953000"/>
              <a:chExt cx="4419600" cy="990600"/>
            </a:xfrm>
          </p:grpSpPr>
          <p:sp>
            <p:nvSpPr>
              <p:cNvPr id="180" name="Block Arc 179">
                <a:extLst>
                  <a:ext uri="{FF2B5EF4-FFF2-40B4-BE49-F238E27FC236}">
                    <a16:creationId xmlns:a16="http://schemas.microsoft.com/office/drawing/2014/main" id="{1EBDE96F-54BA-F001-44EF-6A37F7A30363}"/>
                  </a:ext>
                </a:extLst>
              </p:cNvPr>
              <p:cNvSpPr/>
              <p:nvPr/>
            </p:nvSpPr>
            <p:spPr>
              <a:xfrm>
                <a:off x="25146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1" name="Block Arc 180">
                <a:extLst>
                  <a:ext uri="{FF2B5EF4-FFF2-40B4-BE49-F238E27FC236}">
                    <a16:creationId xmlns:a16="http://schemas.microsoft.com/office/drawing/2014/main" id="{9C8641EF-0282-B454-EA22-1BCF767CFC8D}"/>
                  </a:ext>
                </a:extLst>
              </p:cNvPr>
              <p:cNvSpPr/>
              <p:nvPr/>
            </p:nvSpPr>
            <p:spPr>
              <a:xfrm>
                <a:off x="35814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2" name="Block Arc 181">
                <a:extLst>
                  <a:ext uri="{FF2B5EF4-FFF2-40B4-BE49-F238E27FC236}">
                    <a16:creationId xmlns:a16="http://schemas.microsoft.com/office/drawing/2014/main" id="{E32B4CC4-396A-6C22-9676-5151C8ED39CB}"/>
                  </a:ext>
                </a:extLst>
              </p:cNvPr>
              <p:cNvSpPr/>
              <p:nvPr/>
            </p:nvSpPr>
            <p:spPr>
              <a:xfrm>
                <a:off x="46482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Block Arc 182">
                <a:extLst>
                  <a:ext uri="{FF2B5EF4-FFF2-40B4-BE49-F238E27FC236}">
                    <a16:creationId xmlns:a16="http://schemas.microsoft.com/office/drawing/2014/main" id="{0322E323-283F-05C8-DFB6-6A2060D1FFEB}"/>
                  </a:ext>
                </a:extLst>
              </p:cNvPr>
              <p:cNvSpPr/>
              <p:nvPr/>
            </p:nvSpPr>
            <p:spPr>
              <a:xfrm>
                <a:off x="5715000" y="4953000"/>
                <a:ext cx="1219200" cy="9906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4" name="Oval 183">
                <a:extLst>
                  <a:ext uri="{FF2B5EF4-FFF2-40B4-BE49-F238E27FC236}">
                    <a16:creationId xmlns:a16="http://schemas.microsoft.com/office/drawing/2014/main" id="{5083E96E-BDD7-CCAA-008F-A735589D6F36}"/>
                  </a:ext>
                </a:extLst>
              </p:cNvPr>
              <p:cNvSpPr/>
              <p:nvPr/>
            </p:nvSpPr>
            <p:spPr>
              <a:xfrm>
                <a:off x="29718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884826A3-0146-57A5-731D-083498C7CEEE}"/>
                  </a:ext>
                </a:extLst>
              </p:cNvPr>
              <p:cNvSpPr/>
              <p:nvPr/>
            </p:nvSpPr>
            <p:spPr>
              <a:xfrm>
                <a:off x="40386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AF4FDC87-F28D-A73F-B2ED-F2C65CEEC301}"/>
                  </a:ext>
                </a:extLst>
              </p:cNvPr>
              <p:cNvSpPr/>
              <p:nvPr/>
            </p:nvSpPr>
            <p:spPr>
              <a:xfrm>
                <a:off x="51054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CC0C6F4-03B4-48AD-B03F-C7B681C3247D}"/>
                  </a:ext>
                </a:extLst>
              </p:cNvPr>
              <p:cNvSpPr/>
              <p:nvPr/>
            </p:nvSpPr>
            <p:spPr>
              <a:xfrm>
                <a:off x="6172200" y="5334000"/>
                <a:ext cx="304800" cy="304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4">
              <a:extLst>
                <a:ext uri="{FF2B5EF4-FFF2-40B4-BE49-F238E27FC236}">
                  <a16:creationId xmlns:a16="http://schemas.microsoft.com/office/drawing/2014/main" id="{FCE05897-7948-1C3A-17AC-8425978378DC}"/>
                </a:ext>
              </a:extLst>
            </p:cNvPr>
            <p:cNvGrpSpPr/>
            <p:nvPr/>
          </p:nvGrpSpPr>
          <p:grpSpPr>
            <a:xfrm rot="1905599">
              <a:off x="6856647" y="3505724"/>
              <a:ext cx="1304143" cy="1524000"/>
              <a:chOff x="5861535" y="315726"/>
              <a:chExt cx="1078476" cy="998095"/>
            </a:xfrm>
          </p:grpSpPr>
          <p:sp>
            <p:nvSpPr>
              <p:cNvPr id="176" name="Hexagon 10">
                <a:extLst>
                  <a:ext uri="{FF2B5EF4-FFF2-40B4-BE49-F238E27FC236}">
                    <a16:creationId xmlns:a16="http://schemas.microsoft.com/office/drawing/2014/main" id="{25BC47A6-967A-06AF-4804-C693CE8B9468}"/>
                  </a:ext>
                </a:extLst>
              </p:cNvPr>
              <p:cNvSpPr/>
              <p:nvPr/>
            </p:nvSpPr>
            <p:spPr>
              <a:xfrm>
                <a:off x="5861535" y="315726"/>
                <a:ext cx="1078476" cy="998095"/>
              </a:xfrm>
              <a:prstGeom prst="hexagon">
                <a:avLst/>
              </a:prstGeom>
              <a:solidFill>
                <a:srgbClr val="9B442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hevron 11">
                <a:extLst>
                  <a:ext uri="{FF2B5EF4-FFF2-40B4-BE49-F238E27FC236}">
                    <a16:creationId xmlns:a16="http://schemas.microsoft.com/office/drawing/2014/main" id="{BA7F8370-F11C-F87A-9AD1-E3079DF07E30}"/>
                  </a:ext>
                </a:extLst>
              </p:cNvPr>
              <p:cNvSpPr/>
              <p:nvPr/>
            </p:nvSpPr>
            <p:spPr>
              <a:xfrm>
                <a:off x="6400800" y="457200"/>
                <a:ext cx="457200" cy="762000"/>
              </a:xfrm>
              <a:prstGeom prst="chevr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Chevron 12">
                <a:extLst>
                  <a:ext uri="{FF2B5EF4-FFF2-40B4-BE49-F238E27FC236}">
                    <a16:creationId xmlns:a16="http://schemas.microsoft.com/office/drawing/2014/main" id="{23DAC3EA-AA68-CA3A-70B3-A18E72EE37CD}"/>
                  </a:ext>
                </a:extLst>
              </p:cNvPr>
              <p:cNvSpPr/>
              <p:nvPr/>
            </p:nvSpPr>
            <p:spPr>
              <a:xfrm flipH="1">
                <a:off x="5943600" y="457200"/>
                <a:ext cx="457200" cy="762000"/>
              </a:xfrm>
              <a:prstGeom prst="chevr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Oval 13">
                <a:extLst>
                  <a:ext uri="{FF2B5EF4-FFF2-40B4-BE49-F238E27FC236}">
                    <a16:creationId xmlns:a16="http://schemas.microsoft.com/office/drawing/2014/main" id="{8578BA5A-8FE5-EC81-9938-0543B3D15066}"/>
                  </a:ext>
                </a:extLst>
              </p:cNvPr>
              <p:cNvSpPr/>
              <p:nvPr/>
            </p:nvSpPr>
            <p:spPr>
              <a:xfrm>
                <a:off x="6248398" y="665831"/>
                <a:ext cx="3048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0" name="Rounded Rectangle 196">
              <a:extLst>
                <a:ext uri="{FF2B5EF4-FFF2-40B4-BE49-F238E27FC236}">
                  <a16:creationId xmlns:a16="http://schemas.microsoft.com/office/drawing/2014/main" id="{688C0875-5BE2-C129-0CE0-B46269557F6D}"/>
                </a:ext>
              </a:extLst>
            </p:cNvPr>
            <p:cNvSpPr/>
            <p:nvPr/>
          </p:nvSpPr>
          <p:spPr>
            <a:xfrm>
              <a:off x="5486400" y="1905000"/>
              <a:ext cx="152400" cy="4038600"/>
            </a:xfrm>
            <a:prstGeom prst="roundRect">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Delay 170">
              <a:extLst>
                <a:ext uri="{FF2B5EF4-FFF2-40B4-BE49-F238E27FC236}">
                  <a16:creationId xmlns:a16="http://schemas.microsoft.com/office/drawing/2014/main" id="{D2BB273A-4751-2ADA-F574-B6F09557A956}"/>
                </a:ext>
              </a:extLst>
            </p:cNvPr>
            <p:cNvSpPr/>
            <p:nvPr/>
          </p:nvSpPr>
          <p:spPr>
            <a:xfrm rot="5400000">
              <a:off x="5151344" y="1693209"/>
              <a:ext cx="838200" cy="266700"/>
            </a:xfrm>
            <a:prstGeom prst="flowChartDelay">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a:extLst>
                <a:ext uri="{FF2B5EF4-FFF2-40B4-BE49-F238E27FC236}">
                  <a16:creationId xmlns:a16="http://schemas.microsoft.com/office/drawing/2014/main" id="{D4DACB9A-FF8D-20DE-FBED-F618D81B5CD5}"/>
                </a:ext>
              </a:extLst>
            </p:cNvPr>
            <p:cNvSpPr/>
            <p:nvPr/>
          </p:nvSpPr>
          <p:spPr>
            <a:xfrm rot="14389610">
              <a:off x="5296420" y="2125080"/>
              <a:ext cx="198982" cy="380113"/>
            </a:xfrm>
            <a:prstGeom prst="moon">
              <a:avLst>
                <a:gd name="adj" fmla="val 49979"/>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172">
              <a:extLst>
                <a:ext uri="{FF2B5EF4-FFF2-40B4-BE49-F238E27FC236}">
                  <a16:creationId xmlns:a16="http://schemas.microsoft.com/office/drawing/2014/main" id="{8C355FED-A56E-1ABE-DECC-79EA3F528C4A}"/>
                </a:ext>
              </a:extLst>
            </p:cNvPr>
            <p:cNvSpPr/>
            <p:nvPr/>
          </p:nvSpPr>
          <p:spPr>
            <a:xfrm rot="152960">
              <a:off x="5301521" y="2194968"/>
              <a:ext cx="263579" cy="607890"/>
            </a:xfrm>
            <a:prstGeom prst="moon">
              <a:avLst>
                <a:gd name="adj" fmla="val 49979"/>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ed Rectangle 200">
              <a:extLst>
                <a:ext uri="{FF2B5EF4-FFF2-40B4-BE49-F238E27FC236}">
                  <a16:creationId xmlns:a16="http://schemas.microsoft.com/office/drawing/2014/main" id="{96C419A3-DA7C-40FB-2E8C-151FDE2C1F10}"/>
                </a:ext>
              </a:extLst>
            </p:cNvPr>
            <p:cNvSpPr/>
            <p:nvPr/>
          </p:nvSpPr>
          <p:spPr>
            <a:xfrm>
              <a:off x="5383306" y="2147047"/>
              <a:ext cx="381000" cy="152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F146767F-C108-BFFB-D91B-1E5C9FBC4CE0}"/>
                </a:ext>
              </a:extLst>
            </p:cNvPr>
            <p:cNvSpPr/>
            <p:nvPr/>
          </p:nvSpPr>
          <p:spPr>
            <a:xfrm rot="20384968" flipH="1">
              <a:off x="5432998" y="4144979"/>
              <a:ext cx="204428" cy="168242"/>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226" name="Group 225">
            <a:extLst>
              <a:ext uri="{FF2B5EF4-FFF2-40B4-BE49-F238E27FC236}">
                <a16:creationId xmlns:a16="http://schemas.microsoft.com/office/drawing/2014/main" id="{35C30EC9-C4B0-788A-5218-51B4F1B8F8EC}"/>
              </a:ext>
            </a:extLst>
          </p:cNvPr>
          <p:cNvGrpSpPr/>
          <p:nvPr/>
        </p:nvGrpSpPr>
        <p:grpSpPr>
          <a:xfrm>
            <a:off x="594727" y="1982977"/>
            <a:ext cx="1777012" cy="4246885"/>
            <a:chOff x="2042774" y="121243"/>
            <a:chExt cx="2680924" cy="6407148"/>
          </a:xfrm>
        </p:grpSpPr>
        <p:sp>
          <p:nvSpPr>
            <p:cNvPr id="227" name="Freeform: Shape 226">
              <a:extLst>
                <a:ext uri="{FF2B5EF4-FFF2-40B4-BE49-F238E27FC236}">
                  <a16:creationId xmlns:a16="http://schemas.microsoft.com/office/drawing/2014/main" id="{7E5D1AC5-FDA6-CE05-1B1D-33495D391226}"/>
                </a:ext>
              </a:extLst>
            </p:cNvPr>
            <p:cNvSpPr/>
            <p:nvPr/>
          </p:nvSpPr>
          <p:spPr>
            <a:xfrm rot="16710479">
              <a:off x="2315210" y="1399923"/>
              <a:ext cx="2299470" cy="2517506"/>
            </a:xfrm>
            <a:custGeom>
              <a:avLst/>
              <a:gdLst>
                <a:gd name="connsiteX0" fmla="*/ 2298464 w 2299470"/>
                <a:gd name="connsiteY0" fmla="*/ 1950393 h 2835994"/>
                <a:gd name="connsiteX1" fmla="*/ 2034753 w 2299470"/>
                <a:gd name="connsiteY1" fmla="*/ 2231730 h 2835994"/>
                <a:gd name="connsiteX2" fmla="*/ 1734485 w 2299470"/>
                <a:gd name="connsiteY2" fmla="*/ 2672023 h 2835994"/>
                <a:gd name="connsiteX3" fmla="*/ 1480179 w 2299470"/>
                <a:gd name="connsiteY3" fmla="*/ 2835690 h 2835994"/>
                <a:gd name="connsiteX4" fmla="*/ 1218441 w 2299470"/>
                <a:gd name="connsiteY4" fmla="*/ 2723382 h 2835994"/>
                <a:gd name="connsiteX5" fmla="*/ 914945 w 2299470"/>
                <a:gd name="connsiteY5" fmla="*/ 2751049 h 2835994"/>
                <a:gd name="connsiteX6" fmla="*/ 709073 w 2299470"/>
                <a:gd name="connsiteY6" fmla="*/ 2514537 h 2835994"/>
                <a:gd name="connsiteX7" fmla="*/ 702924 w 2299470"/>
                <a:gd name="connsiteY7" fmla="*/ 2511252 h 2835994"/>
                <a:gd name="connsiteX8" fmla="*/ 364721 w 2299470"/>
                <a:gd name="connsiteY8" fmla="*/ 2345587 h 2835994"/>
                <a:gd name="connsiteX9" fmla="*/ 376201 w 2299470"/>
                <a:gd name="connsiteY9" fmla="*/ 1945029 h 2835994"/>
                <a:gd name="connsiteX10" fmla="*/ 376068 w 2299470"/>
                <a:gd name="connsiteY10" fmla="*/ 1944919 h 2835994"/>
                <a:gd name="connsiteX11" fmla="*/ 315057 w 2299470"/>
                <a:gd name="connsiteY11" fmla="*/ 1894495 h 2835994"/>
                <a:gd name="connsiteX12" fmla="*/ 239600 w 2299470"/>
                <a:gd name="connsiteY12" fmla="*/ 1745249 h 2835994"/>
                <a:gd name="connsiteX13" fmla="*/ 239875 w 2299470"/>
                <a:gd name="connsiteY13" fmla="*/ 1738738 h 2835994"/>
                <a:gd name="connsiteX14" fmla="*/ 200952 w 2299470"/>
                <a:gd name="connsiteY14" fmla="*/ 1735345 h 2835994"/>
                <a:gd name="connsiteX15" fmla="*/ 53596 w 2299470"/>
                <a:gd name="connsiteY15" fmla="*/ 1533504 h 2835994"/>
                <a:gd name="connsiteX16" fmla="*/ 100480 w 2299470"/>
                <a:gd name="connsiteY16" fmla="*/ 1252575 h 2835994"/>
                <a:gd name="connsiteX17" fmla="*/ 1476 w 2299470"/>
                <a:gd name="connsiteY17" fmla="*/ 964350 h 2835994"/>
                <a:gd name="connsiteX18" fmla="*/ 182283 w 2299470"/>
                <a:gd name="connsiteY18" fmla="*/ 708166 h 2835994"/>
                <a:gd name="connsiteX19" fmla="*/ 184012 w 2299470"/>
                <a:gd name="connsiteY19" fmla="*/ 701412 h 2835994"/>
                <a:gd name="connsiteX20" fmla="*/ 264552 w 2299470"/>
                <a:gd name="connsiteY20" fmla="*/ 333528 h 2835994"/>
                <a:gd name="connsiteX21" fmla="*/ 656362 w 2299470"/>
                <a:gd name="connsiteY21" fmla="*/ 249480 h 2835994"/>
                <a:gd name="connsiteX22" fmla="*/ 656437 w 2299470"/>
                <a:gd name="connsiteY22" fmla="*/ 249325 h 2835994"/>
                <a:gd name="connsiteX23" fmla="*/ 690915 w 2299470"/>
                <a:gd name="connsiteY23" fmla="*/ 178078 h 2835994"/>
                <a:gd name="connsiteX24" fmla="*/ 1051397 w 2299470"/>
                <a:gd name="connsiteY24" fmla="*/ 162229 h 2835994"/>
                <a:gd name="connsiteX25" fmla="*/ 1053159 w 2299470"/>
                <a:gd name="connsiteY25" fmla="*/ 158404 h 2835994"/>
                <a:gd name="connsiteX26" fmla="*/ 1078748 w 2299470"/>
                <a:gd name="connsiteY26" fmla="*/ 102862 h 2835994"/>
                <a:gd name="connsiteX27" fmla="*/ 1205326 w 2299470"/>
                <a:gd name="connsiteY27" fmla="*/ 2909 h 2835994"/>
                <a:gd name="connsiteX28" fmla="*/ 1357789 w 2299470"/>
                <a:gd name="connsiteY28" fmla="*/ 60105 h 2835994"/>
                <a:gd name="connsiteX29" fmla="*/ 1393991 w 2299470"/>
                <a:gd name="connsiteY29" fmla="*/ 112134 h 2835994"/>
                <a:gd name="connsiteX30" fmla="*/ 1396229 w 2299470"/>
                <a:gd name="connsiteY30" fmla="*/ 115350 h 2835994"/>
                <a:gd name="connsiteX31" fmla="*/ 1552860 w 2299470"/>
                <a:gd name="connsiteY31" fmla="*/ 1309 h 2835994"/>
                <a:gd name="connsiteX32" fmla="*/ 1659398 w 2299470"/>
                <a:gd name="connsiteY32" fmla="*/ 27063 h 2835994"/>
                <a:gd name="connsiteX33" fmla="*/ 1792853 w 2299470"/>
                <a:gd name="connsiteY33" fmla="*/ 267916 h 2835994"/>
                <a:gd name="connsiteX34" fmla="*/ 1793580 w 2299470"/>
                <a:gd name="connsiteY34" fmla="*/ 268346 h 2835994"/>
                <a:gd name="connsiteX35" fmla="*/ 1850009 w 2299470"/>
                <a:gd name="connsiteY35" fmla="*/ 301710 h 2835994"/>
                <a:gd name="connsiteX36" fmla="*/ 1964124 w 2299470"/>
                <a:gd name="connsiteY36" fmla="*/ 501671 h 2835994"/>
                <a:gd name="connsiteX37" fmla="*/ 1956457 w 2299470"/>
                <a:gd name="connsiteY37" fmla="*/ 755144 h 2835994"/>
                <a:gd name="connsiteX38" fmla="*/ 2012457 w 2299470"/>
                <a:gd name="connsiteY38" fmla="*/ 1142697 h 2835994"/>
                <a:gd name="connsiteX39" fmla="*/ 1984423 w 2299470"/>
                <a:gd name="connsiteY39" fmla="*/ 1239141 h 2835994"/>
                <a:gd name="connsiteX40" fmla="*/ 2043977 w 2299470"/>
                <a:gd name="connsiteY40" fmla="*/ 1283080 h 2835994"/>
                <a:gd name="connsiteX41" fmla="*/ 2093341 w 2299470"/>
                <a:gd name="connsiteY41" fmla="*/ 1335818 h 2835994"/>
                <a:gd name="connsiteX42" fmla="*/ 2051541 w 2299470"/>
                <a:gd name="connsiteY42" fmla="*/ 1654752 h 2835994"/>
                <a:gd name="connsiteX43" fmla="*/ 2298464 w 2299470"/>
                <a:gd name="connsiteY43" fmla="*/ 1950393 h 283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99470" h="2835994">
                  <a:moveTo>
                    <a:pt x="2298464" y="1950393"/>
                  </a:moveTo>
                  <a:cubicBezTo>
                    <a:pt x="2310981" y="2085698"/>
                    <a:pt x="2205764" y="2197970"/>
                    <a:pt x="2034753" y="2231730"/>
                  </a:cubicBezTo>
                  <a:cubicBezTo>
                    <a:pt x="2139313" y="2435753"/>
                    <a:pt x="2003884" y="2634377"/>
                    <a:pt x="1734485" y="2672023"/>
                  </a:cubicBezTo>
                  <a:cubicBezTo>
                    <a:pt x="1727136" y="2771957"/>
                    <a:pt x="1619614" y="2841173"/>
                    <a:pt x="1480179" y="2835690"/>
                  </a:cubicBezTo>
                  <a:cubicBezTo>
                    <a:pt x="1379291" y="2831746"/>
                    <a:pt x="1279811" y="2789071"/>
                    <a:pt x="1218441" y="2723382"/>
                  </a:cubicBezTo>
                  <a:cubicBezTo>
                    <a:pt x="1144529" y="2777193"/>
                    <a:pt x="1025301" y="2788059"/>
                    <a:pt x="914945" y="2751049"/>
                  </a:cubicBezTo>
                  <a:cubicBezTo>
                    <a:pt x="785740" y="2707694"/>
                    <a:pt x="700252" y="2609491"/>
                    <a:pt x="709073" y="2514537"/>
                  </a:cubicBezTo>
                  <a:cubicBezTo>
                    <a:pt x="707003" y="2513453"/>
                    <a:pt x="704993" y="2512336"/>
                    <a:pt x="702924" y="2511252"/>
                  </a:cubicBezTo>
                  <a:cubicBezTo>
                    <a:pt x="570009" y="2491773"/>
                    <a:pt x="446025" y="2431023"/>
                    <a:pt x="364721" y="2345587"/>
                  </a:cubicBezTo>
                  <a:cubicBezTo>
                    <a:pt x="236316" y="2210608"/>
                    <a:pt x="241128" y="2043885"/>
                    <a:pt x="376201" y="1945029"/>
                  </a:cubicBezTo>
                  <a:lnTo>
                    <a:pt x="376068" y="1944919"/>
                  </a:lnTo>
                  <a:lnTo>
                    <a:pt x="315057" y="1894495"/>
                  </a:lnTo>
                  <a:cubicBezTo>
                    <a:pt x="269397" y="1847839"/>
                    <a:pt x="244299" y="1795691"/>
                    <a:pt x="239600" y="1745249"/>
                  </a:cubicBezTo>
                  <a:lnTo>
                    <a:pt x="239875" y="1738738"/>
                  </a:lnTo>
                  <a:lnTo>
                    <a:pt x="200952" y="1735345"/>
                  </a:lnTo>
                  <a:cubicBezTo>
                    <a:pt x="131863" y="1711196"/>
                    <a:pt x="74456" y="1636062"/>
                    <a:pt x="53596" y="1533504"/>
                  </a:cubicBezTo>
                  <a:cubicBezTo>
                    <a:pt x="33449" y="1434570"/>
                    <a:pt x="51259" y="1327798"/>
                    <a:pt x="100480" y="1252575"/>
                  </a:cubicBezTo>
                  <a:cubicBezTo>
                    <a:pt x="30645" y="1193569"/>
                    <a:pt x="-8246" y="1080339"/>
                    <a:pt x="1476" y="964350"/>
                  </a:cubicBezTo>
                  <a:cubicBezTo>
                    <a:pt x="12882" y="828543"/>
                    <a:pt x="87953" y="722165"/>
                    <a:pt x="182283" y="708166"/>
                  </a:cubicBezTo>
                  <a:cubicBezTo>
                    <a:pt x="182844" y="705899"/>
                    <a:pt x="183451" y="703680"/>
                    <a:pt x="184012" y="701412"/>
                  </a:cubicBezTo>
                  <a:cubicBezTo>
                    <a:pt x="171345" y="567677"/>
                    <a:pt x="200887" y="432807"/>
                    <a:pt x="264552" y="333528"/>
                  </a:cubicBezTo>
                  <a:cubicBezTo>
                    <a:pt x="365146" y="176721"/>
                    <a:pt x="528236" y="141772"/>
                    <a:pt x="656362" y="249480"/>
                  </a:cubicBezTo>
                  <a:lnTo>
                    <a:pt x="656437" y="249325"/>
                  </a:lnTo>
                  <a:lnTo>
                    <a:pt x="690915" y="178078"/>
                  </a:lnTo>
                  <a:cubicBezTo>
                    <a:pt x="782830" y="30237"/>
                    <a:pt x="947426" y="15146"/>
                    <a:pt x="1051397" y="162229"/>
                  </a:cubicBezTo>
                  <a:lnTo>
                    <a:pt x="1053159" y="158404"/>
                  </a:lnTo>
                  <a:lnTo>
                    <a:pt x="1078748" y="102862"/>
                  </a:lnTo>
                  <a:cubicBezTo>
                    <a:pt x="1110686" y="49095"/>
                    <a:pt x="1155508" y="13039"/>
                    <a:pt x="1205326" y="2909"/>
                  </a:cubicBezTo>
                  <a:cubicBezTo>
                    <a:pt x="1260156" y="-8256"/>
                    <a:pt x="1314935" y="13132"/>
                    <a:pt x="1357789" y="60105"/>
                  </a:cubicBezTo>
                  <a:lnTo>
                    <a:pt x="1393991" y="112134"/>
                  </a:lnTo>
                  <a:lnTo>
                    <a:pt x="1396229" y="115350"/>
                  </a:lnTo>
                  <a:cubicBezTo>
                    <a:pt x="1436604" y="47139"/>
                    <a:pt x="1493486" y="7560"/>
                    <a:pt x="1552860" y="1309"/>
                  </a:cubicBezTo>
                  <a:cubicBezTo>
                    <a:pt x="1588485" y="-2442"/>
                    <a:pt x="1625006" y="5805"/>
                    <a:pt x="1659398" y="27063"/>
                  </a:cubicBezTo>
                  <a:cubicBezTo>
                    <a:pt x="1729281" y="70245"/>
                    <a:pt x="1779391" y="160652"/>
                    <a:pt x="1792853" y="267916"/>
                  </a:cubicBezTo>
                  <a:lnTo>
                    <a:pt x="1793580" y="268346"/>
                  </a:lnTo>
                  <a:lnTo>
                    <a:pt x="1850009" y="301710"/>
                  </a:lnTo>
                  <a:cubicBezTo>
                    <a:pt x="1903403" y="345099"/>
                    <a:pt x="1944491" y="415899"/>
                    <a:pt x="1964124" y="501671"/>
                  </a:cubicBezTo>
                  <a:cubicBezTo>
                    <a:pt x="1983149" y="584683"/>
                    <a:pt x="1980437" y="674843"/>
                    <a:pt x="1956457" y="755144"/>
                  </a:cubicBezTo>
                  <a:cubicBezTo>
                    <a:pt x="2015402" y="865267"/>
                    <a:pt x="2036016" y="1008025"/>
                    <a:pt x="2012457" y="1142697"/>
                  </a:cubicBezTo>
                  <a:lnTo>
                    <a:pt x="1984423" y="1239141"/>
                  </a:lnTo>
                  <a:lnTo>
                    <a:pt x="2043977" y="1283080"/>
                  </a:lnTo>
                  <a:cubicBezTo>
                    <a:pt x="2062551" y="1299488"/>
                    <a:pt x="2079132" y="1317146"/>
                    <a:pt x="2093341" y="1335818"/>
                  </a:cubicBezTo>
                  <a:cubicBezTo>
                    <a:pt x="2179709" y="1449298"/>
                    <a:pt x="2162752" y="1578546"/>
                    <a:pt x="2051541" y="1654752"/>
                  </a:cubicBezTo>
                  <a:cubicBezTo>
                    <a:pt x="2193834" y="1723013"/>
                    <a:pt x="2287837" y="1835570"/>
                    <a:pt x="2298464" y="1950393"/>
                  </a:cubicBezTo>
                  <a:close/>
                </a:path>
              </a:pathLst>
            </a:cu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8" name="Oval 227">
              <a:extLst>
                <a:ext uri="{FF2B5EF4-FFF2-40B4-BE49-F238E27FC236}">
                  <a16:creationId xmlns:a16="http://schemas.microsoft.com/office/drawing/2014/main" id="{6E8E39D9-42D5-8E2B-47DC-E18B81834F03}"/>
                </a:ext>
              </a:extLst>
            </p:cNvPr>
            <p:cNvSpPr/>
            <p:nvPr/>
          </p:nvSpPr>
          <p:spPr>
            <a:xfrm rot="7671173" flipH="1">
              <a:off x="1944300" y="4221637"/>
              <a:ext cx="624751" cy="427803"/>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rapezoid 228">
              <a:extLst>
                <a:ext uri="{FF2B5EF4-FFF2-40B4-BE49-F238E27FC236}">
                  <a16:creationId xmlns:a16="http://schemas.microsoft.com/office/drawing/2014/main" id="{9B91B28D-3689-B286-8931-E221D7A20048}"/>
                </a:ext>
              </a:extLst>
            </p:cNvPr>
            <p:cNvSpPr/>
            <p:nvPr/>
          </p:nvSpPr>
          <p:spPr>
            <a:xfrm rot="2381348" flipH="1">
              <a:off x="2460772" y="2815526"/>
              <a:ext cx="734219" cy="1848732"/>
            </a:xfrm>
            <a:prstGeom prst="trapezoid">
              <a:avLst>
                <a:gd name="adj" fmla="val 30356"/>
              </a:avLst>
            </a:prstGeom>
            <a:solidFill>
              <a:srgbClr val="2E5C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rapezoid 229">
              <a:extLst>
                <a:ext uri="{FF2B5EF4-FFF2-40B4-BE49-F238E27FC236}">
                  <a16:creationId xmlns:a16="http://schemas.microsoft.com/office/drawing/2014/main" id="{EDDA6721-C03C-37A6-CDDF-E3B449E1CA90}"/>
                </a:ext>
              </a:extLst>
            </p:cNvPr>
            <p:cNvSpPr/>
            <p:nvPr/>
          </p:nvSpPr>
          <p:spPr>
            <a:xfrm>
              <a:off x="2630772" y="3044832"/>
              <a:ext cx="1576224" cy="1869051"/>
            </a:xfrm>
            <a:prstGeom prst="trapezoid">
              <a:avLst>
                <a:gd name="adj" fmla="val 33441"/>
              </a:avLst>
            </a:prstGeom>
            <a:solidFill>
              <a:srgbClr val="2E5C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rapezoid 230">
              <a:extLst>
                <a:ext uri="{FF2B5EF4-FFF2-40B4-BE49-F238E27FC236}">
                  <a16:creationId xmlns:a16="http://schemas.microsoft.com/office/drawing/2014/main" id="{21720F2D-BCCF-59D2-F980-017331A449AB}"/>
                </a:ext>
              </a:extLst>
            </p:cNvPr>
            <p:cNvSpPr/>
            <p:nvPr/>
          </p:nvSpPr>
          <p:spPr>
            <a:xfrm rot="947588">
              <a:off x="2400146" y="4686249"/>
              <a:ext cx="497755" cy="1563973"/>
            </a:xfrm>
            <a:prstGeom prst="trapezoid">
              <a:avLst>
                <a:gd name="adj" fmla="val 21965"/>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231">
              <a:extLst>
                <a:ext uri="{FF2B5EF4-FFF2-40B4-BE49-F238E27FC236}">
                  <a16:creationId xmlns:a16="http://schemas.microsoft.com/office/drawing/2014/main" id="{56DE8693-BAC5-EE61-8DEE-57DEB22233BD}"/>
                </a:ext>
              </a:extLst>
            </p:cNvPr>
            <p:cNvSpPr/>
            <p:nvPr/>
          </p:nvSpPr>
          <p:spPr>
            <a:xfrm rot="21002712">
              <a:off x="3914329" y="4688568"/>
              <a:ext cx="497755" cy="154689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4EAF3FD1-FAFC-4071-3D9D-EDEC6C639017}"/>
                </a:ext>
              </a:extLst>
            </p:cNvPr>
            <p:cNvSpPr/>
            <p:nvPr/>
          </p:nvSpPr>
          <p:spPr>
            <a:xfrm rot="3718254" flipH="1">
              <a:off x="4130783" y="4434781"/>
              <a:ext cx="624751" cy="427803"/>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apezoid 233">
              <a:extLst>
                <a:ext uri="{FF2B5EF4-FFF2-40B4-BE49-F238E27FC236}">
                  <a16:creationId xmlns:a16="http://schemas.microsoft.com/office/drawing/2014/main" id="{94089C80-2059-2C18-9662-932ADBEB7732}"/>
                </a:ext>
              </a:extLst>
            </p:cNvPr>
            <p:cNvSpPr/>
            <p:nvPr/>
          </p:nvSpPr>
          <p:spPr>
            <a:xfrm rot="20175942" flipH="1">
              <a:off x="3650032" y="2884283"/>
              <a:ext cx="902555" cy="1897812"/>
            </a:xfrm>
            <a:prstGeom prst="trapezoid">
              <a:avLst>
                <a:gd name="adj" fmla="val 45365"/>
              </a:avLst>
            </a:prstGeom>
            <a:solidFill>
              <a:srgbClr val="2E5C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120990C9-DEC6-BF8B-327E-B30A791F2FC4}"/>
                </a:ext>
              </a:extLst>
            </p:cNvPr>
            <p:cNvSpPr/>
            <p:nvPr/>
          </p:nvSpPr>
          <p:spPr>
            <a:xfrm rot="20950279">
              <a:off x="2911260" y="6090099"/>
              <a:ext cx="554601" cy="43829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3F246E2A-FE21-DC85-C33B-7FFC62300116}"/>
                </a:ext>
              </a:extLst>
            </p:cNvPr>
            <p:cNvSpPr/>
            <p:nvPr/>
          </p:nvSpPr>
          <p:spPr>
            <a:xfrm rot="20950279">
              <a:off x="3409013" y="6090098"/>
              <a:ext cx="554601" cy="43829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7" name="Group 44">
              <a:extLst>
                <a:ext uri="{FF2B5EF4-FFF2-40B4-BE49-F238E27FC236}">
                  <a16:creationId xmlns:a16="http://schemas.microsoft.com/office/drawing/2014/main" id="{D9679F32-B542-76D4-78A3-D53BAE3C2D05}"/>
                </a:ext>
              </a:extLst>
            </p:cNvPr>
            <p:cNvGrpSpPr/>
            <p:nvPr/>
          </p:nvGrpSpPr>
          <p:grpSpPr>
            <a:xfrm>
              <a:off x="2962608" y="2951379"/>
              <a:ext cx="916005" cy="548142"/>
              <a:chOff x="3416724" y="3667852"/>
              <a:chExt cx="2655030" cy="1513748"/>
            </a:xfrm>
          </p:grpSpPr>
          <p:grpSp>
            <p:nvGrpSpPr>
              <p:cNvPr id="301" name="Group 31">
                <a:extLst>
                  <a:ext uri="{FF2B5EF4-FFF2-40B4-BE49-F238E27FC236}">
                    <a16:creationId xmlns:a16="http://schemas.microsoft.com/office/drawing/2014/main" id="{1884564D-43E5-AA63-DCA4-95E7B1FCC128}"/>
                  </a:ext>
                </a:extLst>
              </p:cNvPr>
              <p:cNvGrpSpPr/>
              <p:nvPr/>
            </p:nvGrpSpPr>
            <p:grpSpPr>
              <a:xfrm>
                <a:off x="4114800" y="4495800"/>
                <a:ext cx="1219200" cy="685800"/>
                <a:chOff x="4114800" y="4495800"/>
                <a:chExt cx="1219200" cy="685800"/>
              </a:xfrm>
            </p:grpSpPr>
            <p:sp>
              <p:nvSpPr>
                <p:cNvPr id="310" name="Trapezoid 19">
                  <a:extLst>
                    <a:ext uri="{FF2B5EF4-FFF2-40B4-BE49-F238E27FC236}">
                      <a16:creationId xmlns:a16="http://schemas.microsoft.com/office/drawing/2014/main" id="{0999DFFA-23FE-1DA6-15A1-79885677BF25}"/>
                    </a:ext>
                  </a:extLst>
                </p:cNvPr>
                <p:cNvSpPr/>
                <p:nvPr/>
              </p:nvSpPr>
              <p:spPr>
                <a:xfrm>
                  <a:off x="4114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Trapezoid 310">
                  <a:extLst>
                    <a:ext uri="{FF2B5EF4-FFF2-40B4-BE49-F238E27FC236}">
                      <a16:creationId xmlns:a16="http://schemas.microsoft.com/office/drawing/2014/main" id="{FB14AFEA-94D8-0C90-7D22-BBD5DB359315}"/>
                    </a:ext>
                  </a:extLst>
                </p:cNvPr>
                <p:cNvSpPr/>
                <p:nvPr/>
              </p:nvSpPr>
              <p:spPr>
                <a:xfrm>
                  <a:off x="4495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Trapezoid 311">
                  <a:extLst>
                    <a:ext uri="{FF2B5EF4-FFF2-40B4-BE49-F238E27FC236}">
                      <a16:creationId xmlns:a16="http://schemas.microsoft.com/office/drawing/2014/main" id="{3B151B97-F734-9E32-3B66-55AB59CE517D}"/>
                    </a:ext>
                  </a:extLst>
                </p:cNvPr>
                <p:cNvSpPr/>
                <p:nvPr/>
              </p:nvSpPr>
              <p:spPr>
                <a:xfrm>
                  <a:off x="4876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6">
                <a:extLst>
                  <a:ext uri="{FF2B5EF4-FFF2-40B4-BE49-F238E27FC236}">
                    <a16:creationId xmlns:a16="http://schemas.microsoft.com/office/drawing/2014/main" id="{C1410F7A-D2B5-1A65-73BA-C19C130BEDEA}"/>
                  </a:ext>
                </a:extLst>
              </p:cNvPr>
              <p:cNvGrpSpPr/>
              <p:nvPr/>
            </p:nvGrpSpPr>
            <p:grpSpPr>
              <a:xfrm rot="3976231">
                <a:off x="3150024" y="3934552"/>
                <a:ext cx="1219200" cy="685800"/>
                <a:chOff x="4114800" y="4495800"/>
                <a:chExt cx="1219200" cy="685800"/>
              </a:xfrm>
            </p:grpSpPr>
            <p:sp>
              <p:nvSpPr>
                <p:cNvPr id="307" name="Trapezoid 306">
                  <a:extLst>
                    <a:ext uri="{FF2B5EF4-FFF2-40B4-BE49-F238E27FC236}">
                      <a16:creationId xmlns:a16="http://schemas.microsoft.com/office/drawing/2014/main" id="{E14D2661-2190-3097-E02C-9412DEA6FEF5}"/>
                    </a:ext>
                  </a:extLst>
                </p:cNvPr>
                <p:cNvSpPr/>
                <p:nvPr/>
              </p:nvSpPr>
              <p:spPr>
                <a:xfrm>
                  <a:off x="4114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Trapezoid 307">
                  <a:extLst>
                    <a:ext uri="{FF2B5EF4-FFF2-40B4-BE49-F238E27FC236}">
                      <a16:creationId xmlns:a16="http://schemas.microsoft.com/office/drawing/2014/main" id="{5B01CBB6-BCAF-261E-8901-1B6BAEB546BE}"/>
                    </a:ext>
                  </a:extLst>
                </p:cNvPr>
                <p:cNvSpPr/>
                <p:nvPr/>
              </p:nvSpPr>
              <p:spPr>
                <a:xfrm>
                  <a:off x="4495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rapezoid 308">
                  <a:extLst>
                    <a:ext uri="{FF2B5EF4-FFF2-40B4-BE49-F238E27FC236}">
                      <a16:creationId xmlns:a16="http://schemas.microsoft.com/office/drawing/2014/main" id="{850198CC-32BF-7D03-E541-E6B7CF71676F}"/>
                    </a:ext>
                  </a:extLst>
                </p:cNvPr>
                <p:cNvSpPr/>
                <p:nvPr/>
              </p:nvSpPr>
              <p:spPr>
                <a:xfrm>
                  <a:off x="4876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40">
                <a:extLst>
                  <a:ext uri="{FF2B5EF4-FFF2-40B4-BE49-F238E27FC236}">
                    <a16:creationId xmlns:a16="http://schemas.microsoft.com/office/drawing/2014/main" id="{3B31A4DF-576C-2ED3-3711-70E348688DBF}"/>
                  </a:ext>
                </a:extLst>
              </p:cNvPr>
              <p:cNvGrpSpPr/>
              <p:nvPr/>
            </p:nvGrpSpPr>
            <p:grpSpPr>
              <a:xfrm rot="18434064">
                <a:off x="5119254" y="3990109"/>
                <a:ext cx="1219200" cy="685800"/>
                <a:chOff x="4114800" y="4495800"/>
                <a:chExt cx="1219200" cy="685800"/>
              </a:xfrm>
            </p:grpSpPr>
            <p:sp>
              <p:nvSpPr>
                <p:cNvPr id="304" name="Trapezoid 303">
                  <a:extLst>
                    <a:ext uri="{FF2B5EF4-FFF2-40B4-BE49-F238E27FC236}">
                      <a16:creationId xmlns:a16="http://schemas.microsoft.com/office/drawing/2014/main" id="{D8571C49-D215-25B3-2E2F-329B4AADFAE8}"/>
                    </a:ext>
                  </a:extLst>
                </p:cNvPr>
                <p:cNvSpPr/>
                <p:nvPr/>
              </p:nvSpPr>
              <p:spPr>
                <a:xfrm>
                  <a:off x="4114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rapezoid 304">
                  <a:extLst>
                    <a:ext uri="{FF2B5EF4-FFF2-40B4-BE49-F238E27FC236}">
                      <a16:creationId xmlns:a16="http://schemas.microsoft.com/office/drawing/2014/main" id="{7962E4FB-4B0C-C5E8-F553-B3681EF8EB51}"/>
                    </a:ext>
                  </a:extLst>
                </p:cNvPr>
                <p:cNvSpPr/>
                <p:nvPr/>
              </p:nvSpPr>
              <p:spPr>
                <a:xfrm>
                  <a:off x="4495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Trapezoid 305">
                  <a:extLst>
                    <a:ext uri="{FF2B5EF4-FFF2-40B4-BE49-F238E27FC236}">
                      <a16:creationId xmlns:a16="http://schemas.microsoft.com/office/drawing/2014/main" id="{3DC505A4-50A0-0913-8A69-F9981EF860CC}"/>
                    </a:ext>
                  </a:extLst>
                </p:cNvPr>
                <p:cNvSpPr/>
                <p:nvPr/>
              </p:nvSpPr>
              <p:spPr>
                <a:xfrm>
                  <a:off x="4876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8" name="Group 60">
              <a:extLst>
                <a:ext uri="{FF2B5EF4-FFF2-40B4-BE49-F238E27FC236}">
                  <a16:creationId xmlns:a16="http://schemas.microsoft.com/office/drawing/2014/main" id="{31F58DE2-FFD6-7480-F6D4-ADBF452C5EF0}"/>
                </a:ext>
              </a:extLst>
            </p:cNvPr>
            <p:cNvGrpSpPr/>
            <p:nvPr/>
          </p:nvGrpSpPr>
          <p:grpSpPr>
            <a:xfrm>
              <a:off x="2920682" y="3168978"/>
              <a:ext cx="1069548" cy="1058305"/>
              <a:chOff x="4118087" y="3005181"/>
              <a:chExt cx="3076372" cy="2631310"/>
            </a:xfrm>
            <a:solidFill>
              <a:schemeClr val="accent2"/>
            </a:solidFill>
          </p:grpSpPr>
          <p:sp>
            <p:nvSpPr>
              <p:cNvPr id="287" name="Hexagon 286">
                <a:extLst>
                  <a:ext uri="{FF2B5EF4-FFF2-40B4-BE49-F238E27FC236}">
                    <a16:creationId xmlns:a16="http://schemas.microsoft.com/office/drawing/2014/main" id="{748028AF-B57C-4ADD-791F-CB7782546BF1}"/>
                  </a:ext>
                </a:extLst>
              </p:cNvPr>
              <p:cNvSpPr/>
              <p:nvPr/>
            </p:nvSpPr>
            <p:spPr>
              <a:xfrm>
                <a:off x="5354782" y="5026891"/>
                <a:ext cx="685800" cy="609600"/>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Donut 40">
                <a:extLst>
                  <a:ext uri="{FF2B5EF4-FFF2-40B4-BE49-F238E27FC236}">
                    <a16:creationId xmlns:a16="http://schemas.microsoft.com/office/drawing/2014/main" id="{2D013CAE-7C13-0380-2AB2-2390716ED43A}"/>
                  </a:ext>
                </a:extLst>
              </p:cNvPr>
              <p:cNvSpPr/>
              <p:nvPr/>
            </p:nvSpPr>
            <p:spPr>
              <a:xfrm rot="12433330">
                <a:off x="6661059" y="3005181"/>
                <a:ext cx="533400" cy="1600200"/>
              </a:xfrm>
              <a:prstGeom prst="donut">
                <a:avLst>
                  <a:gd name="adj" fmla="val 3645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9" name="Donut 41">
                <a:extLst>
                  <a:ext uri="{FF2B5EF4-FFF2-40B4-BE49-F238E27FC236}">
                    <a16:creationId xmlns:a16="http://schemas.microsoft.com/office/drawing/2014/main" id="{96942B61-9D7B-DA97-1AAC-582244A166D9}"/>
                  </a:ext>
                </a:extLst>
              </p:cNvPr>
              <p:cNvSpPr/>
              <p:nvPr/>
            </p:nvSpPr>
            <p:spPr>
              <a:xfrm rot="19132023">
                <a:off x="4118087" y="3025961"/>
                <a:ext cx="533400" cy="1600200"/>
              </a:xfrm>
              <a:prstGeom prst="donut">
                <a:avLst>
                  <a:gd name="adj" fmla="val 3645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0" name="Rounded Rectangle 42">
                <a:extLst>
                  <a:ext uri="{FF2B5EF4-FFF2-40B4-BE49-F238E27FC236}">
                    <a16:creationId xmlns:a16="http://schemas.microsoft.com/office/drawing/2014/main" id="{09CC75D5-089B-9BAC-BBB1-8BE79FD8D734}"/>
                  </a:ext>
                </a:extLst>
              </p:cNvPr>
              <p:cNvSpPr/>
              <p:nvPr/>
            </p:nvSpPr>
            <p:spPr>
              <a:xfrm>
                <a:off x="4876800" y="4343400"/>
                <a:ext cx="762000" cy="228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ounded Rectangle 43">
                <a:extLst>
                  <a:ext uri="{FF2B5EF4-FFF2-40B4-BE49-F238E27FC236}">
                    <a16:creationId xmlns:a16="http://schemas.microsoft.com/office/drawing/2014/main" id="{C4B9F9D9-9573-DCD4-AEDB-251F095DD819}"/>
                  </a:ext>
                </a:extLst>
              </p:cNvPr>
              <p:cNvSpPr/>
              <p:nvPr/>
            </p:nvSpPr>
            <p:spPr>
              <a:xfrm>
                <a:off x="5715000" y="4343400"/>
                <a:ext cx="762000" cy="228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ounded Rectangle 44">
                <a:extLst>
                  <a:ext uri="{FF2B5EF4-FFF2-40B4-BE49-F238E27FC236}">
                    <a16:creationId xmlns:a16="http://schemas.microsoft.com/office/drawing/2014/main" id="{8F4EA050-1037-618E-09CD-153FADEADFF3}"/>
                  </a:ext>
                </a:extLst>
              </p:cNvPr>
              <p:cNvSpPr/>
              <p:nvPr/>
            </p:nvSpPr>
            <p:spPr>
              <a:xfrm>
                <a:off x="5715000" y="4648200"/>
                <a:ext cx="762000" cy="228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ounded Rectangle 45">
                <a:extLst>
                  <a:ext uri="{FF2B5EF4-FFF2-40B4-BE49-F238E27FC236}">
                    <a16:creationId xmlns:a16="http://schemas.microsoft.com/office/drawing/2014/main" id="{93968897-D784-E195-A624-615A89CBD490}"/>
                  </a:ext>
                </a:extLst>
              </p:cNvPr>
              <p:cNvSpPr/>
              <p:nvPr/>
            </p:nvSpPr>
            <p:spPr>
              <a:xfrm>
                <a:off x="4876800" y="4648200"/>
                <a:ext cx="762000" cy="228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ounded Rectangle 46">
                <a:extLst>
                  <a:ext uri="{FF2B5EF4-FFF2-40B4-BE49-F238E27FC236}">
                    <a16:creationId xmlns:a16="http://schemas.microsoft.com/office/drawing/2014/main" id="{8A429062-2BAA-10E1-97D1-3F31C821D022}"/>
                  </a:ext>
                </a:extLst>
              </p:cNvPr>
              <p:cNvSpPr/>
              <p:nvPr/>
            </p:nvSpPr>
            <p:spPr>
              <a:xfrm>
                <a:off x="4876800" y="4953000"/>
                <a:ext cx="762000" cy="228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ed Rectangle 47">
                <a:extLst>
                  <a:ext uri="{FF2B5EF4-FFF2-40B4-BE49-F238E27FC236}">
                    <a16:creationId xmlns:a16="http://schemas.microsoft.com/office/drawing/2014/main" id="{DCF95B33-FDD2-59A3-8750-85FC9B722129}"/>
                  </a:ext>
                </a:extLst>
              </p:cNvPr>
              <p:cNvSpPr/>
              <p:nvPr/>
            </p:nvSpPr>
            <p:spPr>
              <a:xfrm>
                <a:off x="5715000" y="4953000"/>
                <a:ext cx="762000" cy="228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D916E7CB-88BF-5921-61F2-15EE98721D80}"/>
                  </a:ext>
                </a:extLst>
              </p:cNvPr>
              <p:cNvSpPr/>
              <p:nvPr/>
            </p:nvSpPr>
            <p:spPr>
              <a:xfrm>
                <a:off x="4724400" y="4267200"/>
                <a:ext cx="304800" cy="304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EFF1FD9D-E4FE-406F-35DA-DD10521410B0}"/>
                  </a:ext>
                </a:extLst>
              </p:cNvPr>
              <p:cNvSpPr/>
              <p:nvPr/>
            </p:nvSpPr>
            <p:spPr>
              <a:xfrm>
                <a:off x="5527964" y="4447309"/>
                <a:ext cx="304800" cy="304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630D337D-36C7-BC52-A7EE-04691ADA4853}"/>
                  </a:ext>
                </a:extLst>
              </p:cNvPr>
              <p:cNvSpPr/>
              <p:nvPr/>
            </p:nvSpPr>
            <p:spPr>
              <a:xfrm>
                <a:off x="5532582" y="4770582"/>
                <a:ext cx="304800" cy="304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6AE9F56C-A828-5F87-936D-4B5F324CC682}"/>
                  </a:ext>
                </a:extLst>
              </p:cNvPr>
              <p:cNvSpPr/>
              <p:nvPr/>
            </p:nvSpPr>
            <p:spPr>
              <a:xfrm>
                <a:off x="6324600" y="4267200"/>
                <a:ext cx="304800" cy="304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EC4C99E0-ED9A-BF5B-FFD4-1328C03974B6}"/>
                  </a:ext>
                </a:extLst>
              </p:cNvPr>
              <p:cNvSpPr/>
              <p:nvPr/>
            </p:nvSpPr>
            <p:spPr>
              <a:xfrm>
                <a:off x="5537200" y="5073073"/>
                <a:ext cx="304800" cy="304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67">
              <a:extLst>
                <a:ext uri="{FF2B5EF4-FFF2-40B4-BE49-F238E27FC236}">
                  <a16:creationId xmlns:a16="http://schemas.microsoft.com/office/drawing/2014/main" id="{39B30AB2-C5AF-C5B3-2F38-A58EC281F82E}"/>
                </a:ext>
              </a:extLst>
            </p:cNvPr>
            <p:cNvGrpSpPr/>
            <p:nvPr/>
          </p:nvGrpSpPr>
          <p:grpSpPr>
            <a:xfrm>
              <a:off x="2630771" y="4633526"/>
              <a:ext cx="1576224" cy="1682146"/>
              <a:chOff x="4114795" y="4495800"/>
              <a:chExt cx="1219199" cy="685800"/>
            </a:xfrm>
          </p:grpSpPr>
          <p:sp>
            <p:nvSpPr>
              <p:cNvPr id="281" name="Rounded Rectangle 33">
                <a:extLst>
                  <a:ext uri="{FF2B5EF4-FFF2-40B4-BE49-F238E27FC236}">
                    <a16:creationId xmlns:a16="http://schemas.microsoft.com/office/drawing/2014/main" id="{4BAAF19A-292E-12D3-5819-0BBBF2CA36FB}"/>
                  </a:ext>
                </a:extLst>
              </p:cNvPr>
              <p:cNvSpPr/>
              <p:nvPr/>
            </p:nvSpPr>
            <p:spPr>
              <a:xfrm>
                <a:off x="4190996" y="4648200"/>
                <a:ext cx="1066799" cy="381000"/>
              </a:xfrm>
              <a:prstGeom prst="roundRect">
                <a:avLst>
                  <a:gd name="adj" fmla="val 0"/>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2" name="Group 61">
                <a:extLst>
                  <a:ext uri="{FF2B5EF4-FFF2-40B4-BE49-F238E27FC236}">
                    <a16:creationId xmlns:a16="http://schemas.microsoft.com/office/drawing/2014/main" id="{4709BAA2-CEE6-D871-E387-ACE41F26D0B0}"/>
                  </a:ext>
                </a:extLst>
              </p:cNvPr>
              <p:cNvGrpSpPr/>
              <p:nvPr/>
            </p:nvGrpSpPr>
            <p:grpSpPr>
              <a:xfrm>
                <a:off x="4177083" y="4495800"/>
                <a:ext cx="1133404" cy="685800"/>
                <a:chOff x="4177083" y="4495800"/>
                <a:chExt cx="1133404" cy="685800"/>
              </a:xfrm>
            </p:grpSpPr>
            <p:sp>
              <p:nvSpPr>
                <p:cNvPr id="284" name="Trapezoid 283">
                  <a:extLst>
                    <a:ext uri="{FF2B5EF4-FFF2-40B4-BE49-F238E27FC236}">
                      <a16:creationId xmlns:a16="http://schemas.microsoft.com/office/drawing/2014/main" id="{ABE07211-37C1-9CD3-A30E-6B0C281D37A0}"/>
                    </a:ext>
                  </a:extLst>
                </p:cNvPr>
                <p:cNvSpPr/>
                <p:nvPr/>
              </p:nvSpPr>
              <p:spPr>
                <a:xfrm rot="456787">
                  <a:off x="4177083" y="4525621"/>
                  <a:ext cx="457200" cy="650101"/>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Trapezoid 284">
                  <a:extLst>
                    <a:ext uri="{FF2B5EF4-FFF2-40B4-BE49-F238E27FC236}">
                      <a16:creationId xmlns:a16="http://schemas.microsoft.com/office/drawing/2014/main" id="{C5222EFD-F511-19AB-6E1D-31B45FCCDE02}"/>
                    </a:ext>
                  </a:extLst>
                </p:cNvPr>
                <p:cNvSpPr/>
                <p:nvPr/>
              </p:nvSpPr>
              <p:spPr>
                <a:xfrm>
                  <a:off x="4495800" y="4495800"/>
                  <a:ext cx="457200" cy="6858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Trapezoid 285">
                  <a:extLst>
                    <a:ext uri="{FF2B5EF4-FFF2-40B4-BE49-F238E27FC236}">
                      <a16:creationId xmlns:a16="http://schemas.microsoft.com/office/drawing/2014/main" id="{DBFC8EFC-CDEB-B0A8-0CB9-74A2600F86AA}"/>
                    </a:ext>
                  </a:extLst>
                </p:cNvPr>
                <p:cNvSpPr/>
                <p:nvPr/>
              </p:nvSpPr>
              <p:spPr>
                <a:xfrm rot="21248784">
                  <a:off x="4853287" y="4503554"/>
                  <a:ext cx="457200" cy="66988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3" name="Rounded Rectangle 35">
                <a:extLst>
                  <a:ext uri="{FF2B5EF4-FFF2-40B4-BE49-F238E27FC236}">
                    <a16:creationId xmlns:a16="http://schemas.microsoft.com/office/drawing/2014/main" id="{CF2CFA8D-F630-AF25-671F-FCB1CD21F13A}"/>
                  </a:ext>
                </a:extLst>
              </p:cNvPr>
              <p:cNvSpPr/>
              <p:nvPr/>
            </p:nvSpPr>
            <p:spPr>
              <a:xfrm>
                <a:off x="4114795" y="4495800"/>
                <a:ext cx="1219199" cy="152400"/>
              </a:xfrm>
              <a:prstGeom prst="roundRect">
                <a:avLst>
                  <a:gd name="adj" fmla="val 21819"/>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79">
              <a:extLst>
                <a:ext uri="{FF2B5EF4-FFF2-40B4-BE49-F238E27FC236}">
                  <a16:creationId xmlns:a16="http://schemas.microsoft.com/office/drawing/2014/main" id="{92CE9557-11E4-37FE-5B7E-45F77F16A7DA}"/>
                </a:ext>
              </a:extLst>
            </p:cNvPr>
            <p:cNvGrpSpPr/>
            <p:nvPr/>
          </p:nvGrpSpPr>
          <p:grpSpPr>
            <a:xfrm>
              <a:off x="2785350" y="4676357"/>
              <a:ext cx="1244386" cy="368892"/>
              <a:chOff x="3886201" y="4953000"/>
              <a:chExt cx="1447796" cy="381000"/>
            </a:xfrm>
          </p:grpSpPr>
          <p:sp>
            <p:nvSpPr>
              <p:cNvPr id="272" name="Rectangle 16">
                <a:extLst>
                  <a:ext uri="{FF2B5EF4-FFF2-40B4-BE49-F238E27FC236}">
                    <a16:creationId xmlns:a16="http://schemas.microsoft.com/office/drawing/2014/main" id="{07D17C99-6788-8C75-21BF-0320609002B4}"/>
                  </a:ext>
                </a:extLst>
              </p:cNvPr>
              <p:cNvSpPr/>
              <p:nvPr/>
            </p:nvSpPr>
            <p:spPr>
              <a:xfrm>
                <a:off x="3886201" y="4953000"/>
                <a:ext cx="228600" cy="3810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A49AEB45-ECA4-5706-D024-3853B14AAAF9}"/>
                  </a:ext>
                </a:extLst>
              </p:cNvPr>
              <p:cNvSpPr/>
              <p:nvPr/>
            </p:nvSpPr>
            <p:spPr>
              <a:xfrm>
                <a:off x="4191000" y="4953000"/>
                <a:ext cx="228600" cy="3810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B0F73F7E-1BD8-F858-5139-03114B4104A8}"/>
                  </a:ext>
                </a:extLst>
              </p:cNvPr>
              <p:cNvSpPr/>
              <p:nvPr/>
            </p:nvSpPr>
            <p:spPr>
              <a:xfrm>
                <a:off x="4495799" y="4953000"/>
                <a:ext cx="228600" cy="3810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0EBA708E-5278-D9A4-7620-DAA3A63BDF57}"/>
                  </a:ext>
                </a:extLst>
              </p:cNvPr>
              <p:cNvSpPr/>
              <p:nvPr/>
            </p:nvSpPr>
            <p:spPr>
              <a:xfrm>
                <a:off x="4800598" y="4953000"/>
                <a:ext cx="228600" cy="3810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6389745C-BCB1-3718-1AD4-24A30757B38A}"/>
                  </a:ext>
                </a:extLst>
              </p:cNvPr>
              <p:cNvSpPr/>
              <p:nvPr/>
            </p:nvSpPr>
            <p:spPr>
              <a:xfrm>
                <a:off x="5105397" y="4953000"/>
                <a:ext cx="228600" cy="3810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CC999E31-1670-F13C-EFD2-428DE4D66C6D}"/>
                  </a:ext>
                </a:extLst>
              </p:cNvPr>
              <p:cNvSpPr/>
              <p:nvPr/>
            </p:nvSpPr>
            <p:spPr>
              <a:xfrm>
                <a:off x="4054764" y="5045364"/>
                <a:ext cx="254000" cy="177800"/>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F9B6E9AF-4601-7C52-8EAD-16C5F2DF587C}"/>
                  </a:ext>
                </a:extLst>
              </p:cNvPr>
              <p:cNvSpPr/>
              <p:nvPr/>
            </p:nvSpPr>
            <p:spPr>
              <a:xfrm>
                <a:off x="4364182" y="5049983"/>
                <a:ext cx="254000" cy="177800"/>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8248779F-4917-8453-AC94-9AA8902C49D9}"/>
                  </a:ext>
                </a:extLst>
              </p:cNvPr>
              <p:cNvSpPr/>
              <p:nvPr/>
            </p:nvSpPr>
            <p:spPr>
              <a:xfrm>
                <a:off x="4668982" y="5040746"/>
                <a:ext cx="254000" cy="177800"/>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E72571A9-B69E-FAE5-042E-C25285DD8786}"/>
                  </a:ext>
                </a:extLst>
              </p:cNvPr>
              <p:cNvSpPr/>
              <p:nvPr/>
            </p:nvSpPr>
            <p:spPr>
              <a:xfrm>
                <a:off x="4955310" y="5049982"/>
                <a:ext cx="254000" cy="177800"/>
              </a:xfrm>
              <a:prstGeom prst="ellipse">
                <a:avLst/>
              </a:prstGeom>
              <a:solidFill>
                <a:srgbClr val="33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Regular Pentagon 73">
              <a:extLst>
                <a:ext uri="{FF2B5EF4-FFF2-40B4-BE49-F238E27FC236}">
                  <a16:creationId xmlns:a16="http://schemas.microsoft.com/office/drawing/2014/main" id="{DD5AFEFD-B3EB-33AC-EC38-6BD2571652B8}"/>
                </a:ext>
              </a:extLst>
            </p:cNvPr>
            <p:cNvSpPr/>
            <p:nvPr/>
          </p:nvSpPr>
          <p:spPr>
            <a:xfrm rot="10800000">
              <a:off x="2607092" y="1501440"/>
              <a:ext cx="1782579" cy="1852034"/>
            </a:xfrm>
            <a:prstGeom prst="pentagon">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loud 241">
              <a:extLst>
                <a:ext uri="{FF2B5EF4-FFF2-40B4-BE49-F238E27FC236}">
                  <a16:creationId xmlns:a16="http://schemas.microsoft.com/office/drawing/2014/main" id="{08F5DCAD-E5EE-CCA5-ABD2-F0BFD2D5E0B3}"/>
                </a:ext>
              </a:extLst>
            </p:cNvPr>
            <p:cNvSpPr/>
            <p:nvPr/>
          </p:nvSpPr>
          <p:spPr>
            <a:xfrm>
              <a:off x="2696221" y="1325056"/>
              <a:ext cx="1515193" cy="793729"/>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A574EC01-F95D-F952-DED7-79AD2D00E7CD}"/>
                </a:ext>
              </a:extLst>
            </p:cNvPr>
            <p:cNvGrpSpPr/>
            <p:nvPr/>
          </p:nvGrpSpPr>
          <p:grpSpPr>
            <a:xfrm rot="1528944">
              <a:off x="2499177" y="1439934"/>
              <a:ext cx="407516" cy="1234690"/>
              <a:chOff x="4876800" y="2209800"/>
              <a:chExt cx="721689" cy="2209800"/>
            </a:xfrm>
          </p:grpSpPr>
          <p:sp>
            <p:nvSpPr>
              <p:cNvPr id="269" name="Moon 268">
                <a:extLst>
                  <a:ext uri="{FF2B5EF4-FFF2-40B4-BE49-F238E27FC236}">
                    <a16:creationId xmlns:a16="http://schemas.microsoft.com/office/drawing/2014/main" id="{DD120269-623D-8DB3-0930-D16AF2DC8C1C}"/>
                  </a:ext>
                </a:extLst>
              </p:cNvPr>
              <p:cNvSpPr/>
              <p:nvPr/>
            </p:nvSpPr>
            <p:spPr>
              <a:xfrm>
                <a:off x="4876800" y="2209800"/>
                <a:ext cx="457200" cy="2057400"/>
              </a:xfrm>
              <a:prstGeom prst="mo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Moon 269">
                <a:extLst>
                  <a:ext uri="{FF2B5EF4-FFF2-40B4-BE49-F238E27FC236}">
                    <a16:creationId xmlns:a16="http://schemas.microsoft.com/office/drawing/2014/main" id="{D710F566-C8EF-4878-8C65-8383DE062599}"/>
                  </a:ext>
                </a:extLst>
              </p:cNvPr>
              <p:cNvSpPr/>
              <p:nvPr/>
            </p:nvSpPr>
            <p:spPr>
              <a:xfrm rot="20540578">
                <a:off x="5029200" y="2362200"/>
                <a:ext cx="457200" cy="2057400"/>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Moon 270">
                <a:extLst>
                  <a:ext uri="{FF2B5EF4-FFF2-40B4-BE49-F238E27FC236}">
                    <a16:creationId xmlns:a16="http://schemas.microsoft.com/office/drawing/2014/main" id="{9E0FE110-B234-8402-4121-F3BF0C3ED6B6}"/>
                  </a:ext>
                </a:extLst>
              </p:cNvPr>
              <p:cNvSpPr/>
              <p:nvPr/>
            </p:nvSpPr>
            <p:spPr>
              <a:xfrm rot="20085338">
                <a:off x="5141289" y="2285249"/>
                <a:ext cx="457200" cy="2057400"/>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9A88CF0F-BB06-536B-20B4-E9B4095E2543}"/>
                </a:ext>
              </a:extLst>
            </p:cNvPr>
            <p:cNvGrpSpPr/>
            <p:nvPr/>
          </p:nvGrpSpPr>
          <p:grpSpPr>
            <a:xfrm rot="20235377" flipH="1">
              <a:off x="4169391" y="1443192"/>
              <a:ext cx="407516" cy="1234690"/>
              <a:chOff x="4876800" y="2209800"/>
              <a:chExt cx="721689" cy="2209800"/>
            </a:xfrm>
          </p:grpSpPr>
          <p:sp>
            <p:nvSpPr>
              <p:cNvPr id="266" name="Moon 265">
                <a:extLst>
                  <a:ext uri="{FF2B5EF4-FFF2-40B4-BE49-F238E27FC236}">
                    <a16:creationId xmlns:a16="http://schemas.microsoft.com/office/drawing/2014/main" id="{842E3C9E-EBA6-A148-C131-B12D0456FAE4}"/>
                  </a:ext>
                </a:extLst>
              </p:cNvPr>
              <p:cNvSpPr/>
              <p:nvPr/>
            </p:nvSpPr>
            <p:spPr>
              <a:xfrm>
                <a:off x="4876800" y="2209800"/>
                <a:ext cx="457200" cy="2057400"/>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Moon 266">
                <a:extLst>
                  <a:ext uri="{FF2B5EF4-FFF2-40B4-BE49-F238E27FC236}">
                    <a16:creationId xmlns:a16="http://schemas.microsoft.com/office/drawing/2014/main" id="{3561512D-E425-1943-D99A-D09AA656FF13}"/>
                  </a:ext>
                </a:extLst>
              </p:cNvPr>
              <p:cNvSpPr/>
              <p:nvPr/>
            </p:nvSpPr>
            <p:spPr>
              <a:xfrm rot="20540578">
                <a:off x="5029200" y="2362200"/>
                <a:ext cx="457200" cy="2057400"/>
              </a:xfrm>
              <a:prstGeom prst="mo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Moon 267">
                <a:extLst>
                  <a:ext uri="{FF2B5EF4-FFF2-40B4-BE49-F238E27FC236}">
                    <a16:creationId xmlns:a16="http://schemas.microsoft.com/office/drawing/2014/main" id="{63BECB4E-94FF-A24F-8998-50C9536BBAE3}"/>
                  </a:ext>
                </a:extLst>
              </p:cNvPr>
              <p:cNvSpPr/>
              <p:nvPr/>
            </p:nvSpPr>
            <p:spPr>
              <a:xfrm rot="20085338">
                <a:off x="5141289" y="2285249"/>
                <a:ext cx="457200" cy="2057400"/>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1C45991D-D7F2-1EA3-7BE3-0C1044DB0F6A}"/>
                </a:ext>
              </a:extLst>
            </p:cNvPr>
            <p:cNvGrpSpPr/>
            <p:nvPr/>
          </p:nvGrpSpPr>
          <p:grpSpPr>
            <a:xfrm rot="7453981">
              <a:off x="2679402" y="-19555"/>
              <a:ext cx="403232" cy="1247806"/>
              <a:chOff x="4876800" y="2209800"/>
              <a:chExt cx="721689" cy="2209800"/>
            </a:xfrm>
          </p:grpSpPr>
          <p:sp>
            <p:nvSpPr>
              <p:cNvPr id="263" name="Moon 262">
                <a:extLst>
                  <a:ext uri="{FF2B5EF4-FFF2-40B4-BE49-F238E27FC236}">
                    <a16:creationId xmlns:a16="http://schemas.microsoft.com/office/drawing/2014/main" id="{D2B65B17-6C9A-DD78-224F-012FC79C45A2}"/>
                  </a:ext>
                </a:extLst>
              </p:cNvPr>
              <p:cNvSpPr/>
              <p:nvPr/>
            </p:nvSpPr>
            <p:spPr>
              <a:xfrm>
                <a:off x="4876800" y="2209800"/>
                <a:ext cx="457200" cy="2057400"/>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Moon 263">
                <a:extLst>
                  <a:ext uri="{FF2B5EF4-FFF2-40B4-BE49-F238E27FC236}">
                    <a16:creationId xmlns:a16="http://schemas.microsoft.com/office/drawing/2014/main" id="{BBEBDEB6-6FA3-CE88-C881-EBE26D4DB7CD}"/>
                  </a:ext>
                </a:extLst>
              </p:cNvPr>
              <p:cNvSpPr/>
              <p:nvPr/>
            </p:nvSpPr>
            <p:spPr>
              <a:xfrm rot="20540578">
                <a:off x="5029200" y="2362200"/>
                <a:ext cx="457200" cy="2057400"/>
              </a:xfrm>
              <a:prstGeom prst="mo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Moon 264">
                <a:extLst>
                  <a:ext uri="{FF2B5EF4-FFF2-40B4-BE49-F238E27FC236}">
                    <a16:creationId xmlns:a16="http://schemas.microsoft.com/office/drawing/2014/main" id="{DB041D76-C7CC-8372-5945-A0DD5CBFEDCE}"/>
                  </a:ext>
                </a:extLst>
              </p:cNvPr>
              <p:cNvSpPr/>
              <p:nvPr/>
            </p:nvSpPr>
            <p:spPr>
              <a:xfrm rot="20085338">
                <a:off x="5141289" y="2285249"/>
                <a:ext cx="457200" cy="2057400"/>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9C2B84EB-DF56-F0BE-3615-76A2FDACEDF0}"/>
                </a:ext>
              </a:extLst>
            </p:cNvPr>
            <p:cNvGrpSpPr/>
            <p:nvPr/>
          </p:nvGrpSpPr>
          <p:grpSpPr>
            <a:xfrm rot="6909421">
              <a:off x="2611172" y="175966"/>
              <a:ext cx="403232" cy="1247806"/>
              <a:chOff x="4876800" y="2209800"/>
              <a:chExt cx="721689" cy="2209800"/>
            </a:xfrm>
          </p:grpSpPr>
          <p:sp>
            <p:nvSpPr>
              <p:cNvPr id="260" name="Moon 259">
                <a:extLst>
                  <a:ext uri="{FF2B5EF4-FFF2-40B4-BE49-F238E27FC236}">
                    <a16:creationId xmlns:a16="http://schemas.microsoft.com/office/drawing/2014/main" id="{6646D057-4A02-72DC-AC79-D2D33689025E}"/>
                  </a:ext>
                </a:extLst>
              </p:cNvPr>
              <p:cNvSpPr/>
              <p:nvPr/>
            </p:nvSpPr>
            <p:spPr>
              <a:xfrm>
                <a:off x="4876800" y="2209800"/>
                <a:ext cx="457200" cy="2057400"/>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Moon 260">
                <a:extLst>
                  <a:ext uri="{FF2B5EF4-FFF2-40B4-BE49-F238E27FC236}">
                    <a16:creationId xmlns:a16="http://schemas.microsoft.com/office/drawing/2014/main" id="{C85D7AB3-547C-C193-725D-C50C2B46A832}"/>
                  </a:ext>
                </a:extLst>
              </p:cNvPr>
              <p:cNvSpPr/>
              <p:nvPr/>
            </p:nvSpPr>
            <p:spPr>
              <a:xfrm rot="20540578">
                <a:off x="5029200" y="2362200"/>
                <a:ext cx="457200" cy="2057400"/>
              </a:xfrm>
              <a:prstGeom prst="mo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Moon 261">
                <a:extLst>
                  <a:ext uri="{FF2B5EF4-FFF2-40B4-BE49-F238E27FC236}">
                    <a16:creationId xmlns:a16="http://schemas.microsoft.com/office/drawing/2014/main" id="{F7BFFA77-8B95-C8A0-1474-FF37D2A2C03B}"/>
                  </a:ext>
                </a:extLst>
              </p:cNvPr>
              <p:cNvSpPr/>
              <p:nvPr/>
            </p:nvSpPr>
            <p:spPr>
              <a:xfrm rot="20085338">
                <a:off x="5141289" y="2285249"/>
                <a:ext cx="457200" cy="2057400"/>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C40D053F-E862-D3B7-F230-8B675F138DC4}"/>
                </a:ext>
              </a:extLst>
            </p:cNvPr>
            <p:cNvGrpSpPr/>
            <p:nvPr/>
          </p:nvGrpSpPr>
          <p:grpSpPr>
            <a:xfrm rot="9504789">
              <a:off x="3267987" y="121243"/>
              <a:ext cx="407516" cy="1234690"/>
              <a:chOff x="4876800" y="2209800"/>
              <a:chExt cx="721689" cy="2209800"/>
            </a:xfrm>
          </p:grpSpPr>
          <p:sp>
            <p:nvSpPr>
              <p:cNvPr id="257" name="Moon 256">
                <a:extLst>
                  <a:ext uri="{FF2B5EF4-FFF2-40B4-BE49-F238E27FC236}">
                    <a16:creationId xmlns:a16="http://schemas.microsoft.com/office/drawing/2014/main" id="{A647E288-3F0C-323D-757D-12EBB6524367}"/>
                  </a:ext>
                </a:extLst>
              </p:cNvPr>
              <p:cNvSpPr/>
              <p:nvPr/>
            </p:nvSpPr>
            <p:spPr>
              <a:xfrm>
                <a:off x="4876800" y="2209800"/>
                <a:ext cx="457200" cy="2057400"/>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Moon 257">
                <a:extLst>
                  <a:ext uri="{FF2B5EF4-FFF2-40B4-BE49-F238E27FC236}">
                    <a16:creationId xmlns:a16="http://schemas.microsoft.com/office/drawing/2014/main" id="{93E70975-B80D-CDB7-105A-3E2F6A846751}"/>
                  </a:ext>
                </a:extLst>
              </p:cNvPr>
              <p:cNvSpPr/>
              <p:nvPr/>
            </p:nvSpPr>
            <p:spPr>
              <a:xfrm rot="20540578">
                <a:off x="5029200" y="2362200"/>
                <a:ext cx="457200" cy="2057400"/>
              </a:xfrm>
              <a:prstGeom prst="mo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Moon 258">
                <a:extLst>
                  <a:ext uri="{FF2B5EF4-FFF2-40B4-BE49-F238E27FC236}">
                    <a16:creationId xmlns:a16="http://schemas.microsoft.com/office/drawing/2014/main" id="{C387E07C-4F45-B8A7-C701-D095480DE92A}"/>
                  </a:ext>
                </a:extLst>
              </p:cNvPr>
              <p:cNvSpPr/>
              <p:nvPr/>
            </p:nvSpPr>
            <p:spPr>
              <a:xfrm rot="20085338">
                <a:off x="5141289" y="2285249"/>
                <a:ext cx="457200" cy="2057400"/>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26">
              <a:extLst>
                <a:ext uri="{FF2B5EF4-FFF2-40B4-BE49-F238E27FC236}">
                  <a16:creationId xmlns:a16="http://schemas.microsoft.com/office/drawing/2014/main" id="{90953B88-AAE7-D3C3-DE42-93C9A04C1A54}"/>
                </a:ext>
              </a:extLst>
            </p:cNvPr>
            <p:cNvGrpSpPr/>
            <p:nvPr/>
          </p:nvGrpSpPr>
          <p:grpSpPr>
            <a:xfrm>
              <a:off x="2696221" y="795903"/>
              <a:ext cx="1712658" cy="954350"/>
              <a:chOff x="3276599" y="3962400"/>
              <a:chExt cx="2362200" cy="1430616"/>
            </a:xfrm>
          </p:grpSpPr>
          <p:sp>
            <p:nvSpPr>
              <p:cNvPr id="249" name="Moon 248">
                <a:extLst>
                  <a:ext uri="{FF2B5EF4-FFF2-40B4-BE49-F238E27FC236}">
                    <a16:creationId xmlns:a16="http://schemas.microsoft.com/office/drawing/2014/main" id="{9B3408D4-B451-340A-B459-2C49C294C9B6}"/>
                  </a:ext>
                </a:extLst>
              </p:cNvPr>
              <p:cNvSpPr/>
              <p:nvPr/>
            </p:nvSpPr>
            <p:spPr>
              <a:xfrm rot="5400000">
                <a:off x="3728847" y="3510153"/>
                <a:ext cx="1430616" cy="2335110"/>
              </a:xfrm>
              <a:prstGeom prst="moon">
                <a:avLst>
                  <a:gd name="adj" fmla="val 86492"/>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Moon 18">
                <a:extLst>
                  <a:ext uri="{FF2B5EF4-FFF2-40B4-BE49-F238E27FC236}">
                    <a16:creationId xmlns:a16="http://schemas.microsoft.com/office/drawing/2014/main" id="{CF9C9DED-F5CE-BD84-47D4-7DB43864458F}"/>
                  </a:ext>
                </a:extLst>
              </p:cNvPr>
              <p:cNvSpPr/>
              <p:nvPr/>
            </p:nvSpPr>
            <p:spPr>
              <a:xfrm rot="5400000">
                <a:off x="4169067" y="3831933"/>
                <a:ext cx="577264" cy="2362200"/>
              </a:xfrm>
              <a:prstGeom prst="moon">
                <a:avLst>
                  <a:gd name="adj" fmla="val 5735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Pentagon 20">
                <a:extLst>
                  <a:ext uri="{FF2B5EF4-FFF2-40B4-BE49-F238E27FC236}">
                    <a16:creationId xmlns:a16="http://schemas.microsoft.com/office/drawing/2014/main" id="{13D25566-F5F2-D214-1822-C12D24427D9B}"/>
                  </a:ext>
                </a:extLst>
              </p:cNvPr>
              <p:cNvSpPr/>
              <p:nvPr/>
            </p:nvSpPr>
            <p:spPr>
              <a:xfrm rot="15286294">
                <a:off x="3471073" y="4452990"/>
                <a:ext cx="610032" cy="348537"/>
              </a:xfrm>
              <a:prstGeom prst="homePlat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Pentagon 21">
                <a:extLst>
                  <a:ext uri="{FF2B5EF4-FFF2-40B4-BE49-F238E27FC236}">
                    <a16:creationId xmlns:a16="http://schemas.microsoft.com/office/drawing/2014/main" id="{1CF9C48B-3E69-F210-CC26-925A624FD31D}"/>
                  </a:ext>
                </a:extLst>
              </p:cNvPr>
              <p:cNvSpPr/>
              <p:nvPr/>
            </p:nvSpPr>
            <p:spPr>
              <a:xfrm rot="17484679">
                <a:off x="4843143" y="4516139"/>
                <a:ext cx="610032" cy="348537"/>
              </a:xfrm>
              <a:prstGeom prst="homePlat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Pentagon 69">
                <a:extLst>
                  <a:ext uri="{FF2B5EF4-FFF2-40B4-BE49-F238E27FC236}">
                    <a16:creationId xmlns:a16="http://schemas.microsoft.com/office/drawing/2014/main" id="{A10AEC55-D752-5558-5B95-FA626114CFBF}"/>
                  </a:ext>
                </a:extLst>
              </p:cNvPr>
              <p:cNvSpPr/>
              <p:nvPr/>
            </p:nvSpPr>
            <p:spPr>
              <a:xfrm rot="15286294">
                <a:off x="3743390" y="4359000"/>
                <a:ext cx="723762" cy="237611"/>
              </a:xfrm>
              <a:prstGeom prst="homePlat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Pentagon 70">
                <a:extLst>
                  <a:ext uri="{FF2B5EF4-FFF2-40B4-BE49-F238E27FC236}">
                    <a16:creationId xmlns:a16="http://schemas.microsoft.com/office/drawing/2014/main" id="{4DA4592A-4188-B075-C9C2-A7F31760A87C}"/>
                  </a:ext>
                </a:extLst>
              </p:cNvPr>
              <p:cNvSpPr/>
              <p:nvPr/>
            </p:nvSpPr>
            <p:spPr>
              <a:xfrm rot="17383046">
                <a:off x="4449825" y="4387920"/>
                <a:ext cx="723762" cy="237611"/>
              </a:xfrm>
              <a:prstGeom prst="homePlat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Pentagon 71">
                <a:extLst>
                  <a:ext uri="{FF2B5EF4-FFF2-40B4-BE49-F238E27FC236}">
                    <a16:creationId xmlns:a16="http://schemas.microsoft.com/office/drawing/2014/main" id="{51D57F15-131B-0578-9A99-B581C069F7F4}"/>
                  </a:ext>
                </a:extLst>
              </p:cNvPr>
              <p:cNvSpPr/>
              <p:nvPr/>
            </p:nvSpPr>
            <p:spPr>
              <a:xfrm rot="16200000">
                <a:off x="4065053" y="4295958"/>
                <a:ext cx="783965" cy="229936"/>
              </a:xfrm>
              <a:prstGeom prst="homePlat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Moon 255">
                <a:extLst>
                  <a:ext uri="{FF2B5EF4-FFF2-40B4-BE49-F238E27FC236}">
                    <a16:creationId xmlns:a16="http://schemas.microsoft.com/office/drawing/2014/main" id="{BEAC4E1D-9EE5-AD76-B4F8-EDFDE930E2C1}"/>
                  </a:ext>
                </a:extLst>
              </p:cNvPr>
              <p:cNvSpPr/>
              <p:nvPr/>
            </p:nvSpPr>
            <p:spPr>
              <a:xfrm rot="5400000">
                <a:off x="4231409" y="3945081"/>
                <a:ext cx="406399" cy="2048165"/>
              </a:xfrm>
              <a:prstGeom prst="moon">
                <a:avLst>
                  <a:gd name="adj" fmla="val 5735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5045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wipe(down)">
                                      <p:cBhvr>
                                        <p:cTn id="23" dur="580">
                                          <p:stCondLst>
                                            <p:cond delay="0"/>
                                          </p:stCondLst>
                                        </p:cTn>
                                        <p:tgtEl>
                                          <p:spTgt spid="78"/>
                                        </p:tgtEl>
                                      </p:cBhvr>
                                    </p:animEffect>
                                    <p:anim calcmode="lin" valueType="num">
                                      <p:cBhvr>
                                        <p:cTn id="24" dur="1822"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8"/>
                                        </p:tgtEl>
                                        <p:attrNameLst>
                                          <p:attrName>ppt_y</p:attrName>
                                        </p:attrNameLst>
                                      </p:cBhvr>
                                      <p:tavLst>
                                        <p:tav tm="0" fmla="#ppt_y-sin(pi*$)/81">
                                          <p:val>
                                            <p:fltVal val="0"/>
                                          </p:val>
                                        </p:tav>
                                        <p:tav tm="100000">
                                          <p:val>
                                            <p:fltVal val="1"/>
                                          </p:val>
                                        </p:tav>
                                      </p:tavLst>
                                    </p:anim>
                                    <p:animScale>
                                      <p:cBhvr>
                                        <p:cTn id="29" dur="26">
                                          <p:stCondLst>
                                            <p:cond delay="650"/>
                                          </p:stCondLst>
                                        </p:cTn>
                                        <p:tgtEl>
                                          <p:spTgt spid="78"/>
                                        </p:tgtEl>
                                      </p:cBhvr>
                                      <p:to x="100000" y="60000"/>
                                    </p:animScale>
                                    <p:animScale>
                                      <p:cBhvr>
                                        <p:cTn id="30" dur="166" decel="50000">
                                          <p:stCondLst>
                                            <p:cond delay="676"/>
                                          </p:stCondLst>
                                        </p:cTn>
                                        <p:tgtEl>
                                          <p:spTgt spid="78"/>
                                        </p:tgtEl>
                                      </p:cBhvr>
                                      <p:to x="100000" y="100000"/>
                                    </p:animScale>
                                    <p:animScale>
                                      <p:cBhvr>
                                        <p:cTn id="31" dur="26">
                                          <p:stCondLst>
                                            <p:cond delay="1312"/>
                                          </p:stCondLst>
                                        </p:cTn>
                                        <p:tgtEl>
                                          <p:spTgt spid="78"/>
                                        </p:tgtEl>
                                      </p:cBhvr>
                                      <p:to x="100000" y="80000"/>
                                    </p:animScale>
                                    <p:animScale>
                                      <p:cBhvr>
                                        <p:cTn id="32" dur="166" decel="50000">
                                          <p:stCondLst>
                                            <p:cond delay="1338"/>
                                          </p:stCondLst>
                                        </p:cTn>
                                        <p:tgtEl>
                                          <p:spTgt spid="78"/>
                                        </p:tgtEl>
                                      </p:cBhvr>
                                      <p:to x="100000" y="100000"/>
                                    </p:animScale>
                                    <p:animScale>
                                      <p:cBhvr>
                                        <p:cTn id="33" dur="26">
                                          <p:stCondLst>
                                            <p:cond delay="1642"/>
                                          </p:stCondLst>
                                        </p:cTn>
                                        <p:tgtEl>
                                          <p:spTgt spid="78"/>
                                        </p:tgtEl>
                                      </p:cBhvr>
                                      <p:to x="100000" y="90000"/>
                                    </p:animScale>
                                    <p:animScale>
                                      <p:cBhvr>
                                        <p:cTn id="34" dur="166" decel="50000">
                                          <p:stCondLst>
                                            <p:cond delay="1668"/>
                                          </p:stCondLst>
                                        </p:cTn>
                                        <p:tgtEl>
                                          <p:spTgt spid="78"/>
                                        </p:tgtEl>
                                      </p:cBhvr>
                                      <p:to x="100000" y="100000"/>
                                    </p:animScale>
                                    <p:animScale>
                                      <p:cBhvr>
                                        <p:cTn id="35" dur="26">
                                          <p:stCondLst>
                                            <p:cond delay="1808"/>
                                          </p:stCondLst>
                                        </p:cTn>
                                        <p:tgtEl>
                                          <p:spTgt spid="78"/>
                                        </p:tgtEl>
                                      </p:cBhvr>
                                      <p:to x="100000" y="95000"/>
                                    </p:animScale>
                                    <p:animScale>
                                      <p:cBhvr>
                                        <p:cTn id="36" dur="166" decel="50000">
                                          <p:stCondLst>
                                            <p:cond delay="1834"/>
                                          </p:stCondLst>
                                        </p:cTn>
                                        <p:tgtEl>
                                          <p:spTgt spid="7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wipe(down)">
                                      <p:cBhvr>
                                        <p:cTn id="39" dur="435">
                                          <p:stCondLst>
                                            <p:cond delay="0"/>
                                          </p:stCondLst>
                                        </p:cTn>
                                        <p:tgtEl>
                                          <p:spTgt spid="152"/>
                                        </p:tgtEl>
                                      </p:cBhvr>
                                    </p:animEffect>
                                    <p:anim calcmode="lin" valueType="num">
                                      <p:cBhvr>
                                        <p:cTn id="40" dur="1367"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52"/>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52"/>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52"/>
                                        </p:tgtEl>
                                        <p:attrNameLst>
                                          <p:attrName>ppt_y</p:attrName>
                                        </p:attrNameLst>
                                      </p:cBhvr>
                                      <p:tavLst>
                                        <p:tav tm="0" fmla="#ppt_y-sin(pi*$)/81">
                                          <p:val>
                                            <p:fltVal val="0"/>
                                          </p:val>
                                        </p:tav>
                                        <p:tav tm="100000">
                                          <p:val>
                                            <p:fltVal val="1"/>
                                          </p:val>
                                        </p:tav>
                                      </p:tavLst>
                                    </p:anim>
                                    <p:animScale>
                                      <p:cBhvr>
                                        <p:cTn id="45" dur="20">
                                          <p:stCondLst>
                                            <p:cond delay="487"/>
                                          </p:stCondLst>
                                        </p:cTn>
                                        <p:tgtEl>
                                          <p:spTgt spid="152"/>
                                        </p:tgtEl>
                                      </p:cBhvr>
                                      <p:to x="100000" y="60000"/>
                                    </p:animScale>
                                    <p:animScale>
                                      <p:cBhvr>
                                        <p:cTn id="46" dur="124" decel="50000">
                                          <p:stCondLst>
                                            <p:cond delay="507"/>
                                          </p:stCondLst>
                                        </p:cTn>
                                        <p:tgtEl>
                                          <p:spTgt spid="152"/>
                                        </p:tgtEl>
                                      </p:cBhvr>
                                      <p:to x="100000" y="100000"/>
                                    </p:animScale>
                                    <p:animScale>
                                      <p:cBhvr>
                                        <p:cTn id="47" dur="20">
                                          <p:stCondLst>
                                            <p:cond delay="984"/>
                                          </p:stCondLst>
                                        </p:cTn>
                                        <p:tgtEl>
                                          <p:spTgt spid="152"/>
                                        </p:tgtEl>
                                      </p:cBhvr>
                                      <p:to x="100000" y="80000"/>
                                    </p:animScale>
                                    <p:animScale>
                                      <p:cBhvr>
                                        <p:cTn id="48" dur="124" decel="50000">
                                          <p:stCondLst>
                                            <p:cond delay="1004"/>
                                          </p:stCondLst>
                                        </p:cTn>
                                        <p:tgtEl>
                                          <p:spTgt spid="152"/>
                                        </p:tgtEl>
                                      </p:cBhvr>
                                      <p:to x="100000" y="100000"/>
                                    </p:animScale>
                                    <p:animScale>
                                      <p:cBhvr>
                                        <p:cTn id="49" dur="20">
                                          <p:stCondLst>
                                            <p:cond delay="1231"/>
                                          </p:stCondLst>
                                        </p:cTn>
                                        <p:tgtEl>
                                          <p:spTgt spid="152"/>
                                        </p:tgtEl>
                                      </p:cBhvr>
                                      <p:to x="100000" y="90000"/>
                                    </p:animScale>
                                    <p:animScale>
                                      <p:cBhvr>
                                        <p:cTn id="50" dur="124" decel="50000">
                                          <p:stCondLst>
                                            <p:cond delay="1251"/>
                                          </p:stCondLst>
                                        </p:cTn>
                                        <p:tgtEl>
                                          <p:spTgt spid="152"/>
                                        </p:tgtEl>
                                      </p:cBhvr>
                                      <p:to x="100000" y="100000"/>
                                    </p:animScale>
                                    <p:animScale>
                                      <p:cBhvr>
                                        <p:cTn id="51" dur="20">
                                          <p:stCondLst>
                                            <p:cond delay="1356"/>
                                          </p:stCondLst>
                                        </p:cTn>
                                        <p:tgtEl>
                                          <p:spTgt spid="152"/>
                                        </p:tgtEl>
                                      </p:cBhvr>
                                      <p:to x="100000" y="95000"/>
                                    </p:animScale>
                                    <p:animScale>
                                      <p:cBhvr>
                                        <p:cTn id="52" dur="124" decel="50000">
                                          <p:stCondLst>
                                            <p:cond delay="1375"/>
                                          </p:stCondLst>
                                        </p:cTn>
                                        <p:tgtEl>
                                          <p:spTgt spid="152"/>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26"/>
                                        </p:tgtEl>
                                        <p:attrNameLst>
                                          <p:attrName>style.visibility</p:attrName>
                                        </p:attrNameLst>
                                      </p:cBhvr>
                                      <p:to>
                                        <p:strVal val="visible"/>
                                      </p:to>
                                    </p:set>
                                    <p:animEffect transition="in" filter="wipe(down)">
                                      <p:cBhvr>
                                        <p:cTn id="55" dur="580">
                                          <p:stCondLst>
                                            <p:cond delay="0"/>
                                          </p:stCondLst>
                                        </p:cTn>
                                        <p:tgtEl>
                                          <p:spTgt spid="226"/>
                                        </p:tgtEl>
                                      </p:cBhvr>
                                    </p:animEffect>
                                    <p:anim calcmode="lin" valueType="num">
                                      <p:cBhvr>
                                        <p:cTn id="56" dur="1822" tmFilter="0,0; 0.14,0.36; 0.43,0.73; 0.71,0.91; 1.0,1.0">
                                          <p:stCondLst>
                                            <p:cond delay="0"/>
                                          </p:stCondLst>
                                        </p:cTn>
                                        <p:tgtEl>
                                          <p:spTgt spid="22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2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2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2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26"/>
                                        </p:tgtEl>
                                        <p:attrNameLst>
                                          <p:attrName>ppt_y</p:attrName>
                                        </p:attrNameLst>
                                      </p:cBhvr>
                                      <p:tavLst>
                                        <p:tav tm="0" fmla="#ppt_y-sin(pi*$)/81">
                                          <p:val>
                                            <p:fltVal val="0"/>
                                          </p:val>
                                        </p:tav>
                                        <p:tav tm="100000">
                                          <p:val>
                                            <p:fltVal val="1"/>
                                          </p:val>
                                        </p:tav>
                                      </p:tavLst>
                                    </p:anim>
                                    <p:animScale>
                                      <p:cBhvr>
                                        <p:cTn id="61" dur="26">
                                          <p:stCondLst>
                                            <p:cond delay="650"/>
                                          </p:stCondLst>
                                        </p:cTn>
                                        <p:tgtEl>
                                          <p:spTgt spid="226"/>
                                        </p:tgtEl>
                                      </p:cBhvr>
                                      <p:to x="100000" y="60000"/>
                                    </p:animScale>
                                    <p:animScale>
                                      <p:cBhvr>
                                        <p:cTn id="62" dur="166" decel="50000">
                                          <p:stCondLst>
                                            <p:cond delay="676"/>
                                          </p:stCondLst>
                                        </p:cTn>
                                        <p:tgtEl>
                                          <p:spTgt spid="226"/>
                                        </p:tgtEl>
                                      </p:cBhvr>
                                      <p:to x="100000" y="100000"/>
                                    </p:animScale>
                                    <p:animScale>
                                      <p:cBhvr>
                                        <p:cTn id="63" dur="26">
                                          <p:stCondLst>
                                            <p:cond delay="1312"/>
                                          </p:stCondLst>
                                        </p:cTn>
                                        <p:tgtEl>
                                          <p:spTgt spid="226"/>
                                        </p:tgtEl>
                                      </p:cBhvr>
                                      <p:to x="100000" y="80000"/>
                                    </p:animScale>
                                    <p:animScale>
                                      <p:cBhvr>
                                        <p:cTn id="64" dur="166" decel="50000">
                                          <p:stCondLst>
                                            <p:cond delay="1338"/>
                                          </p:stCondLst>
                                        </p:cTn>
                                        <p:tgtEl>
                                          <p:spTgt spid="226"/>
                                        </p:tgtEl>
                                      </p:cBhvr>
                                      <p:to x="100000" y="100000"/>
                                    </p:animScale>
                                    <p:animScale>
                                      <p:cBhvr>
                                        <p:cTn id="65" dur="26">
                                          <p:stCondLst>
                                            <p:cond delay="1642"/>
                                          </p:stCondLst>
                                        </p:cTn>
                                        <p:tgtEl>
                                          <p:spTgt spid="226"/>
                                        </p:tgtEl>
                                      </p:cBhvr>
                                      <p:to x="100000" y="90000"/>
                                    </p:animScale>
                                    <p:animScale>
                                      <p:cBhvr>
                                        <p:cTn id="66" dur="166" decel="50000">
                                          <p:stCondLst>
                                            <p:cond delay="1668"/>
                                          </p:stCondLst>
                                        </p:cTn>
                                        <p:tgtEl>
                                          <p:spTgt spid="226"/>
                                        </p:tgtEl>
                                      </p:cBhvr>
                                      <p:to x="100000" y="100000"/>
                                    </p:animScale>
                                    <p:animScale>
                                      <p:cBhvr>
                                        <p:cTn id="67" dur="26">
                                          <p:stCondLst>
                                            <p:cond delay="1808"/>
                                          </p:stCondLst>
                                        </p:cTn>
                                        <p:tgtEl>
                                          <p:spTgt spid="226"/>
                                        </p:tgtEl>
                                      </p:cBhvr>
                                      <p:to x="100000" y="95000"/>
                                    </p:animScale>
                                    <p:animScale>
                                      <p:cBhvr>
                                        <p:cTn id="68" dur="166" decel="50000">
                                          <p:stCondLst>
                                            <p:cond delay="1834"/>
                                          </p:stCondLst>
                                        </p:cTn>
                                        <p:tgtEl>
                                          <p:spTgt spid="2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26D5CE-8BC2-45A4-B0DE-3AD97514A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latin typeface="Script MT Bold" pitchFamily="66" charset="0"/>
              </a:rPr>
              <a:t>The Destruction of the Nephites</a:t>
            </a:r>
          </a:p>
        </p:txBody>
      </p:sp>
      <p:sp>
        <p:nvSpPr>
          <p:cNvPr id="7" name="Rectangle 6"/>
          <p:cNvSpPr/>
          <p:nvPr/>
        </p:nvSpPr>
        <p:spPr>
          <a:xfrm>
            <a:off x="307424" y="2844225"/>
            <a:ext cx="3596577" cy="1569660"/>
          </a:xfrm>
          <a:prstGeom prst="rect">
            <a:avLst/>
          </a:prstGeom>
        </p:spPr>
        <p:txBody>
          <a:bodyPr wrap="square">
            <a:spAutoFit/>
          </a:bodyPr>
          <a:lstStyle/>
          <a:p>
            <a:pPr fontAlgn="base"/>
            <a:r>
              <a:rPr lang="en-US" sz="2400" dirty="0"/>
              <a:t>Helaman sent forth to take </a:t>
            </a:r>
            <a:r>
              <a:rPr lang="en-US" sz="2400" dirty="0" err="1"/>
              <a:t>Gadianton’s</a:t>
            </a:r>
            <a:r>
              <a:rPr lang="en-US" sz="2400" dirty="0"/>
              <a:t> band, but they secretly went into the wilderness</a:t>
            </a:r>
          </a:p>
        </p:txBody>
      </p:sp>
      <p:sp>
        <p:nvSpPr>
          <p:cNvPr id="20" name="TextBox 19"/>
          <p:cNvSpPr txBox="1"/>
          <p:nvPr/>
        </p:nvSpPr>
        <p:spPr>
          <a:xfrm>
            <a:off x="116541" y="6488668"/>
            <a:ext cx="2133600" cy="369332"/>
          </a:xfrm>
          <a:prstGeom prst="rect">
            <a:avLst/>
          </a:prstGeom>
          <a:noFill/>
        </p:spPr>
        <p:txBody>
          <a:bodyPr wrap="square" rtlCol="0">
            <a:spAutoFit/>
          </a:bodyPr>
          <a:lstStyle/>
          <a:p>
            <a:r>
              <a:rPr lang="en-US" dirty="0"/>
              <a:t>Helaman 2:10-14</a:t>
            </a:r>
          </a:p>
        </p:txBody>
      </p:sp>
      <p:sp>
        <p:nvSpPr>
          <p:cNvPr id="23" name="Rectangle 22"/>
          <p:cNvSpPr/>
          <p:nvPr/>
        </p:nvSpPr>
        <p:spPr>
          <a:xfrm>
            <a:off x="2528047" y="744072"/>
            <a:ext cx="7167282" cy="461665"/>
          </a:xfrm>
          <a:prstGeom prst="rect">
            <a:avLst/>
          </a:prstGeom>
        </p:spPr>
        <p:txBody>
          <a:bodyPr wrap="square">
            <a:spAutoFit/>
          </a:bodyPr>
          <a:lstStyle/>
          <a:p>
            <a:pPr algn="ctr" fontAlgn="base"/>
            <a:r>
              <a:rPr lang="en-US" sz="2400" b="1" dirty="0">
                <a:solidFill>
                  <a:srgbClr val="C00000"/>
                </a:solidFill>
              </a:rPr>
              <a:t>The end of the 42</a:t>
            </a:r>
            <a:r>
              <a:rPr lang="en-US" sz="2400" b="1" baseline="30000" dirty="0">
                <a:solidFill>
                  <a:srgbClr val="C00000"/>
                </a:solidFill>
              </a:rPr>
              <a:t>nd</a:t>
            </a:r>
            <a:r>
              <a:rPr lang="en-US" sz="2400" b="1" dirty="0">
                <a:solidFill>
                  <a:srgbClr val="C00000"/>
                </a:solidFill>
              </a:rPr>
              <a:t> year of the Reign of the Judges</a:t>
            </a:r>
          </a:p>
        </p:txBody>
      </p:sp>
      <p:sp>
        <p:nvSpPr>
          <p:cNvPr id="21" name="Rectangle 20"/>
          <p:cNvSpPr/>
          <p:nvPr/>
        </p:nvSpPr>
        <p:spPr>
          <a:xfrm>
            <a:off x="7620001" y="2559425"/>
            <a:ext cx="3944470" cy="2862322"/>
          </a:xfrm>
          <a:prstGeom prst="rect">
            <a:avLst/>
          </a:prstGeom>
        </p:spPr>
        <p:txBody>
          <a:bodyPr wrap="square">
            <a:spAutoFit/>
          </a:bodyPr>
          <a:lstStyle/>
          <a:p>
            <a:pPr fontAlgn="base"/>
            <a:r>
              <a:rPr lang="en-US" b="1" i="1" dirty="0"/>
              <a:t>“And behold, in the end of this book ye shall see that this</a:t>
            </a:r>
            <a:r>
              <a:rPr lang="en-US" b="1" i="1" baseline="30000" dirty="0"/>
              <a:t> </a:t>
            </a:r>
            <a:r>
              <a:rPr lang="en-US" b="1" i="1" dirty="0" err="1"/>
              <a:t>Gadianton</a:t>
            </a:r>
            <a:r>
              <a:rPr lang="en-US" b="1" i="1" dirty="0"/>
              <a:t> did prove the overthrow, yea, almost the entire destruction of the people of Nephi.</a:t>
            </a:r>
          </a:p>
          <a:p>
            <a:pPr fontAlgn="base"/>
            <a:endParaRPr lang="en-US" b="1" i="1" dirty="0"/>
          </a:p>
          <a:p>
            <a:pPr fontAlgn="base"/>
            <a:r>
              <a:rPr lang="en-US" b="1" i="1" dirty="0"/>
              <a:t>Behold I do not mean the end of the book of Helaman, but I mean the end of the book of Nephi, from which I have taken all the account which I have written.”</a:t>
            </a:r>
          </a:p>
        </p:txBody>
      </p:sp>
      <p:pic>
        <p:nvPicPr>
          <p:cNvPr id="2" name="Picture 2" descr="reload">
            <a:extLst>
              <a:ext uri="{FF2B5EF4-FFF2-40B4-BE49-F238E27FC236}">
                <a16:creationId xmlns:a16="http://schemas.microsoft.com/office/drawing/2014/main" id="{010EE07B-B1C9-ED22-3E57-0AC967A20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413" y="2206007"/>
            <a:ext cx="3546764" cy="3546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71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444430-5860-4E90-94DF-488358545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2753" y="0"/>
            <a:ext cx="10605247" cy="4524315"/>
          </a:xfrm>
          <a:prstGeom prst="rect">
            <a:avLst/>
          </a:prstGeom>
          <a:noFill/>
        </p:spPr>
        <p:txBody>
          <a:bodyPr wrap="square" rtlCol="0">
            <a:spAutoFit/>
          </a:bodyPr>
          <a:lstStyle/>
          <a:p>
            <a:r>
              <a:rPr lang="en-US" dirty="0"/>
              <a:t>Sources:</a:t>
            </a:r>
          </a:p>
          <a:p>
            <a:pPr fontAlgn="base"/>
            <a:endParaRPr lang="en-US" dirty="0"/>
          </a:p>
          <a:p>
            <a:r>
              <a:rPr lang="en-US" dirty="0"/>
              <a:t>Book of Mormon Who’s Who by Ed J. </a:t>
            </a:r>
            <a:r>
              <a:rPr lang="en-US" dirty="0" err="1"/>
              <a:t>Pinegar</a:t>
            </a:r>
            <a:r>
              <a:rPr lang="en-US" dirty="0"/>
              <a:t> and Richard J. Allen pg  41, 54-55, 65-66, 94, 152-154, 181-182</a:t>
            </a:r>
          </a:p>
          <a:p>
            <a:endParaRPr lang="en-US" dirty="0"/>
          </a:p>
          <a:p>
            <a:r>
              <a:rPr lang="en-US" dirty="0"/>
              <a:t>President James E. Faust (“What I Want My Son to Know before He Leaves on His Mission,” </a:t>
            </a:r>
            <a:r>
              <a:rPr lang="en-US" i="1" dirty="0"/>
              <a:t>Ensign,</a:t>
            </a:r>
            <a:r>
              <a:rPr lang="en-US" dirty="0"/>
              <a:t> May 1996, 41).</a:t>
            </a:r>
          </a:p>
          <a:p>
            <a:endParaRPr lang="en-US" dirty="0"/>
          </a:p>
          <a:p>
            <a:r>
              <a:rPr lang="en-US" dirty="0"/>
              <a:t>Elder Joseph B. </a:t>
            </a:r>
            <a:r>
              <a:rPr lang="en-US" dirty="0" err="1"/>
              <a:t>Wirthlin</a:t>
            </a:r>
            <a:r>
              <a:rPr lang="en-US" dirty="0"/>
              <a:t> (“Deep Roots,” </a:t>
            </a:r>
            <a:r>
              <a:rPr lang="en-US" i="1" dirty="0"/>
              <a:t>Ensign,</a:t>
            </a:r>
            <a:r>
              <a:rPr lang="en-US" dirty="0"/>
              <a:t> Nov. 1994, 76).</a:t>
            </a:r>
          </a:p>
          <a:p>
            <a:endParaRPr lang="en-US" dirty="0"/>
          </a:p>
          <a:p>
            <a:r>
              <a:rPr lang="en-US" dirty="0"/>
              <a:t>President Henry B. </a:t>
            </a:r>
            <a:r>
              <a:rPr lang="en-US" dirty="0" err="1"/>
              <a:t>Eyring</a:t>
            </a:r>
            <a:r>
              <a:rPr lang="en-US" dirty="0"/>
              <a:t> (“That We May Be One,” </a:t>
            </a:r>
            <a:r>
              <a:rPr lang="en-US" i="1" dirty="0"/>
              <a:t>Ensign,</a:t>
            </a:r>
            <a:r>
              <a:rPr lang="en-US" dirty="0"/>
              <a:t> May 1998, 67).</a:t>
            </a:r>
          </a:p>
          <a:p>
            <a:endParaRPr lang="en-US" dirty="0"/>
          </a:p>
          <a:p>
            <a:r>
              <a:rPr lang="en-US" dirty="0"/>
              <a:t>Richard G. Scott (“Finding Forgiveness,” </a:t>
            </a:r>
            <a:r>
              <a:rPr lang="en-US" i="1" dirty="0"/>
              <a:t>Ensign,</a:t>
            </a:r>
            <a:r>
              <a:rPr lang="en-US" dirty="0"/>
              <a:t> May 1995, 77).</a:t>
            </a:r>
          </a:p>
          <a:p>
            <a:endParaRPr lang="en-US" dirty="0"/>
          </a:p>
          <a:p>
            <a:r>
              <a:rPr lang="en-US" dirty="0"/>
              <a:t>Elder M. Russell Ballard (“Standing for Truth and Right,” </a:t>
            </a:r>
            <a:r>
              <a:rPr lang="en-US" i="1" dirty="0"/>
              <a:t>Ensign,</a:t>
            </a:r>
            <a:r>
              <a:rPr lang="en-US" dirty="0"/>
              <a:t> Nov. 1997, 38).</a:t>
            </a:r>
          </a:p>
          <a:p>
            <a:endParaRPr lang="en-US" dirty="0"/>
          </a:p>
          <a:p>
            <a:r>
              <a:rPr lang="en-US" dirty="0"/>
              <a:t>March madness chart http://justifiedbythescriptures.wordpress.com/tag/duke/</a:t>
            </a:r>
          </a:p>
        </p:txBody>
      </p:sp>
      <p:sp>
        <p:nvSpPr>
          <p:cNvPr id="25" name="Footer Placeholder 14">
            <a:extLst>
              <a:ext uri="{FF2B5EF4-FFF2-40B4-BE49-F238E27FC236}">
                <a16:creationId xmlns:a16="http://schemas.microsoft.com/office/drawing/2014/main" id="{33C56135-BC15-4923-B344-251104D3BEF7}"/>
              </a:ext>
            </a:extLst>
          </p:cNvPr>
          <p:cNvSpPr>
            <a:spLocks noGrp="1"/>
          </p:cNvSpPr>
          <p:nvPr/>
        </p:nvSpPr>
        <p:spPr>
          <a:xfrm>
            <a:off x="15240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2394327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4B1A31-20D3-D163-73C8-0A24A1883692}"/>
              </a:ext>
            </a:extLst>
          </p:cNvPr>
          <p:cNvSpPr txBox="1"/>
          <p:nvPr/>
        </p:nvSpPr>
        <p:spPr>
          <a:xfrm>
            <a:off x="178096" y="169592"/>
            <a:ext cx="6097772" cy="1600438"/>
          </a:xfrm>
          <a:prstGeom prst="rect">
            <a:avLst/>
          </a:prstGeom>
          <a:noFill/>
          <a:ln>
            <a:solidFill>
              <a:schemeClr val="tx1"/>
            </a:solidFill>
          </a:ln>
        </p:spPr>
        <p:txBody>
          <a:bodyPr wrap="square">
            <a:spAutoFit/>
          </a:bodyPr>
          <a:lstStyle/>
          <a:p>
            <a:r>
              <a:rPr lang="en-US" sz="1400" b="1" i="0" dirty="0">
                <a:solidFill>
                  <a:srgbClr val="212225"/>
                </a:solidFill>
                <a:effectLst/>
              </a:rPr>
              <a:t>Contention</a:t>
            </a:r>
            <a:r>
              <a:rPr lang="en-US" sz="1400" b="0" i="0" dirty="0">
                <a:solidFill>
                  <a:srgbClr val="212225"/>
                </a:solidFill>
                <a:effectLst/>
              </a:rPr>
              <a:t> weakens our collective witness to the world of Jesus Christ and the redemption that comes through His “merits, … mercy, and grace” [</a:t>
            </a:r>
            <a:r>
              <a:rPr lang="en-US" sz="1400" b="0" i="0" u="none" strike="noStrike" dirty="0">
                <a:effectLst/>
              </a:rPr>
              <a:t>2 Nephi 2:8</a:t>
            </a:r>
            <a:r>
              <a:rPr lang="en-US" sz="1400" b="0" i="0" dirty="0">
                <a:solidFill>
                  <a:srgbClr val="212225"/>
                </a:solidFill>
                <a:effectLst/>
              </a:rPr>
              <a:t>]. … His latter-day work is compromised when contention or enmity exists among His disciples. … [Contention] is spiritually unhealthy for us as individuals. We are robbed of peace, joy, and rest, and our ability to feel the Spirit is compromised. (Dale G. </a:t>
            </a:r>
            <a:r>
              <a:rPr lang="en-US" sz="1400" b="0" i="0" dirty="0" err="1">
                <a:solidFill>
                  <a:srgbClr val="212225"/>
                </a:solidFill>
                <a:effectLst/>
              </a:rPr>
              <a:t>Renlund</a:t>
            </a:r>
            <a:r>
              <a:rPr lang="en-US" sz="1400" b="0" i="0" dirty="0">
                <a:solidFill>
                  <a:srgbClr val="212225"/>
                </a:solidFill>
                <a:effectLst/>
              </a:rPr>
              <a:t>, “</a:t>
            </a:r>
            <a:r>
              <a:rPr lang="en-US" sz="1400" b="0" i="0" u="none" strike="noStrike" dirty="0">
                <a:effectLst/>
              </a:rPr>
              <a:t>The Peace of Christ Abolishes Enmity</a:t>
            </a:r>
            <a:r>
              <a:rPr lang="en-US" sz="1400" b="0" i="0" dirty="0">
                <a:solidFill>
                  <a:srgbClr val="212225"/>
                </a:solidFill>
                <a:effectLst/>
              </a:rPr>
              <a:t>,” </a:t>
            </a:r>
            <a:r>
              <a:rPr lang="en-US" sz="1400" b="0" i="1" dirty="0">
                <a:solidFill>
                  <a:srgbClr val="212225"/>
                </a:solidFill>
                <a:effectLst/>
              </a:rPr>
              <a:t>Liahona</a:t>
            </a:r>
            <a:r>
              <a:rPr lang="en-US" sz="1400" b="0" i="0" dirty="0">
                <a:solidFill>
                  <a:srgbClr val="212225"/>
                </a:solidFill>
                <a:effectLst/>
              </a:rPr>
              <a:t>, Nov. 2021, 83–84)</a:t>
            </a:r>
            <a:endParaRPr lang="en-US" sz="1400" dirty="0"/>
          </a:p>
        </p:txBody>
      </p:sp>
      <p:sp>
        <p:nvSpPr>
          <p:cNvPr id="5" name="TextBox 4">
            <a:extLst>
              <a:ext uri="{FF2B5EF4-FFF2-40B4-BE49-F238E27FC236}">
                <a16:creationId xmlns:a16="http://schemas.microsoft.com/office/drawing/2014/main" id="{41C2A258-3547-7A7D-0BE6-3996F282A1A4}"/>
              </a:ext>
            </a:extLst>
          </p:cNvPr>
          <p:cNvSpPr txBox="1"/>
          <p:nvPr/>
        </p:nvSpPr>
        <p:spPr>
          <a:xfrm>
            <a:off x="178096" y="1770030"/>
            <a:ext cx="6097772" cy="2462213"/>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Peace Makers:</a:t>
            </a:r>
          </a:p>
          <a:p>
            <a:pPr algn="l" fontAlgn="base"/>
            <a:r>
              <a:rPr lang="en-US" sz="1400" b="0" i="0" dirty="0">
                <a:solidFill>
                  <a:srgbClr val="212225"/>
                </a:solidFill>
                <a:effectLst/>
              </a:rPr>
              <a:t>By the shield of our faith in Jesus Christ, we become peacemakers, quenching—meaning to calm, cool, or extinguish—all the fiery darts of the adversary. …</a:t>
            </a:r>
          </a:p>
          <a:p>
            <a:pPr algn="l" fontAlgn="base"/>
            <a:r>
              <a:rPr lang="en-US" sz="1400" b="0" i="0" dirty="0">
                <a:solidFill>
                  <a:srgbClr val="212225"/>
                </a:solidFill>
                <a:effectLst/>
              </a:rPr>
              <a:t>How does a peacemaker calm and cool the fiery darts? Certainly not by shrinking before those who disparage us. Rather, we remain confident in our faith, sharing our beliefs with conviction but always void of anger or malice. …</a:t>
            </a:r>
          </a:p>
          <a:p>
            <a:pPr algn="l" fontAlgn="base"/>
            <a:r>
              <a:rPr lang="en-US" sz="1400" b="0" i="0" dirty="0">
                <a:solidFill>
                  <a:srgbClr val="212225"/>
                </a:solidFill>
                <a:effectLst/>
              </a:rPr>
              <a:t>We genuinely love and care for all our neighbors, whether or not they believe as we do. Jesus taught us in the parable of the Good Samaritan that those of different beliefs should sincerely reach out to help anyone in need, being peacemakers, pursuing good and noble causes. (Neil L. Andersen, “</a:t>
            </a:r>
            <a:r>
              <a:rPr lang="en-US" sz="1400" b="0" i="0" u="none" strike="noStrike" dirty="0">
                <a:solidFill>
                  <a:srgbClr val="212225"/>
                </a:solidFill>
                <a:effectLst/>
              </a:rPr>
              <a:t>Following Jesus: Being a Peacemaker</a:t>
            </a:r>
            <a:r>
              <a:rPr lang="en-US" sz="1400" b="0" i="0" dirty="0">
                <a:solidFill>
                  <a:srgbClr val="212225"/>
                </a:solidFill>
                <a:effectLst/>
              </a:rPr>
              <a:t>,” </a:t>
            </a:r>
            <a:r>
              <a:rPr lang="en-US" sz="1400" b="0" i="1" dirty="0">
                <a:solidFill>
                  <a:srgbClr val="212225"/>
                </a:solidFill>
                <a:effectLst/>
              </a:rPr>
              <a:t>Liahona</a:t>
            </a:r>
            <a:r>
              <a:rPr lang="en-US" sz="1400" b="0" i="0" dirty="0">
                <a:solidFill>
                  <a:srgbClr val="212225"/>
                </a:solidFill>
                <a:effectLst/>
              </a:rPr>
              <a:t>, May 2022, 18–19)</a:t>
            </a:r>
          </a:p>
        </p:txBody>
      </p:sp>
    </p:spTree>
    <p:extLst>
      <p:ext uri="{BB962C8B-B14F-4D97-AF65-F5344CB8AC3E}">
        <p14:creationId xmlns:p14="http://schemas.microsoft.com/office/powerpoint/2010/main" val="3568417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justifiedbythescriptures.files.wordpress.com/2010/04/sc0058d258.jpg"/>
          <p:cNvPicPr>
            <a:picLocks noChangeAspect="1" noChangeArrowheads="1"/>
          </p:cNvPicPr>
          <p:nvPr/>
        </p:nvPicPr>
        <p:blipFill>
          <a:blip r:embed="rId2" cstate="print"/>
          <a:srcRect/>
          <a:stretch>
            <a:fillRect/>
          </a:stretch>
        </p:blipFill>
        <p:spPr bwMode="auto">
          <a:xfrm>
            <a:off x="1905001" y="0"/>
            <a:ext cx="8341345" cy="6629400"/>
          </a:xfrm>
          <a:prstGeom prst="rect">
            <a:avLst/>
          </a:prstGeom>
          <a:noFill/>
        </p:spPr>
      </p:pic>
    </p:spTree>
    <p:extLst>
      <p:ext uri="{BB962C8B-B14F-4D97-AF65-F5344CB8AC3E}">
        <p14:creationId xmlns:p14="http://schemas.microsoft.com/office/powerpoint/2010/main" val="1401513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7E5BAA-62EF-48B9-AFD4-8576FF9DC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6028"/>
            <a:ext cx="6028792" cy="5876847"/>
          </a:xfrm>
          <a:prstGeom prst="rect">
            <a:avLst/>
          </a:prstGeom>
        </p:spPr>
      </p:pic>
      <p:pic>
        <p:nvPicPr>
          <p:cNvPr id="6" name="Picture 5">
            <a:extLst>
              <a:ext uri="{FF2B5EF4-FFF2-40B4-BE49-F238E27FC236}">
                <a16:creationId xmlns:a16="http://schemas.microsoft.com/office/drawing/2014/main" id="{394108D8-C864-4DBE-A502-ABFD202DD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7735" y="432955"/>
            <a:ext cx="6028792" cy="5876847"/>
          </a:xfrm>
          <a:prstGeom prst="rect">
            <a:avLst/>
          </a:prstGeom>
        </p:spPr>
      </p:pic>
      <p:sp>
        <p:nvSpPr>
          <p:cNvPr id="5" name="5-Point Star 2">
            <a:extLst>
              <a:ext uri="{FF2B5EF4-FFF2-40B4-BE49-F238E27FC236}">
                <a16:creationId xmlns:a16="http://schemas.microsoft.com/office/drawing/2014/main" id="{E1545BB7-B27E-4439-AA46-4587833DE793}"/>
              </a:ext>
            </a:extLst>
          </p:cNvPr>
          <p:cNvSpPr/>
          <p:nvPr/>
        </p:nvSpPr>
        <p:spPr>
          <a:xfrm>
            <a:off x="1102658" y="3429000"/>
            <a:ext cx="349624" cy="291353"/>
          </a:xfrm>
          <a:prstGeom prst="star5">
            <a:avLst>
              <a:gd name="adj" fmla="val 18877"/>
              <a:gd name="hf" fmla="val 105146"/>
              <a:gd name="vf" fmla="val 11055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2">
            <a:extLst>
              <a:ext uri="{FF2B5EF4-FFF2-40B4-BE49-F238E27FC236}">
                <a16:creationId xmlns:a16="http://schemas.microsoft.com/office/drawing/2014/main" id="{FB40C488-131D-4ED1-8BD0-7D23C4A42235}"/>
              </a:ext>
            </a:extLst>
          </p:cNvPr>
          <p:cNvSpPr/>
          <p:nvPr/>
        </p:nvSpPr>
        <p:spPr>
          <a:xfrm>
            <a:off x="7270376" y="3420035"/>
            <a:ext cx="349624" cy="291353"/>
          </a:xfrm>
          <a:prstGeom prst="star5">
            <a:avLst>
              <a:gd name="adj" fmla="val 18877"/>
              <a:gd name="hf" fmla="val 105146"/>
              <a:gd name="vf" fmla="val 11055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339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70C75-DDBD-4E27-8D8B-0479934F5237}"/>
              </a:ext>
            </a:extLst>
          </p:cNvPr>
          <p:cNvPicPr>
            <a:picLocks noChangeAspect="1" noChangeArrowheads="1"/>
          </p:cNvPicPr>
          <p:nvPr/>
        </p:nvPicPr>
        <p:blipFill>
          <a:blip r:embed="rId2" cstate="print"/>
          <a:srcRect/>
          <a:stretch>
            <a:fillRect/>
          </a:stretch>
        </p:blipFill>
        <p:spPr bwMode="auto">
          <a:xfrm>
            <a:off x="2357717" y="534147"/>
            <a:ext cx="8364070" cy="5616452"/>
          </a:xfrm>
          <a:prstGeom prst="rect">
            <a:avLst/>
          </a:prstGeom>
          <a:noFill/>
          <a:ln w="9525">
            <a:noFill/>
            <a:miter lim="800000"/>
            <a:headEnd/>
            <a:tailEnd/>
          </a:ln>
        </p:spPr>
      </p:pic>
      <p:sp>
        <p:nvSpPr>
          <p:cNvPr id="3" name="Arrow: Left 2">
            <a:extLst>
              <a:ext uri="{FF2B5EF4-FFF2-40B4-BE49-F238E27FC236}">
                <a16:creationId xmlns:a16="http://schemas.microsoft.com/office/drawing/2014/main" id="{A47C94A4-B33F-407A-8A79-50DA119473DD}"/>
              </a:ext>
            </a:extLst>
          </p:cNvPr>
          <p:cNvSpPr/>
          <p:nvPr/>
        </p:nvSpPr>
        <p:spPr>
          <a:xfrm rot="20778401">
            <a:off x="4994079" y="4187505"/>
            <a:ext cx="878541" cy="217358"/>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177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BA84489-C18E-292F-1E1B-E6016E4F1026}"/>
              </a:ext>
            </a:extLst>
          </p:cNvPr>
          <p:cNvGraphicFramePr>
            <a:graphicFrameLocks noGrp="1"/>
          </p:cNvGraphicFramePr>
          <p:nvPr>
            <p:extLst>
              <p:ext uri="{D42A27DB-BD31-4B8C-83A1-F6EECF244321}">
                <p14:modId xmlns:p14="http://schemas.microsoft.com/office/powerpoint/2010/main" val="3448728228"/>
              </p:ext>
            </p:extLst>
          </p:nvPr>
        </p:nvGraphicFramePr>
        <p:xfrm>
          <a:off x="148398" y="68580"/>
          <a:ext cx="5859931" cy="6720840"/>
        </p:xfrm>
        <a:graphic>
          <a:graphicData uri="http://schemas.openxmlformats.org/drawingml/2006/table">
            <a:tbl>
              <a:tblPr firstRow="1" bandRow="1">
                <a:tableStyleId>{5940675A-B579-460E-94D1-54222C63F5DA}</a:tableStyleId>
              </a:tblPr>
              <a:tblGrid>
                <a:gridCol w="1258047">
                  <a:extLst>
                    <a:ext uri="{9D8B030D-6E8A-4147-A177-3AD203B41FA5}">
                      <a16:colId xmlns:a16="http://schemas.microsoft.com/office/drawing/2014/main" val="384410142"/>
                    </a:ext>
                  </a:extLst>
                </a:gridCol>
                <a:gridCol w="833718">
                  <a:extLst>
                    <a:ext uri="{9D8B030D-6E8A-4147-A177-3AD203B41FA5}">
                      <a16:colId xmlns:a16="http://schemas.microsoft.com/office/drawing/2014/main" val="2807284445"/>
                    </a:ext>
                  </a:extLst>
                </a:gridCol>
                <a:gridCol w="2540001">
                  <a:extLst>
                    <a:ext uri="{9D8B030D-6E8A-4147-A177-3AD203B41FA5}">
                      <a16:colId xmlns:a16="http://schemas.microsoft.com/office/drawing/2014/main" val="1208896073"/>
                    </a:ext>
                  </a:extLst>
                </a:gridCol>
                <a:gridCol w="1228165">
                  <a:extLst>
                    <a:ext uri="{9D8B030D-6E8A-4147-A177-3AD203B41FA5}">
                      <a16:colId xmlns:a16="http://schemas.microsoft.com/office/drawing/2014/main" val="3495608336"/>
                    </a:ext>
                  </a:extLst>
                </a:gridCol>
              </a:tblGrid>
              <a:tr h="370840">
                <a:tc>
                  <a:txBody>
                    <a:bodyPr/>
                    <a:lstStyle/>
                    <a:p>
                      <a:r>
                        <a:rPr lang="en-US" sz="1200" dirty="0"/>
                        <a:t>Record Keeper</a:t>
                      </a:r>
                    </a:p>
                  </a:txBody>
                  <a:tcPr/>
                </a:tc>
                <a:tc>
                  <a:txBody>
                    <a:bodyPr/>
                    <a:lstStyle/>
                    <a:p>
                      <a:r>
                        <a:rPr lang="en-US" sz="1200" dirty="0"/>
                        <a:t>Dates</a:t>
                      </a:r>
                    </a:p>
                    <a:p>
                      <a:r>
                        <a:rPr lang="en-US" sz="900" dirty="0"/>
                        <a:t>approximate</a:t>
                      </a:r>
                    </a:p>
                  </a:txBody>
                  <a:tcPr/>
                </a:tc>
                <a:tc>
                  <a:txBody>
                    <a:bodyPr/>
                    <a:lstStyle/>
                    <a:p>
                      <a:r>
                        <a:rPr lang="en-US" sz="1200" dirty="0"/>
                        <a:t>Comments</a:t>
                      </a:r>
                    </a:p>
                  </a:txBody>
                  <a:tcPr/>
                </a:tc>
                <a:tc>
                  <a:txBody>
                    <a:bodyPr/>
                    <a:lstStyle/>
                    <a:p>
                      <a:r>
                        <a:rPr lang="en-US" sz="1200" dirty="0"/>
                        <a:t>Reference</a:t>
                      </a:r>
                    </a:p>
                  </a:txBody>
                  <a:tcPr/>
                </a:tc>
                <a:extLst>
                  <a:ext uri="{0D108BD9-81ED-4DB2-BD59-A6C34878D82A}">
                    <a16:rowId xmlns:a16="http://schemas.microsoft.com/office/drawing/2014/main" val="3734702387"/>
                  </a:ext>
                </a:extLst>
              </a:tr>
              <a:tr h="370840">
                <a:tc>
                  <a:txBody>
                    <a:bodyPr/>
                    <a:lstStyle/>
                    <a:p>
                      <a:r>
                        <a:rPr lang="en-US" sz="1200" dirty="0"/>
                        <a:t>Nephi</a:t>
                      </a:r>
                    </a:p>
                  </a:txBody>
                  <a:tcPr/>
                </a:tc>
                <a:tc>
                  <a:txBody>
                    <a:bodyPr/>
                    <a:lstStyle/>
                    <a:p>
                      <a:r>
                        <a:rPr lang="en-US" sz="1200" dirty="0"/>
                        <a:t>615 B.C.</a:t>
                      </a:r>
                    </a:p>
                    <a:p>
                      <a:r>
                        <a:rPr lang="en-US" sz="1200" dirty="0"/>
                        <a:t>600 B.C. </a:t>
                      </a:r>
                    </a:p>
                    <a:p>
                      <a:r>
                        <a:rPr lang="en-US" sz="1200" dirty="0"/>
                        <a:t>540 B.C.</a:t>
                      </a:r>
                    </a:p>
                  </a:txBody>
                  <a:tcPr/>
                </a:tc>
                <a:tc>
                  <a:txBody>
                    <a:bodyPr/>
                    <a:lstStyle/>
                    <a:p>
                      <a:r>
                        <a:rPr lang="en-US" sz="1200" dirty="0"/>
                        <a:t>Born in Jerusalem</a:t>
                      </a:r>
                    </a:p>
                    <a:p>
                      <a:r>
                        <a:rPr lang="en-US" sz="1200" dirty="0"/>
                        <a:t>Begins record when about 15 years old</a:t>
                      </a:r>
                    </a:p>
                    <a:p>
                      <a:r>
                        <a:rPr lang="en-US" sz="1200" dirty="0"/>
                        <a:t>Dies about 75 years old</a:t>
                      </a:r>
                    </a:p>
                  </a:txBody>
                  <a:tcPr/>
                </a:tc>
                <a:tc>
                  <a:txBody>
                    <a:bodyPr/>
                    <a:lstStyle/>
                    <a:p>
                      <a:r>
                        <a:rPr lang="en-US" sz="1200" dirty="0"/>
                        <a:t>1 Nephi 1:4</a:t>
                      </a:r>
                    </a:p>
                    <a:p>
                      <a:r>
                        <a:rPr lang="en-US" sz="1200" dirty="0"/>
                        <a:t>1 Nephi 1:1</a:t>
                      </a:r>
                    </a:p>
                  </a:txBody>
                  <a:tcPr/>
                </a:tc>
                <a:extLst>
                  <a:ext uri="{0D108BD9-81ED-4DB2-BD59-A6C34878D82A}">
                    <a16:rowId xmlns:a16="http://schemas.microsoft.com/office/drawing/2014/main" val="1416077909"/>
                  </a:ext>
                </a:extLst>
              </a:tr>
              <a:tr h="370840">
                <a:tc>
                  <a:txBody>
                    <a:bodyPr/>
                    <a:lstStyle/>
                    <a:p>
                      <a:r>
                        <a:rPr lang="en-US" sz="1200" dirty="0"/>
                        <a:t>Jacob</a:t>
                      </a:r>
                    </a:p>
                  </a:txBody>
                  <a:tcPr/>
                </a:tc>
                <a:tc>
                  <a:txBody>
                    <a:bodyPr/>
                    <a:lstStyle/>
                    <a:p>
                      <a:r>
                        <a:rPr lang="en-US" sz="1200" dirty="0"/>
                        <a:t>592 B.C</a:t>
                      </a:r>
                    </a:p>
                    <a:p>
                      <a:r>
                        <a:rPr lang="en-US" sz="1200" dirty="0"/>
                        <a:t>544 B.C.</a:t>
                      </a:r>
                    </a:p>
                    <a:p>
                      <a:r>
                        <a:rPr lang="en-US" sz="1200" dirty="0"/>
                        <a:t>495 B.C.</a:t>
                      </a:r>
                    </a:p>
                  </a:txBody>
                  <a:tcPr/>
                </a:tc>
                <a:tc>
                  <a:txBody>
                    <a:bodyPr/>
                    <a:lstStyle/>
                    <a:p>
                      <a:r>
                        <a:rPr lang="en-US" sz="1200" dirty="0"/>
                        <a:t>Born son of Lehi, brother of Nephi</a:t>
                      </a:r>
                    </a:p>
                    <a:p>
                      <a:r>
                        <a:rPr lang="en-US" sz="1200" dirty="0"/>
                        <a:t>Becomes record keeper</a:t>
                      </a:r>
                    </a:p>
                    <a:p>
                      <a:r>
                        <a:rPr lang="en-US" sz="1200" dirty="0"/>
                        <a:t>Dies about 97 years old</a:t>
                      </a:r>
                    </a:p>
                  </a:txBody>
                  <a:tcPr/>
                </a:tc>
                <a:tc>
                  <a:txBody>
                    <a:bodyPr/>
                    <a:lstStyle/>
                    <a:p>
                      <a:r>
                        <a:rPr lang="en-US" sz="1200" dirty="0"/>
                        <a:t>1 Nephi 18:7</a:t>
                      </a:r>
                    </a:p>
                    <a:p>
                      <a:r>
                        <a:rPr lang="en-US" sz="1200" dirty="0"/>
                        <a:t>Jacob 1:1</a:t>
                      </a:r>
                    </a:p>
                    <a:p>
                      <a:r>
                        <a:rPr lang="en-US" sz="1200" dirty="0"/>
                        <a:t>Jacob 7:27</a:t>
                      </a:r>
                    </a:p>
                    <a:p>
                      <a:r>
                        <a:rPr lang="en-US" sz="1200" dirty="0"/>
                        <a:t>Jacob 7:27</a:t>
                      </a:r>
                    </a:p>
                  </a:txBody>
                  <a:tcPr/>
                </a:tc>
                <a:extLst>
                  <a:ext uri="{0D108BD9-81ED-4DB2-BD59-A6C34878D82A}">
                    <a16:rowId xmlns:a16="http://schemas.microsoft.com/office/drawing/2014/main" val="3051141350"/>
                  </a:ext>
                </a:extLst>
              </a:tr>
              <a:tr h="370840">
                <a:tc>
                  <a:txBody>
                    <a:bodyPr/>
                    <a:lstStyle/>
                    <a:p>
                      <a:r>
                        <a:rPr lang="en-US" sz="1200" dirty="0"/>
                        <a:t>Enos</a:t>
                      </a:r>
                    </a:p>
                  </a:txBody>
                  <a:tcPr/>
                </a:tc>
                <a:tc>
                  <a:txBody>
                    <a:bodyPr/>
                    <a:lstStyle/>
                    <a:p>
                      <a:r>
                        <a:rPr lang="en-US" sz="1200" dirty="0"/>
                        <a:t>515 B.C.</a:t>
                      </a:r>
                    </a:p>
                    <a:p>
                      <a:r>
                        <a:rPr lang="en-US" sz="1200" dirty="0"/>
                        <a:t>420 B.C.</a:t>
                      </a:r>
                    </a:p>
                    <a:p>
                      <a:r>
                        <a:rPr lang="en-US" sz="1200" dirty="0"/>
                        <a:t>417 B.C.</a:t>
                      </a:r>
                    </a:p>
                  </a:txBody>
                  <a:tcPr/>
                </a:tc>
                <a:tc>
                  <a:txBody>
                    <a:bodyPr/>
                    <a:lstStyle/>
                    <a:p>
                      <a:r>
                        <a:rPr lang="en-US" sz="1200" dirty="0"/>
                        <a:t>Born son of Jacob</a:t>
                      </a:r>
                    </a:p>
                    <a:p>
                      <a:r>
                        <a:rPr lang="en-US" sz="1200" dirty="0"/>
                        <a:t>About to die</a:t>
                      </a:r>
                    </a:p>
                    <a:p>
                      <a:r>
                        <a:rPr lang="en-US" sz="1200" dirty="0"/>
                        <a:t>Dies about 98 years old</a:t>
                      </a:r>
                    </a:p>
                  </a:txBody>
                  <a:tcPr/>
                </a:tc>
                <a:tc>
                  <a:txBody>
                    <a:bodyPr/>
                    <a:lstStyle/>
                    <a:p>
                      <a:r>
                        <a:rPr lang="en-US" sz="1200" dirty="0"/>
                        <a:t>Jacob 7:27</a:t>
                      </a:r>
                    </a:p>
                    <a:p>
                      <a:r>
                        <a:rPr lang="en-US" sz="1200" dirty="0"/>
                        <a:t>Enos 1:25</a:t>
                      </a:r>
                    </a:p>
                  </a:txBody>
                  <a:tcPr/>
                </a:tc>
                <a:extLst>
                  <a:ext uri="{0D108BD9-81ED-4DB2-BD59-A6C34878D82A}">
                    <a16:rowId xmlns:a16="http://schemas.microsoft.com/office/drawing/2014/main" val="4021039615"/>
                  </a:ext>
                </a:extLst>
              </a:tr>
              <a:tr h="370840">
                <a:tc>
                  <a:txBody>
                    <a:bodyPr/>
                    <a:lstStyle/>
                    <a:p>
                      <a:r>
                        <a:rPr lang="en-US" sz="1200" dirty="0" err="1"/>
                        <a:t>Jarom</a:t>
                      </a:r>
                      <a:endParaRPr lang="en-US" sz="1200" dirty="0"/>
                    </a:p>
                  </a:txBody>
                  <a:tcPr/>
                </a:tc>
                <a:tc>
                  <a:txBody>
                    <a:bodyPr/>
                    <a:lstStyle/>
                    <a:p>
                      <a:r>
                        <a:rPr lang="en-US" sz="1200" dirty="0"/>
                        <a:t>440 B.C.</a:t>
                      </a:r>
                    </a:p>
                    <a:p>
                      <a:r>
                        <a:rPr lang="en-US" sz="1200" dirty="0"/>
                        <a:t>420 B.C.</a:t>
                      </a:r>
                    </a:p>
                    <a:p>
                      <a:r>
                        <a:rPr lang="en-US" sz="1200" dirty="0"/>
                        <a:t>361 B.C.</a:t>
                      </a:r>
                    </a:p>
                    <a:p>
                      <a:r>
                        <a:rPr lang="en-US" sz="1200" dirty="0"/>
                        <a:t>355 B.C.</a:t>
                      </a:r>
                    </a:p>
                  </a:txBody>
                  <a:tcPr/>
                </a:tc>
                <a:tc>
                  <a:txBody>
                    <a:bodyPr/>
                    <a:lstStyle/>
                    <a:p>
                      <a:r>
                        <a:rPr lang="en-US" sz="1200" dirty="0"/>
                        <a:t>Born son of Enos</a:t>
                      </a:r>
                    </a:p>
                    <a:p>
                      <a:r>
                        <a:rPr lang="en-US" sz="1200" dirty="0"/>
                        <a:t>Becomes record keeper</a:t>
                      </a:r>
                    </a:p>
                    <a:p>
                      <a:r>
                        <a:rPr lang="en-US" sz="1200" dirty="0"/>
                        <a:t>Gives plates to Omni</a:t>
                      </a:r>
                    </a:p>
                    <a:p>
                      <a:r>
                        <a:rPr lang="en-US" sz="1200" dirty="0"/>
                        <a:t>Dies about 85 years old</a:t>
                      </a:r>
                    </a:p>
                  </a:txBody>
                  <a:tcPr/>
                </a:tc>
                <a:tc>
                  <a:txBody>
                    <a:bodyPr/>
                    <a:lstStyle/>
                    <a:p>
                      <a:r>
                        <a:rPr lang="en-US" sz="1200" dirty="0" err="1"/>
                        <a:t>Jarom</a:t>
                      </a:r>
                      <a:r>
                        <a:rPr lang="en-US" sz="1200" dirty="0"/>
                        <a:t> 1:1</a:t>
                      </a:r>
                    </a:p>
                    <a:p>
                      <a:r>
                        <a:rPr lang="en-US" sz="1200" dirty="0" err="1"/>
                        <a:t>Jarom</a:t>
                      </a:r>
                      <a:r>
                        <a:rPr lang="en-US" sz="1200" dirty="0"/>
                        <a:t> 1:1</a:t>
                      </a:r>
                    </a:p>
                    <a:p>
                      <a:r>
                        <a:rPr lang="en-US" sz="1200" dirty="0" err="1"/>
                        <a:t>Jarom</a:t>
                      </a:r>
                      <a:r>
                        <a:rPr lang="en-US" sz="1200" dirty="0"/>
                        <a:t> 1:15</a:t>
                      </a:r>
                    </a:p>
                    <a:p>
                      <a:endParaRPr lang="en-US" sz="1200" dirty="0"/>
                    </a:p>
                  </a:txBody>
                  <a:tcPr/>
                </a:tc>
                <a:extLst>
                  <a:ext uri="{0D108BD9-81ED-4DB2-BD59-A6C34878D82A}">
                    <a16:rowId xmlns:a16="http://schemas.microsoft.com/office/drawing/2014/main" val="550505511"/>
                  </a:ext>
                </a:extLst>
              </a:tr>
              <a:tr h="370840">
                <a:tc>
                  <a:txBody>
                    <a:bodyPr/>
                    <a:lstStyle/>
                    <a:p>
                      <a:r>
                        <a:rPr lang="en-US" sz="1200" dirty="0"/>
                        <a:t>Omni</a:t>
                      </a:r>
                    </a:p>
                  </a:txBody>
                  <a:tcPr/>
                </a:tc>
                <a:tc>
                  <a:txBody>
                    <a:bodyPr/>
                    <a:lstStyle/>
                    <a:p>
                      <a:r>
                        <a:rPr lang="en-US" sz="1200" dirty="0"/>
                        <a:t>390 B.C.</a:t>
                      </a:r>
                    </a:p>
                    <a:p>
                      <a:r>
                        <a:rPr lang="en-US" sz="1200" dirty="0"/>
                        <a:t>361 B.C.</a:t>
                      </a:r>
                    </a:p>
                    <a:p>
                      <a:r>
                        <a:rPr lang="en-US" sz="1200" dirty="0"/>
                        <a:t>317 B.C.</a:t>
                      </a:r>
                    </a:p>
                    <a:p>
                      <a:r>
                        <a:rPr lang="en-US" sz="1200" dirty="0"/>
                        <a:t>315 B.C.</a:t>
                      </a:r>
                    </a:p>
                  </a:txBody>
                  <a:tcPr/>
                </a:tc>
                <a:tc>
                  <a:txBody>
                    <a:bodyPr/>
                    <a:lstStyle/>
                    <a:p>
                      <a:r>
                        <a:rPr lang="en-US" sz="1200" dirty="0"/>
                        <a:t>Born son of </a:t>
                      </a:r>
                      <a:r>
                        <a:rPr lang="en-US" sz="1200" dirty="0" err="1"/>
                        <a:t>Jarom</a:t>
                      </a:r>
                      <a:endParaRPr lang="en-US" sz="1200" dirty="0"/>
                    </a:p>
                    <a:p>
                      <a:r>
                        <a:rPr lang="en-US" sz="1200" dirty="0"/>
                        <a:t>Becomes record keeper</a:t>
                      </a:r>
                    </a:p>
                    <a:p>
                      <a:r>
                        <a:rPr lang="en-US" sz="1200" dirty="0"/>
                        <a:t>Write 3 verses on plates in 44 years</a:t>
                      </a:r>
                    </a:p>
                    <a:p>
                      <a:r>
                        <a:rPr lang="en-US" sz="1200" dirty="0"/>
                        <a:t>Dies about 75 years old</a:t>
                      </a:r>
                    </a:p>
                  </a:txBody>
                  <a:tcPr/>
                </a:tc>
                <a:tc>
                  <a:txBody>
                    <a:bodyPr/>
                    <a:lstStyle/>
                    <a:p>
                      <a:r>
                        <a:rPr lang="en-US" sz="1200" dirty="0"/>
                        <a:t>Omni 1:1</a:t>
                      </a:r>
                    </a:p>
                    <a:p>
                      <a:r>
                        <a:rPr lang="en-US" sz="1200" dirty="0" err="1"/>
                        <a:t>Jarom</a:t>
                      </a:r>
                      <a:r>
                        <a:rPr lang="en-US" sz="1200" dirty="0"/>
                        <a:t> 1:15</a:t>
                      </a:r>
                    </a:p>
                    <a:p>
                      <a:r>
                        <a:rPr lang="en-US" sz="1200" dirty="0"/>
                        <a:t>Omni 1:1-3</a:t>
                      </a:r>
                    </a:p>
                    <a:p>
                      <a:r>
                        <a:rPr lang="en-US" sz="1200" dirty="0"/>
                        <a:t>Omni:3</a:t>
                      </a:r>
                    </a:p>
                  </a:txBody>
                  <a:tcPr/>
                </a:tc>
                <a:extLst>
                  <a:ext uri="{0D108BD9-81ED-4DB2-BD59-A6C34878D82A}">
                    <a16:rowId xmlns:a16="http://schemas.microsoft.com/office/drawing/2014/main" val="1291110579"/>
                  </a:ext>
                </a:extLst>
              </a:tr>
              <a:tr h="370840">
                <a:tc>
                  <a:txBody>
                    <a:bodyPr/>
                    <a:lstStyle/>
                    <a:p>
                      <a:r>
                        <a:rPr lang="en-US" sz="1200" dirty="0" err="1"/>
                        <a:t>Amaron</a:t>
                      </a:r>
                      <a:endParaRPr lang="en-US" sz="1200" dirty="0"/>
                    </a:p>
                  </a:txBody>
                  <a:tcPr/>
                </a:tc>
                <a:tc>
                  <a:txBody>
                    <a:bodyPr/>
                    <a:lstStyle/>
                    <a:p>
                      <a:r>
                        <a:rPr lang="en-US" sz="1200" dirty="0"/>
                        <a:t>350 B.C.</a:t>
                      </a:r>
                    </a:p>
                    <a:p>
                      <a:r>
                        <a:rPr lang="en-US" sz="1200" dirty="0"/>
                        <a:t>317 B.C</a:t>
                      </a:r>
                    </a:p>
                    <a:p>
                      <a:r>
                        <a:rPr lang="en-US" sz="1200" dirty="0"/>
                        <a:t>277 B.C.</a:t>
                      </a:r>
                    </a:p>
                  </a:txBody>
                  <a:tcPr/>
                </a:tc>
                <a:tc>
                  <a:txBody>
                    <a:bodyPr/>
                    <a:lstStyle/>
                    <a:p>
                      <a:r>
                        <a:rPr lang="en-US" sz="1200" dirty="0"/>
                        <a:t>Born son of Omni</a:t>
                      </a:r>
                    </a:p>
                    <a:p>
                      <a:r>
                        <a:rPr lang="en-US" sz="1200" dirty="0"/>
                        <a:t>Becomes record keeper</a:t>
                      </a:r>
                    </a:p>
                    <a:p>
                      <a:r>
                        <a:rPr lang="en-US" sz="1200" dirty="0"/>
                        <a:t>Dies about 73 years old</a:t>
                      </a:r>
                    </a:p>
                  </a:txBody>
                  <a:tcPr/>
                </a:tc>
                <a:tc>
                  <a:txBody>
                    <a:bodyPr/>
                    <a:lstStyle/>
                    <a:p>
                      <a:r>
                        <a:rPr lang="en-US" sz="1200" dirty="0"/>
                        <a:t>Omni 1:4</a:t>
                      </a:r>
                    </a:p>
                    <a:p>
                      <a:r>
                        <a:rPr lang="en-US" sz="1200" dirty="0"/>
                        <a:t>Omni 1:4</a:t>
                      </a:r>
                    </a:p>
                    <a:p>
                      <a:r>
                        <a:rPr lang="en-US" sz="1200" dirty="0"/>
                        <a:t>Omni 1:8</a:t>
                      </a:r>
                    </a:p>
                  </a:txBody>
                  <a:tcPr/>
                </a:tc>
                <a:extLst>
                  <a:ext uri="{0D108BD9-81ED-4DB2-BD59-A6C34878D82A}">
                    <a16:rowId xmlns:a16="http://schemas.microsoft.com/office/drawing/2014/main" val="2658571521"/>
                  </a:ext>
                </a:extLst>
              </a:tr>
              <a:tr h="370840">
                <a:tc>
                  <a:txBody>
                    <a:bodyPr/>
                    <a:lstStyle/>
                    <a:p>
                      <a:r>
                        <a:rPr lang="en-US" sz="1200" dirty="0" err="1"/>
                        <a:t>Chemish</a:t>
                      </a:r>
                      <a:endParaRPr lang="en-US" sz="1200" dirty="0"/>
                    </a:p>
                  </a:txBody>
                  <a:tcPr/>
                </a:tc>
                <a:tc>
                  <a:txBody>
                    <a:bodyPr/>
                    <a:lstStyle/>
                    <a:p>
                      <a:r>
                        <a:rPr lang="en-US" sz="1200" dirty="0"/>
                        <a:t>330 B.C.</a:t>
                      </a:r>
                    </a:p>
                    <a:p>
                      <a:r>
                        <a:rPr lang="en-US" sz="1200" dirty="0"/>
                        <a:t>279 B.C.</a:t>
                      </a:r>
                    </a:p>
                    <a:p>
                      <a:r>
                        <a:rPr lang="en-US" sz="1200" dirty="0"/>
                        <a:t>250 B.C.</a:t>
                      </a:r>
                    </a:p>
                  </a:txBody>
                  <a:tcPr/>
                </a:tc>
                <a:tc>
                  <a:txBody>
                    <a:bodyPr/>
                    <a:lstStyle/>
                    <a:p>
                      <a:r>
                        <a:rPr lang="en-US" sz="1200" dirty="0"/>
                        <a:t>Born son of Omni, brother of </a:t>
                      </a:r>
                      <a:r>
                        <a:rPr lang="en-US" sz="1200" dirty="0" err="1"/>
                        <a:t>Amaron</a:t>
                      </a:r>
                      <a:endParaRPr lang="en-US" sz="1200" dirty="0"/>
                    </a:p>
                    <a:p>
                      <a:r>
                        <a:rPr lang="en-US" sz="1200" dirty="0"/>
                        <a:t>Becomes record keeper</a:t>
                      </a:r>
                    </a:p>
                    <a:p>
                      <a:r>
                        <a:rPr lang="en-US" sz="1200" dirty="0"/>
                        <a:t>Dies about 80 years old</a:t>
                      </a:r>
                    </a:p>
                  </a:txBody>
                  <a:tcPr/>
                </a:tc>
                <a:tc>
                  <a:txBody>
                    <a:bodyPr/>
                    <a:lstStyle/>
                    <a:p>
                      <a:r>
                        <a:rPr lang="en-US" sz="1200" dirty="0"/>
                        <a:t>Omni 1:9</a:t>
                      </a:r>
                    </a:p>
                    <a:p>
                      <a:r>
                        <a:rPr lang="en-US" sz="1200" dirty="0"/>
                        <a:t>Omni 1:9</a:t>
                      </a:r>
                    </a:p>
                    <a:p>
                      <a:r>
                        <a:rPr lang="en-US" sz="1200" dirty="0"/>
                        <a:t>Omni 1:9</a:t>
                      </a:r>
                    </a:p>
                  </a:txBody>
                  <a:tcPr/>
                </a:tc>
                <a:extLst>
                  <a:ext uri="{0D108BD9-81ED-4DB2-BD59-A6C34878D82A}">
                    <a16:rowId xmlns:a16="http://schemas.microsoft.com/office/drawing/2014/main" val="3758387074"/>
                  </a:ext>
                </a:extLst>
              </a:tr>
              <a:tr h="370840">
                <a:tc>
                  <a:txBody>
                    <a:bodyPr/>
                    <a:lstStyle/>
                    <a:p>
                      <a:r>
                        <a:rPr lang="en-US" sz="1200" dirty="0" err="1"/>
                        <a:t>Abinadom</a:t>
                      </a:r>
                      <a:endParaRPr lang="en-US" sz="1200" dirty="0"/>
                    </a:p>
                  </a:txBody>
                  <a:tcPr/>
                </a:tc>
                <a:tc>
                  <a:txBody>
                    <a:bodyPr/>
                    <a:lstStyle/>
                    <a:p>
                      <a:r>
                        <a:rPr lang="en-US" sz="1200" dirty="0"/>
                        <a:t>270 B.C.</a:t>
                      </a:r>
                    </a:p>
                    <a:p>
                      <a:r>
                        <a:rPr lang="en-US" sz="1200" dirty="0"/>
                        <a:t>180 B.C.</a:t>
                      </a:r>
                    </a:p>
                  </a:txBody>
                  <a:tcPr/>
                </a:tc>
                <a:tc>
                  <a:txBody>
                    <a:bodyPr/>
                    <a:lstStyle/>
                    <a:p>
                      <a:r>
                        <a:rPr lang="en-US" sz="1200" dirty="0"/>
                        <a:t>Born son of </a:t>
                      </a:r>
                      <a:r>
                        <a:rPr lang="en-US" sz="1200" dirty="0" err="1"/>
                        <a:t>Chemish</a:t>
                      </a:r>
                      <a:endParaRPr lang="en-US" sz="1200" dirty="0"/>
                    </a:p>
                    <a:p>
                      <a:r>
                        <a:rPr lang="en-US" sz="1200" dirty="0"/>
                        <a:t>Dies about 90 years old</a:t>
                      </a:r>
                    </a:p>
                  </a:txBody>
                  <a:tcPr/>
                </a:tc>
                <a:tc>
                  <a:txBody>
                    <a:bodyPr/>
                    <a:lstStyle/>
                    <a:p>
                      <a:r>
                        <a:rPr lang="en-US" sz="1200" dirty="0"/>
                        <a:t>Omni 1:10</a:t>
                      </a:r>
                    </a:p>
                    <a:p>
                      <a:r>
                        <a:rPr lang="en-US" sz="1200" dirty="0"/>
                        <a:t>Omni 1:10</a:t>
                      </a:r>
                    </a:p>
                  </a:txBody>
                  <a:tcPr/>
                </a:tc>
                <a:extLst>
                  <a:ext uri="{0D108BD9-81ED-4DB2-BD59-A6C34878D82A}">
                    <a16:rowId xmlns:a16="http://schemas.microsoft.com/office/drawing/2014/main" val="3682112625"/>
                  </a:ext>
                </a:extLst>
              </a:tr>
              <a:tr h="370840">
                <a:tc>
                  <a:txBody>
                    <a:bodyPr/>
                    <a:lstStyle/>
                    <a:p>
                      <a:r>
                        <a:rPr lang="en-US" sz="1200" dirty="0" err="1"/>
                        <a:t>Amaleki</a:t>
                      </a:r>
                      <a:endParaRPr lang="en-US" sz="1200" dirty="0"/>
                    </a:p>
                  </a:txBody>
                  <a:tcPr/>
                </a:tc>
                <a:tc>
                  <a:txBody>
                    <a:bodyPr/>
                    <a:lstStyle/>
                    <a:p>
                      <a:r>
                        <a:rPr lang="en-US" sz="1200" dirty="0"/>
                        <a:t>210 B.C.</a:t>
                      </a:r>
                    </a:p>
                    <a:p>
                      <a:r>
                        <a:rPr lang="en-US" sz="1200" dirty="0"/>
                        <a:t>150 B.C.</a:t>
                      </a:r>
                    </a:p>
                    <a:p>
                      <a:r>
                        <a:rPr lang="en-US" sz="1200" dirty="0"/>
                        <a:t>138 B.C.</a:t>
                      </a:r>
                    </a:p>
                  </a:txBody>
                  <a:tcPr/>
                </a:tc>
                <a:tc>
                  <a:txBody>
                    <a:bodyPr/>
                    <a:lstStyle/>
                    <a:p>
                      <a:r>
                        <a:rPr lang="en-US" sz="1200" dirty="0"/>
                        <a:t>Born son of </a:t>
                      </a:r>
                      <a:r>
                        <a:rPr lang="en-US" sz="1200" dirty="0" err="1"/>
                        <a:t>Abinadom</a:t>
                      </a:r>
                      <a:endParaRPr lang="en-US" sz="1200" dirty="0"/>
                    </a:p>
                    <a:p>
                      <a:r>
                        <a:rPr lang="en-US" sz="1200" dirty="0"/>
                        <a:t>Nephites move to </a:t>
                      </a:r>
                      <a:r>
                        <a:rPr lang="en-US" sz="1200" dirty="0" err="1"/>
                        <a:t>Sarahemla</a:t>
                      </a:r>
                      <a:endParaRPr lang="en-US" sz="1200" dirty="0"/>
                    </a:p>
                    <a:p>
                      <a:r>
                        <a:rPr lang="en-US" sz="1200" dirty="0"/>
                        <a:t>Dies about 72 years old</a:t>
                      </a:r>
                    </a:p>
                  </a:txBody>
                  <a:tcPr/>
                </a:tc>
                <a:tc>
                  <a:txBody>
                    <a:bodyPr/>
                    <a:lstStyle/>
                    <a:p>
                      <a:r>
                        <a:rPr lang="en-US" sz="1200" dirty="0"/>
                        <a:t>Omni 1:12</a:t>
                      </a:r>
                    </a:p>
                    <a:p>
                      <a:r>
                        <a:rPr lang="en-US" sz="1200" dirty="0"/>
                        <a:t>Omni 1:13</a:t>
                      </a:r>
                    </a:p>
                    <a:p>
                      <a:r>
                        <a:rPr lang="en-US" sz="1200" dirty="0"/>
                        <a:t>Omni 1:30</a:t>
                      </a:r>
                    </a:p>
                  </a:txBody>
                  <a:tcPr/>
                </a:tc>
                <a:extLst>
                  <a:ext uri="{0D108BD9-81ED-4DB2-BD59-A6C34878D82A}">
                    <a16:rowId xmlns:a16="http://schemas.microsoft.com/office/drawing/2014/main" val="3484896194"/>
                  </a:ext>
                </a:extLst>
              </a:tr>
            </a:tbl>
          </a:graphicData>
        </a:graphic>
      </p:graphicFrame>
      <p:graphicFrame>
        <p:nvGraphicFramePr>
          <p:cNvPr id="4" name="Table 3">
            <a:extLst>
              <a:ext uri="{FF2B5EF4-FFF2-40B4-BE49-F238E27FC236}">
                <a16:creationId xmlns:a16="http://schemas.microsoft.com/office/drawing/2014/main" id="{54367FCF-58C0-5E0C-B39C-0BE3DB44734D}"/>
              </a:ext>
            </a:extLst>
          </p:cNvPr>
          <p:cNvGraphicFramePr>
            <a:graphicFrameLocks noGrp="1"/>
          </p:cNvGraphicFramePr>
          <p:nvPr>
            <p:extLst>
              <p:ext uri="{D42A27DB-BD31-4B8C-83A1-F6EECF244321}">
                <p14:modId xmlns:p14="http://schemas.microsoft.com/office/powerpoint/2010/main" val="3493724953"/>
              </p:ext>
            </p:extLst>
          </p:nvPr>
        </p:nvGraphicFramePr>
        <p:xfrm>
          <a:off x="6183671" y="114300"/>
          <a:ext cx="5859931" cy="6629400"/>
        </p:xfrm>
        <a:graphic>
          <a:graphicData uri="http://schemas.openxmlformats.org/drawingml/2006/table">
            <a:tbl>
              <a:tblPr firstRow="1" bandRow="1">
                <a:tableStyleId>{5940675A-B579-460E-94D1-54222C63F5DA}</a:tableStyleId>
              </a:tblPr>
              <a:tblGrid>
                <a:gridCol w="1258047">
                  <a:extLst>
                    <a:ext uri="{9D8B030D-6E8A-4147-A177-3AD203B41FA5}">
                      <a16:colId xmlns:a16="http://schemas.microsoft.com/office/drawing/2014/main" val="384410142"/>
                    </a:ext>
                  </a:extLst>
                </a:gridCol>
                <a:gridCol w="833718">
                  <a:extLst>
                    <a:ext uri="{9D8B030D-6E8A-4147-A177-3AD203B41FA5}">
                      <a16:colId xmlns:a16="http://schemas.microsoft.com/office/drawing/2014/main" val="2807284445"/>
                    </a:ext>
                  </a:extLst>
                </a:gridCol>
                <a:gridCol w="2540001">
                  <a:extLst>
                    <a:ext uri="{9D8B030D-6E8A-4147-A177-3AD203B41FA5}">
                      <a16:colId xmlns:a16="http://schemas.microsoft.com/office/drawing/2014/main" val="1208896073"/>
                    </a:ext>
                  </a:extLst>
                </a:gridCol>
                <a:gridCol w="1228165">
                  <a:extLst>
                    <a:ext uri="{9D8B030D-6E8A-4147-A177-3AD203B41FA5}">
                      <a16:colId xmlns:a16="http://schemas.microsoft.com/office/drawing/2014/main" val="3495608336"/>
                    </a:ext>
                  </a:extLst>
                </a:gridCol>
              </a:tblGrid>
              <a:tr h="358363">
                <a:tc>
                  <a:txBody>
                    <a:bodyPr/>
                    <a:lstStyle/>
                    <a:p>
                      <a:r>
                        <a:rPr lang="en-US" sz="1200" dirty="0"/>
                        <a:t>Record Keeper</a:t>
                      </a:r>
                    </a:p>
                  </a:txBody>
                  <a:tcPr/>
                </a:tc>
                <a:tc>
                  <a:txBody>
                    <a:bodyPr/>
                    <a:lstStyle/>
                    <a:p>
                      <a:r>
                        <a:rPr lang="en-US" sz="1200" dirty="0"/>
                        <a:t>Dates</a:t>
                      </a:r>
                    </a:p>
                    <a:p>
                      <a:r>
                        <a:rPr lang="en-US" sz="900" dirty="0"/>
                        <a:t>approximate</a:t>
                      </a:r>
                    </a:p>
                  </a:txBody>
                  <a:tcPr/>
                </a:tc>
                <a:tc>
                  <a:txBody>
                    <a:bodyPr/>
                    <a:lstStyle/>
                    <a:p>
                      <a:r>
                        <a:rPr lang="en-US" sz="1200" dirty="0"/>
                        <a:t>Comments</a:t>
                      </a:r>
                    </a:p>
                  </a:txBody>
                  <a:tcPr/>
                </a:tc>
                <a:tc>
                  <a:txBody>
                    <a:bodyPr/>
                    <a:lstStyle/>
                    <a:p>
                      <a:r>
                        <a:rPr lang="en-US" sz="1200" dirty="0"/>
                        <a:t>Reference</a:t>
                      </a:r>
                    </a:p>
                  </a:txBody>
                  <a:tcPr/>
                </a:tc>
                <a:extLst>
                  <a:ext uri="{0D108BD9-81ED-4DB2-BD59-A6C34878D82A}">
                    <a16:rowId xmlns:a16="http://schemas.microsoft.com/office/drawing/2014/main" val="3734702387"/>
                  </a:ext>
                </a:extLst>
              </a:tr>
              <a:tr h="370840">
                <a:tc>
                  <a:txBody>
                    <a:bodyPr/>
                    <a:lstStyle/>
                    <a:p>
                      <a:r>
                        <a:rPr lang="en-US" sz="1200" dirty="0"/>
                        <a:t>Benjamin</a:t>
                      </a:r>
                    </a:p>
                  </a:txBody>
                  <a:tcPr/>
                </a:tc>
                <a:tc>
                  <a:txBody>
                    <a:bodyPr/>
                    <a:lstStyle/>
                    <a:p>
                      <a:r>
                        <a:rPr lang="en-US" sz="1200" dirty="0"/>
                        <a:t>190 B.C.</a:t>
                      </a:r>
                    </a:p>
                    <a:p>
                      <a:r>
                        <a:rPr lang="en-US" sz="1200" dirty="0"/>
                        <a:t>140 B.C.</a:t>
                      </a:r>
                    </a:p>
                    <a:p>
                      <a:r>
                        <a:rPr lang="en-US" sz="1200" dirty="0"/>
                        <a:t>121 B.C.</a:t>
                      </a:r>
                    </a:p>
                  </a:txBody>
                  <a:tcPr/>
                </a:tc>
                <a:tc>
                  <a:txBody>
                    <a:bodyPr/>
                    <a:lstStyle/>
                    <a:p>
                      <a:r>
                        <a:rPr lang="en-US" sz="1200" dirty="0"/>
                        <a:t>Born son of Mosiah</a:t>
                      </a:r>
                    </a:p>
                    <a:p>
                      <a:r>
                        <a:rPr lang="en-US" sz="1200" dirty="0"/>
                        <a:t>Becomes record keeper</a:t>
                      </a:r>
                    </a:p>
                    <a:p>
                      <a:r>
                        <a:rPr lang="en-US" sz="1200" dirty="0"/>
                        <a:t>Dies 69 years old</a:t>
                      </a:r>
                    </a:p>
                  </a:txBody>
                  <a:tcPr/>
                </a:tc>
                <a:tc>
                  <a:txBody>
                    <a:bodyPr/>
                    <a:lstStyle/>
                    <a:p>
                      <a:r>
                        <a:rPr lang="en-US" sz="1200" dirty="0"/>
                        <a:t>Omni 1:25</a:t>
                      </a:r>
                    </a:p>
                    <a:p>
                      <a:r>
                        <a:rPr lang="en-US" sz="1200" dirty="0"/>
                        <a:t>Omni 1:25</a:t>
                      </a:r>
                    </a:p>
                    <a:p>
                      <a:r>
                        <a:rPr lang="en-US" sz="1200" dirty="0"/>
                        <a:t>Mosiah 6:5</a:t>
                      </a:r>
                    </a:p>
                  </a:txBody>
                  <a:tcPr/>
                </a:tc>
                <a:extLst>
                  <a:ext uri="{0D108BD9-81ED-4DB2-BD59-A6C34878D82A}">
                    <a16:rowId xmlns:a16="http://schemas.microsoft.com/office/drawing/2014/main" val="1416077909"/>
                  </a:ext>
                </a:extLst>
              </a:tr>
              <a:tr h="370840">
                <a:tc>
                  <a:txBody>
                    <a:bodyPr/>
                    <a:lstStyle/>
                    <a:p>
                      <a:r>
                        <a:rPr lang="en-US" sz="1200" dirty="0"/>
                        <a:t>Mosiah II</a:t>
                      </a:r>
                    </a:p>
                  </a:txBody>
                  <a:tcPr/>
                </a:tc>
                <a:tc>
                  <a:txBody>
                    <a:bodyPr/>
                    <a:lstStyle/>
                    <a:p>
                      <a:r>
                        <a:rPr lang="en-US" sz="1200" dirty="0"/>
                        <a:t>154 B.C.</a:t>
                      </a:r>
                    </a:p>
                    <a:p>
                      <a:r>
                        <a:rPr lang="en-US" sz="1200" dirty="0"/>
                        <a:t>91 B.C.</a:t>
                      </a:r>
                    </a:p>
                  </a:txBody>
                  <a:tcPr/>
                </a:tc>
                <a:tc>
                  <a:txBody>
                    <a:bodyPr/>
                    <a:lstStyle/>
                    <a:p>
                      <a:r>
                        <a:rPr lang="en-US" sz="1200" dirty="0"/>
                        <a:t>Born son of Benjamin</a:t>
                      </a:r>
                    </a:p>
                    <a:p>
                      <a:r>
                        <a:rPr lang="en-US" sz="1200" dirty="0"/>
                        <a:t>Dies about 63 years old</a:t>
                      </a:r>
                    </a:p>
                  </a:txBody>
                  <a:tcPr/>
                </a:tc>
                <a:tc>
                  <a:txBody>
                    <a:bodyPr/>
                    <a:lstStyle/>
                    <a:p>
                      <a:r>
                        <a:rPr lang="en-US" sz="1200" dirty="0"/>
                        <a:t>Mosiah 6;4</a:t>
                      </a:r>
                    </a:p>
                    <a:p>
                      <a:r>
                        <a:rPr lang="en-US" sz="1200" dirty="0"/>
                        <a:t>Mosiah 29:46</a:t>
                      </a:r>
                    </a:p>
                  </a:txBody>
                  <a:tcPr/>
                </a:tc>
                <a:extLst>
                  <a:ext uri="{0D108BD9-81ED-4DB2-BD59-A6C34878D82A}">
                    <a16:rowId xmlns:a16="http://schemas.microsoft.com/office/drawing/2014/main" val="3051141350"/>
                  </a:ext>
                </a:extLst>
              </a:tr>
              <a:tr h="370840">
                <a:tc>
                  <a:txBody>
                    <a:bodyPr/>
                    <a:lstStyle/>
                    <a:p>
                      <a:r>
                        <a:rPr lang="en-US" sz="1200" dirty="0"/>
                        <a:t>Alma I</a:t>
                      </a:r>
                    </a:p>
                  </a:txBody>
                  <a:tcPr/>
                </a:tc>
                <a:tc>
                  <a:txBody>
                    <a:bodyPr/>
                    <a:lstStyle/>
                    <a:p>
                      <a:r>
                        <a:rPr lang="en-US" sz="1200" dirty="0"/>
                        <a:t>174 B.C.</a:t>
                      </a:r>
                    </a:p>
                    <a:p>
                      <a:r>
                        <a:rPr lang="en-US" sz="1200" dirty="0"/>
                        <a:t>149 B.C.</a:t>
                      </a:r>
                    </a:p>
                    <a:p>
                      <a:endParaRPr lang="en-US" sz="1200" dirty="0"/>
                    </a:p>
                    <a:p>
                      <a:r>
                        <a:rPr lang="en-US" sz="1200" dirty="0"/>
                        <a:t>120 B.C</a:t>
                      </a:r>
                    </a:p>
                    <a:p>
                      <a:endParaRPr lang="en-US" sz="1200" dirty="0"/>
                    </a:p>
                    <a:p>
                      <a:r>
                        <a:rPr lang="en-US" sz="1200" dirty="0"/>
                        <a:t>91 B.C.</a:t>
                      </a:r>
                    </a:p>
                  </a:txBody>
                  <a:tcPr/>
                </a:tc>
                <a:tc>
                  <a:txBody>
                    <a:bodyPr/>
                    <a:lstStyle/>
                    <a:p>
                      <a:r>
                        <a:rPr lang="en-US" sz="1200" dirty="0"/>
                        <a:t>Born a descendant of Nephi</a:t>
                      </a:r>
                    </a:p>
                    <a:p>
                      <a:r>
                        <a:rPr lang="en-US" sz="1200" dirty="0"/>
                        <a:t>“young man” at 25 years old Abinadi martyred</a:t>
                      </a:r>
                    </a:p>
                    <a:p>
                      <a:r>
                        <a:rPr lang="en-US" sz="1200" dirty="0"/>
                        <a:t>Becomes high priest over church in Zarahemla</a:t>
                      </a:r>
                    </a:p>
                    <a:p>
                      <a:r>
                        <a:rPr lang="en-US" sz="1200" dirty="0"/>
                        <a:t>Dies about 83 years old</a:t>
                      </a:r>
                    </a:p>
                  </a:txBody>
                  <a:tcPr/>
                </a:tc>
                <a:tc>
                  <a:txBody>
                    <a:bodyPr/>
                    <a:lstStyle/>
                    <a:p>
                      <a:r>
                        <a:rPr lang="en-US" sz="1200" dirty="0"/>
                        <a:t>Jacob 7:27</a:t>
                      </a:r>
                    </a:p>
                    <a:p>
                      <a:r>
                        <a:rPr lang="en-US" sz="1200" dirty="0"/>
                        <a:t>Enos 1:25</a:t>
                      </a:r>
                    </a:p>
                    <a:p>
                      <a:endParaRPr lang="en-US" sz="1200" dirty="0"/>
                    </a:p>
                    <a:p>
                      <a:r>
                        <a:rPr lang="en-US" sz="1200" dirty="0"/>
                        <a:t>Mosiah 23:16</a:t>
                      </a:r>
                    </a:p>
                    <a:p>
                      <a:endParaRPr lang="en-US" sz="1200" dirty="0"/>
                    </a:p>
                    <a:p>
                      <a:r>
                        <a:rPr lang="en-US" sz="1200" dirty="0"/>
                        <a:t>Mosiah 29:47</a:t>
                      </a:r>
                    </a:p>
                  </a:txBody>
                  <a:tcPr/>
                </a:tc>
                <a:extLst>
                  <a:ext uri="{0D108BD9-81ED-4DB2-BD59-A6C34878D82A}">
                    <a16:rowId xmlns:a16="http://schemas.microsoft.com/office/drawing/2014/main" val="4021039615"/>
                  </a:ext>
                </a:extLst>
              </a:tr>
              <a:tr h="370840">
                <a:tc>
                  <a:txBody>
                    <a:bodyPr/>
                    <a:lstStyle/>
                    <a:p>
                      <a:r>
                        <a:rPr lang="en-US" sz="1200" dirty="0"/>
                        <a:t>Alma II</a:t>
                      </a:r>
                    </a:p>
                  </a:txBody>
                  <a:tcPr/>
                </a:tc>
                <a:tc>
                  <a:txBody>
                    <a:bodyPr/>
                    <a:lstStyle/>
                    <a:p>
                      <a:r>
                        <a:rPr lang="en-US" sz="1200" dirty="0"/>
                        <a:t>126 B.C.</a:t>
                      </a:r>
                    </a:p>
                    <a:p>
                      <a:r>
                        <a:rPr lang="en-US" sz="1200" dirty="0"/>
                        <a:t>91 B.C.</a:t>
                      </a:r>
                    </a:p>
                    <a:p>
                      <a:r>
                        <a:rPr lang="en-US" sz="1200" dirty="0"/>
                        <a:t>73 B.C.</a:t>
                      </a:r>
                    </a:p>
                  </a:txBody>
                  <a:tcPr/>
                </a:tc>
                <a:tc>
                  <a:txBody>
                    <a:bodyPr/>
                    <a:lstStyle/>
                    <a:p>
                      <a:r>
                        <a:rPr lang="en-US" sz="1200" dirty="0"/>
                        <a:t>Born son of Alma I</a:t>
                      </a:r>
                    </a:p>
                    <a:p>
                      <a:r>
                        <a:rPr lang="en-US" sz="1200" dirty="0"/>
                        <a:t>Becomes record keeper</a:t>
                      </a:r>
                    </a:p>
                    <a:p>
                      <a:r>
                        <a:rPr lang="en-US" sz="1200" dirty="0"/>
                        <a:t>Departs out of land; assumed to have been translated</a:t>
                      </a:r>
                    </a:p>
                  </a:txBody>
                  <a:tcPr/>
                </a:tc>
                <a:tc>
                  <a:txBody>
                    <a:bodyPr/>
                    <a:lstStyle/>
                    <a:p>
                      <a:r>
                        <a:rPr lang="en-US" sz="1200" dirty="0"/>
                        <a:t>Mosiah 27:8</a:t>
                      </a:r>
                    </a:p>
                    <a:p>
                      <a:r>
                        <a:rPr lang="en-US" sz="1200" dirty="0"/>
                        <a:t>Mosiah 29:42</a:t>
                      </a:r>
                    </a:p>
                    <a:p>
                      <a:r>
                        <a:rPr lang="en-US" sz="1200" dirty="0"/>
                        <a:t>Alma 45:18-19</a:t>
                      </a:r>
                    </a:p>
                    <a:p>
                      <a:endParaRPr lang="en-US" sz="1200" dirty="0"/>
                    </a:p>
                  </a:txBody>
                  <a:tcPr/>
                </a:tc>
                <a:extLst>
                  <a:ext uri="{0D108BD9-81ED-4DB2-BD59-A6C34878D82A}">
                    <a16:rowId xmlns:a16="http://schemas.microsoft.com/office/drawing/2014/main" val="550505511"/>
                  </a:ext>
                </a:extLst>
              </a:tr>
              <a:tr h="370840">
                <a:tc>
                  <a:txBody>
                    <a:bodyPr/>
                    <a:lstStyle/>
                    <a:p>
                      <a:r>
                        <a:rPr lang="en-US" sz="1200" dirty="0"/>
                        <a:t>Helaman II</a:t>
                      </a:r>
                    </a:p>
                  </a:txBody>
                  <a:tcPr/>
                </a:tc>
                <a:tc>
                  <a:txBody>
                    <a:bodyPr/>
                    <a:lstStyle/>
                    <a:p>
                      <a:r>
                        <a:rPr lang="en-US" sz="1200" dirty="0"/>
                        <a:t>97 B.C.</a:t>
                      </a:r>
                    </a:p>
                    <a:p>
                      <a:r>
                        <a:rPr lang="en-US" sz="1200" dirty="0"/>
                        <a:t>73 B.C.</a:t>
                      </a:r>
                    </a:p>
                    <a:p>
                      <a:r>
                        <a:rPr lang="en-US" sz="1200" dirty="0"/>
                        <a:t>64 B.C.</a:t>
                      </a:r>
                    </a:p>
                    <a:p>
                      <a:endParaRPr lang="en-US" sz="1200" dirty="0"/>
                    </a:p>
                    <a:p>
                      <a:r>
                        <a:rPr lang="en-US" sz="1200" dirty="0"/>
                        <a:t>57 B.C.</a:t>
                      </a:r>
                    </a:p>
                  </a:txBody>
                  <a:tcPr/>
                </a:tc>
                <a:tc>
                  <a:txBody>
                    <a:bodyPr/>
                    <a:lstStyle/>
                    <a:p>
                      <a:r>
                        <a:rPr lang="en-US" sz="1200" dirty="0"/>
                        <a:t>Born son of Alma II</a:t>
                      </a:r>
                    </a:p>
                    <a:p>
                      <a:r>
                        <a:rPr lang="en-US" sz="1200" dirty="0"/>
                        <a:t>Becomes high priest</a:t>
                      </a:r>
                    </a:p>
                    <a:p>
                      <a:r>
                        <a:rPr lang="en-US" sz="1200" dirty="0"/>
                        <a:t>Leads 2,000 Ammonite warriors at 33 years old</a:t>
                      </a:r>
                    </a:p>
                    <a:p>
                      <a:r>
                        <a:rPr lang="en-US" sz="1200" dirty="0"/>
                        <a:t>Dies about 40 years old</a:t>
                      </a:r>
                    </a:p>
                  </a:txBody>
                  <a:tcPr/>
                </a:tc>
                <a:tc>
                  <a:txBody>
                    <a:bodyPr/>
                    <a:lstStyle/>
                    <a:p>
                      <a:r>
                        <a:rPr lang="en-US" sz="1200" dirty="0"/>
                        <a:t>Alma 36:3</a:t>
                      </a:r>
                    </a:p>
                    <a:p>
                      <a:r>
                        <a:rPr lang="en-US" sz="1200" dirty="0"/>
                        <a:t>Alma 4520</a:t>
                      </a:r>
                    </a:p>
                    <a:p>
                      <a:r>
                        <a:rPr lang="en-US" sz="1200" dirty="0"/>
                        <a:t>Alma 53:22</a:t>
                      </a:r>
                    </a:p>
                    <a:p>
                      <a:endParaRPr lang="en-US" sz="1200" dirty="0"/>
                    </a:p>
                    <a:p>
                      <a:r>
                        <a:rPr lang="en-US" sz="1200" dirty="0"/>
                        <a:t>Alma 62:52</a:t>
                      </a:r>
                    </a:p>
                  </a:txBody>
                  <a:tcPr/>
                </a:tc>
                <a:extLst>
                  <a:ext uri="{0D108BD9-81ED-4DB2-BD59-A6C34878D82A}">
                    <a16:rowId xmlns:a16="http://schemas.microsoft.com/office/drawing/2014/main" val="1291110579"/>
                  </a:ext>
                </a:extLst>
              </a:tr>
              <a:tr h="370840">
                <a:tc>
                  <a:txBody>
                    <a:bodyPr/>
                    <a:lstStyle/>
                    <a:p>
                      <a:r>
                        <a:rPr lang="en-US" sz="1200" dirty="0"/>
                        <a:t>Shiblon</a:t>
                      </a:r>
                    </a:p>
                  </a:txBody>
                  <a:tcPr/>
                </a:tc>
                <a:tc>
                  <a:txBody>
                    <a:bodyPr/>
                    <a:lstStyle/>
                    <a:p>
                      <a:r>
                        <a:rPr lang="en-US" sz="1200" dirty="0"/>
                        <a:t>95 B.C.</a:t>
                      </a:r>
                    </a:p>
                    <a:p>
                      <a:r>
                        <a:rPr lang="en-US" sz="1200" dirty="0"/>
                        <a:t>57 B.C.</a:t>
                      </a:r>
                    </a:p>
                    <a:p>
                      <a:endParaRPr lang="en-US" sz="1200" dirty="0"/>
                    </a:p>
                    <a:p>
                      <a:r>
                        <a:rPr lang="en-US" sz="1200" dirty="0"/>
                        <a:t>53 B.C.</a:t>
                      </a:r>
                    </a:p>
                  </a:txBody>
                  <a:tcPr/>
                </a:tc>
                <a:tc>
                  <a:txBody>
                    <a:bodyPr/>
                    <a:lstStyle/>
                    <a:p>
                      <a:r>
                        <a:rPr lang="en-US" sz="1200" dirty="0"/>
                        <a:t>Born son of Alma II brother of Helaman</a:t>
                      </a:r>
                    </a:p>
                    <a:p>
                      <a:r>
                        <a:rPr lang="en-US" sz="1200" dirty="0"/>
                        <a:t>Becomes record keeper</a:t>
                      </a:r>
                    </a:p>
                    <a:p>
                      <a:r>
                        <a:rPr lang="en-US" sz="1200" dirty="0"/>
                        <a:t>Dies about 42 years old</a:t>
                      </a:r>
                    </a:p>
                  </a:txBody>
                  <a:tcPr/>
                </a:tc>
                <a:tc>
                  <a:txBody>
                    <a:bodyPr/>
                    <a:lstStyle/>
                    <a:p>
                      <a:r>
                        <a:rPr lang="en-US" sz="1200" dirty="0"/>
                        <a:t>Alma 63:1</a:t>
                      </a:r>
                    </a:p>
                    <a:p>
                      <a:endParaRPr lang="en-US" sz="1200" dirty="0"/>
                    </a:p>
                    <a:p>
                      <a:r>
                        <a:rPr lang="en-US" sz="1200" dirty="0"/>
                        <a:t>Alma 63:1</a:t>
                      </a:r>
                    </a:p>
                    <a:p>
                      <a:r>
                        <a:rPr lang="en-US" sz="1200" dirty="0"/>
                        <a:t>Alma 63:13</a:t>
                      </a:r>
                    </a:p>
                  </a:txBody>
                  <a:tcPr/>
                </a:tc>
                <a:extLst>
                  <a:ext uri="{0D108BD9-81ED-4DB2-BD59-A6C34878D82A}">
                    <a16:rowId xmlns:a16="http://schemas.microsoft.com/office/drawing/2014/main" val="2658571521"/>
                  </a:ext>
                </a:extLst>
              </a:tr>
              <a:tr h="370840">
                <a:tc>
                  <a:txBody>
                    <a:bodyPr/>
                    <a:lstStyle/>
                    <a:p>
                      <a:r>
                        <a:rPr lang="en-US" sz="1200" dirty="0"/>
                        <a:t>Helaman III</a:t>
                      </a:r>
                    </a:p>
                  </a:txBody>
                  <a:tcPr/>
                </a:tc>
                <a:tc>
                  <a:txBody>
                    <a:bodyPr/>
                    <a:lstStyle/>
                    <a:p>
                      <a:r>
                        <a:rPr lang="en-US" sz="1200" dirty="0"/>
                        <a:t>76 B.C.</a:t>
                      </a:r>
                    </a:p>
                    <a:p>
                      <a:r>
                        <a:rPr lang="en-US" sz="1200" dirty="0"/>
                        <a:t>53 B.C.</a:t>
                      </a:r>
                    </a:p>
                    <a:p>
                      <a:r>
                        <a:rPr lang="en-US" sz="1200" dirty="0"/>
                        <a:t>39 B.C.</a:t>
                      </a:r>
                    </a:p>
                  </a:txBody>
                  <a:tcPr/>
                </a:tc>
                <a:tc>
                  <a:txBody>
                    <a:bodyPr/>
                    <a:lstStyle/>
                    <a:p>
                      <a:r>
                        <a:rPr lang="en-US" sz="1200" dirty="0"/>
                        <a:t>Born son of Helaman II</a:t>
                      </a:r>
                    </a:p>
                    <a:p>
                      <a:r>
                        <a:rPr lang="en-US" sz="1200" dirty="0"/>
                        <a:t>Becomes record keeper</a:t>
                      </a:r>
                    </a:p>
                    <a:p>
                      <a:r>
                        <a:rPr lang="en-US" sz="1200" dirty="0"/>
                        <a:t>Dies about 37 years old</a:t>
                      </a:r>
                    </a:p>
                  </a:txBody>
                  <a:tcPr/>
                </a:tc>
                <a:tc>
                  <a:txBody>
                    <a:bodyPr/>
                    <a:lstStyle/>
                    <a:p>
                      <a:r>
                        <a:rPr lang="en-US" sz="1200" dirty="0"/>
                        <a:t>Helaman 2:2</a:t>
                      </a:r>
                    </a:p>
                    <a:p>
                      <a:r>
                        <a:rPr lang="en-US" sz="1200" dirty="0"/>
                        <a:t>Helaman 2:2</a:t>
                      </a:r>
                    </a:p>
                    <a:p>
                      <a:r>
                        <a:rPr lang="en-US" sz="1200" dirty="0"/>
                        <a:t>Helaman 3:37</a:t>
                      </a:r>
                    </a:p>
                  </a:txBody>
                  <a:tcPr/>
                </a:tc>
                <a:extLst>
                  <a:ext uri="{0D108BD9-81ED-4DB2-BD59-A6C34878D82A}">
                    <a16:rowId xmlns:a16="http://schemas.microsoft.com/office/drawing/2014/main" val="3758387074"/>
                  </a:ext>
                </a:extLst>
              </a:tr>
              <a:tr h="370840">
                <a:tc>
                  <a:txBody>
                    <a:bodyPr/>
                    <a:lstStyle/>
                    <a:p>
                      <a:r>
                        <a:rPr lang="en-US" sz="1200" dirty="0"/>
                        <a:t>Nephi II</a:t>
                      </a:r>
                    </a:p>
                  </a:txBody>
                  <a:tcPr/>
                </a:tc>
                <a:tc>
                  <a:txBody>
                    <a:bodyPr/>
                    <a:lstStyle/>
                    <a:p>
                      <a:r>
                        <a:rPr lang="en-US" sz="1200" dirty="0"/>
                        <a:t>54 B.C</a:t>
                      </a:r>
                    </a:p>
                    <a:p>
                      <a:r>
                        <a:rPr lang="en-US" sz="1200" dirty="0"/>
                        <a:t>A.D. 1</a:t>
                      </a:r>
                    </a:p>
                    <a:p>
                      <a:r>
                        <a:rPr lang="en-US" sz="1200" dirty="0"/>
                        <a:t>A.D. 13</a:t>
                      </a:r>
                    </a:p>
                  </a:txBody>
                  <a:tcPr/>
                </a:tc>
                <a:tc>
                  <a:txBody>
                    <a:bodyPr/>
                    <a:lstStyle/>
                    <a:p>
                      <a:r>
                        <a:rPr lang="en-US" sz="1200" dirty="0"/>
                        <a:t>Born son of Helaman III</a:t>
                      </a:r>
                    </a:p>
                    <a:p>
                      <a:r>
                        <a:rPr lang="en-US" sz="1200" dirty="0"/>
                        <a:t>Departs out of land</a:t>
                      </a:r>
                    </a:p>
                    <a:p>
                      <a:r>
                        <a:rPr lang="en-US" sz="1200" dirty="0"/>
                        <a:t>Dies about 67 years old</a:t>
                      </a:r>
                    </a:p>
                  </a:txBody>
                  <a:tcPr/>
                </a:tc>
                <a:tc>
                  <a:txBody>
                    <a:bodyPr/>
                    <a:lstStyle/>
                    <a:p>
                      <a:r>
                        <a:rPr lang="en-US" sz="1200" dirty="0"/>
                        <a:t>Helaman 3:37</a:t>
                      </a:r>
                    </a:p>
                    <a:p>
                      <a:r>
                        <a:rPr lang="en-US" sz="1200" dirty="0"/>
                        <a:t>3 Nephi 1:3</a:t>
                      </a:r>
                    </a:p>
                  </a:txBody>
                  <a:tcPr/>
                </a:tc>
                <a:extLst>
                  <a:ext uri="{0D108BD9-81ED-4DB2-BD59-A6C34878D82A}">
                    <a16:rowId xmlns:a16="http://schemas.microsoft.com/office/drawing/2014/main" val="3682112625"/>
                  </a:ext>
                </a:extLst>
              </a:tr>
            </a:tbl>
          </a:graphicData>
        </a:graphic>
      </p:graphicFrame>
      <p:sp>
        <p:nvSpPr>
          <p:cNvPr id="6" name="TextBox 5">
            <a:extLst>
              <a:ext uri="{FF2B5EF4-FFF2-40B4-BE49-F238E27FC236}">
                <a16:creationId xmlns:a16="http://schemas.microsoft.com/office/drawing/2014/main" id="{6F16DAAA-2242-8CB0-15A2-016DA3584510}"/>
              </a:ext>
            </a:extLst>
          </p:cNvPr>
          <p:cNvSpPr txBox="1"/>
          <p:nvPr/>
        </p:nvSpPr>
        <p:spPr>
          <a:xfrm rot="5400000">
            <a:off x="3940976" y="3541059"/>
            <a:ext cx="4310047" cy="307777"/>
          </a:xfrm>
          <a:prstGeom prst="rect">
            <a:avLst/>
          </a:prstGeom>
          <a:noFill/>
        </p:spPr>
        <p:txBody>
          <a:bodyPr wrap="square" rtlCol="0">
            <a:spAutoFit/>
          </a:bodyPr>
          <a:lstStyle/>
          <a:p>
            <a:r>
              <a:rPr lang="en-US" sz="1400" b="1" dirty="0"/>
              <a:t>Record Keepers of the Book of Mormon</a:t>
            </a:r>
          </a:p>
        </p:txBody>
      </p:sp>
    </p:spTree>
    <p:extLst>
      <p:ext uri="{BB962C8B-B14F-4D97-AF65-F5344CB8AC3E}">
        <p14:creationId xmlns:p14="http://schemas.microsoft.com/office/powerpoint/2010/main" val="2420560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B99C02D-B04A-D18A-19A8-9B6F14B8FE68}"/>
              </a:ext>
            </a:extLst>
          </p:cNvPr>
          <p:cNvGraphicFramePr>
            <a:graphicFrameLocks noGrp="1"/>
          </p:cNvGraphicFramePr>
          <p:nvPr>
            <p:extLst>
              <p:ext uri="{D42A27DB-BD31-4B8C-83A1-F6EECF244321}">
                <p14:modId xmlns:p14="http://schemas.microsoft.com/office/powerpoint/2010/main" val="2273985351"/>
              </p:ext>
            </p:extLst>
          </p:nvPr>
        </p:nvGraphicFramePr>
        <p:xfrm>
          <a:off x="334682" y="294640"/>
          <a:ext cx="5859931" cy="6085840"/>
        </p:xfrm>
        <a:graphic>
          <a:graphicData uri="http://schemas.openxmlformats.org/drawingml/2006/table">
            <a:tbl>
              <a:tblPr firstRow="1" bandRow="1">
                <a:tableStyleId>{5940675A-B579-460E-94D1-54222C63F5DA}</a:tableStyleId>
              </a:tblPr>
              <a:tblGrid>
                <a:gridCol w="1258047">
                  <a:extLst>
                    <a:ext uri="{9D8B030D-6E8A-4147-A177-3AD203B41FA5}">
                      <a16:colId xmlns:a16="http://schemas.microsoft.com/office/drawing/2014/main" val="384410142"/>
                    </a:ext>
                  </a:extLst>
                </a:gridCol>
                <a:gridCol w="833718">
                  <a:extLst>
                    <a:ext uri="{9D8B030D-6E8A-4147-A177-3AD203B41FA5}">
                      <a16:colId xmlns:a16="http://schemas.microsoft.com/office/drawing/2014/main" val="2807284445"/>
                    </a:ext>
                  </a:extLst>
                </a:gridCol>
                <a:gridCol w="2540001">
                  <a:extLst>
                    <a:ext uri="{9D8B030D-6E8A-4147-A177-3AD203B41FA5}">
                      <a16:colId xmlns:a16="http://schemas.microsoft.com/office/drawing/2014/main" val="1208896073"/>
                    </a:ext>
                  </a:extLst>
                </a:gridCol>
                <a:gridCol w="1228165">
                  <a:extLst>
                    <a:ext uri="{9D8B030D-6E8A-4147-A177-3AD203B41FA5}">
                      <a16:colId xmlns:a16="http://schemas.microsoft.com/office/drawing/2014/main" val="3495608336"/>
                    </a:ext>
                  </a:extLst>
                </a:gridCol>
              </a:tblGrid>
              <a:tr h="358363">
                <a:tc>
                  <a:txBody>
                    <a:bodyPr/>
                    <a:lstStyle/>
                    <a:p>
                      <a:r>
                        <a:rPr lang="en-US" sz="1200" dirty="0"/>
                        <a:t>Record Keeper</a:t>
                      </a:r>
                    </a:p>
                  </a:txBody>
                  <a:tcPr/>
                </a:tc>
                <a:tc>
                  <a:txBody>
                    <a:bodyPr/>
                    <a:lstStyle/>
                    <a:p>
                      <a:r>
                        <a:rPr lang="en-US" sz="1200" dirty="0"/>
                        <a:t>Dates</a:t>
                      </a:r>
                    </a:p>
                    <a:p>
                      <a:r>
                        <a:rPr lang="en-US" sz="900" dirty="0"/>
                        <a:t>approximate</a:t>
                      </a:r>
                    </a:p>
                  </a:txBody>
                  <a:tcPr/>
                </a:tc>
                <a:tc>
                  <a:txBody>
                    <a:bodyPr/>
                    <a:lstStyle/>
                    <a:p>
                      <a:r>
                        <a:rPr lang="en-US" sz="1200" dirty="0"/>
                        <a:t>Comments</a:t>
                      </a:r>
                    </a:p>
                  </a:txBody>
                  <a:tcPr/>
                </a:tc>
                <a:tc>
                  <a:txBody>
                    <a:bodyPr/>
                    <a:lstStyle/>
                    <a:p>
                      <a:r>
                        <a:rPr lang="en-US" sz="1200" dirty="0"/>
                        <a:t>Reference</a:t>
                      </a:r>
                    </a:p>
                  </a:txBody>
                  <a:tcPr/>
                </a:tc>
                <a:extLst>
                  <a:ext uri="{0D108BD9-81ED-4DB2-BD59-A6C34878D82A}">
                    <a16:rowId xmlns:a16="http://schemas.microsoft.com/office/drawing/2014/main" val="3734702387"/>
                  </a:ext>
                </a:extLst>
              </a:tr>
              <a:tr h="370840">
                <a:tc>
                  <a:txBody>
                    <a:bodyPr/>
                    <a:lstStyle/>
                    <a:p>
                      <a:r>
                        <a:rPr lang="en-US" sz="1200" dirty="0"/>
                        <a:t>Nephi III</a:t>
                      </a:r>
                    </a:p>
                  </a:txBody>
                  <a:tcPr/>
                </a:tc>
                <a:tc>
                  <a:txBody>
                    <a:bodyPr/>
                    <a:lstStyle/>
                    <a:p>
                      <a:r>
                        <a:rPr lang="en-US" sz="1200" dirty="0"/>
                        <a:t>30 B.C.</a:t>
                      </a:r>
                    </a:p>
                    <a:p>
                      <a:r>
                        <a:rPr lang="en-US" sz="1200" dirty="0"/>
                        <a:t>A.D.1</a:t>
                      </a:r>
                    </a:p>
                    <a:p>
                      <a:r>
                        <a:rPr lang="en-US" sz="1200" dirty="0"/>
                        <a:t>A.D. 34</a:t>
                      </a:r>
                    </a:p>
                    <a:p>
                      <a:r>
                        <a:rPr lang="en-US" sz="1200" dirty="0"/>
                        <a:t>A.D. 60</a:t>
                      </a:r>
                    </a:p>
                    <a:p>
                      <a:r>
                        <a:rPr lang="en-US" sz="1200" dirty="0"/>
                        <a:t>A.D. 100.</a:t>
                      </a:r>
                    </a:p>
                  </a:txBody>
                  <a:tcPr/>
                </a:tc>
                <a:tc>
                  <a:txBody>
                    <a:bodyPr/>
                    <a:lstStyle/>
                    <a:p>
                      <a:r>
                        <a:rPr lang="en-US" sz="1200" dirty="0"/>
                        <a:t>Born son of Nephi II</a:t>
                      </a:r>
                    </a:p>
                    <a:p>
                      <a:r>
                        <a:rPr lang="en-US" sz="1200" dirty="0"/>
                        <a:t>Becomes record keeper</a:t>
                      </a:r>
                    </a:p>
                    <a:p>
                      <a:r>
                        <a:rPr lang="en-US" sz="1200" dirty="0"/>
                        <a:t>One of the 12 disciples</a:t>
                      </a:r>
                    </a:p>
                    <a:p>
                      <a:r>
                        <a:rPr lang="en-US" sz="1200" dirty="0"/>
                        <a:t>Dies about 90 years old</a:t>
                      </a:r>
                    </a:p>
                    <a:p>
                      <a:r>
                        <a:rPr lang="en-US" sz="1200" dirty="0"/>
                        <a:t>All but 3 disciples have passed away</a:t>
                      </a:r>
                    </a:p>
                  </a:txBody>
                  <a:tcPr/>
                </a:tc>
                <a:tc>
                  <a:txBody>
                    <a:bodyPr/>
                    <a:lstStyle/>
                    <a:p>
                      <a:r>
                        <a:rPr lang="en-US" sz="1200" dirty="0"/>
                        <a:t>3 Nephi 1:1</a:t>
                      </a:r>
                    </a:p>
                    <a:p>
                      <a:r>
                        <a:rPr lang="en-US" sz="1200" dirty="0"/>
                        <a:t>3 Nephi 1:1</a:t>
                      </a:r>
                    </a:p>
                    <a:p>
                      <a:r>
                        <a:rPr lang="en-US" sz="1200" dirty="0"/>
                        <a:t>3 Nephi 12:1</a:t>
                      </a:r>
                    </a:p>
                    <a:p>
                      <a:endParaRPr lang="en-US" sz="1200" dirty="0"/>
                    </a:p>
                    <a:p>
                      <a:r>
                        <a:rPr lang="en-US" sz="1200" dirty="0"/>
                        <a:t>4 Nephi 1:14</a:t>
                      </a:r>
                    </a:p>
                  </a:txBody>
                  <a:tcPr/>
                </a:tc>
                <a:extLst>
                  <a:ext uri="{0D108BD9-81ED-4DB2-BD59-A6C34878D82A}">
                    <a16:rowId xmlns:a16="http://schemas.microsoft.com/office/drawing/2014/main" val="1416077909"/>
                  </a:ext>
                </a:extLst>
              </a:tr>
              <a:tr h="370840">
                <a:tc>
                  <a:txBody>
                    <a:bodyPr/>
                    <a:lstStyle/>
                    <a:p>
                      <a:r>
                        <a:rPr lang="en-US" sz="1200" dirty="0"/>
                        <a:t>Nephi IV</a:t>
                      </a:r>
                    </a:p>
                  </a:txBody>
                  <a:tcPr/>
                </a:tc>
                <a:tc>
                  <a:txBody>
                    <a:bodyPr/>
                    <a:lstStyle/>
                    <a:p>
                      <a:r>
                        <a:rPr lang="en-US" sz="1200" dirty="0"/>
                        <a:t>A.D. 50</a:t>
                      </a:r>
                    </a:p>
                  </a:txBody>
                  <a:tcPr/>
                </a:tc>
                <a:tc>
                  <a:txBody>
                    <a:bodyPr/>
                    <a:lstStyle/>
                    <a:p>
                      <a:r>
                        <a:rPr lang="en-US" sz="1200" dirty="0"/>
                        <a:t>Born son of Nephi III</a:t>
                      </a:r>
                    </a:p>
                  </a:txBody>
                  <a:tcPr/>
                </a:tc>
                <a:tc>
                  <a:txBody>
                    <a:bodyPr/>
                    <a:lstStyle/>
                    <a:p>
                      <a:endParaRPr lang="en-US" sz="1200" dirty="0"/>
                    </a:p>
                  </a:txBody>
                  <a:tcPr/>
                </a:tc>
                <a:extLst>
                  <a:ext uri="{0D108BD9-81ED-4DB2-BD59-A6C34878D82A}">
                    <a16:rowId xmlns:a16="http://schemas.microsoft.com/office/drawing/2014/main" val="3051141350"/>
                  </a:ext>
                </a:extLst>
              </a:tr>
              <a:tr h="370840">
                <a:tc>
                  <a:txBody>
                    <a:bodyPr/>
                    <a:lstStyle/>
                    <a:p>
                      <a:r>
                        <a:rPr lang="en-US" sz="1200" dirty="0"/>
                        <a:t>Amos I</a:t>
                      </a:r>
                    </a:p>
                  </a:txBody>
                  <a:tcPr/>
                </a:tc>
                <a:tc>
                  <a:txBody>
                    <a:bodyPr/>
                    <a:lstStyle/>
                    <a:p>
                      <a:r>
                        <a:rPr lang="en-US" sz="1200" dirty="0"/>
                        <a:t>A.D. 90</a:t>
                      </a:r>
                    </a:p>
                    <a:p>
                      <a:r>
                        <a:rPr lang="en-US" sz="1200" dirty="0"/>
                        <a:t>A.D. 110</a:t>
                      </a:r>
                    </a:p>
                    <a:p>
                      <a:r>
                        <a:rPr lang="en-US" sz="1200" dirty="0"/>
                        <a:t>A.D. 194</a:t>
                      </a:r>
                    </a:p>
                  </a:txBody>
                  <a:tcPr/>
                </a:tc>
                <a:tc>
                  <a:txBody>
                    <a:bodyPr/>
                    <a:lstStyle/>
                    <a:p>
                      <a:r>
                        <a:rPr lang="en-US" sz="1200" dirty="0"/>
                        <a:t>Born son of Nephi IV</a:t>
                      </a:r>
                    </a:p>
                    <a:p>
                      <a:r>
                        <a:rPr lang="en-US" sz="1200" dirty="0"/>
                        <a:t>Becomes record keeper for 84 years</a:t>
                      </a:r>
                    </a:p>
                    <a:p>
                      <a:r>
                        <a:rPr lang="en-US" sz="1200" dirty="0"/>
                        <a:t>Dies about 104 years old</a:t>
                      </a:r>
                    </a:p>
                  </a:txBody>
                  <a:tcPr/>
                </a:tc>
                <a:tc>
                  <a:txBody>
                    <a:bodyPr/>
                    <a:lstStyle/>
                    <a:p>
                      <a:endParaRPr lang="en-US" sz="1200" dirty="0"/>
                    </a:p>
                    <a:p>
                      <a:r>
                        <a:rPr lang="en-US" sz="1200" dirty="0"/>
                        <a:t>4 Nephi 1:19</a:t>
                      </a:r>
                    </a:p>
                    <a:p>
                      <a:r>
                        <a:rPr lang="en-US" sz="1200" dirty="0"/>
                        <a:t>4 Nephi 1:21</a:t>
                      </a:r>
                    </a:p>
                  </a:txBody>
                  <a:tcPr/>
                </a:tc>
                <a:extLst>
                  <a:ext uri="{0D108BD9-81ED-4DB2-BD59-A6C34878D82A}">
                    <a16:rowId xmlns:a16="http://schemas.microsoft.com/office/drawing/2014/main" val="4021039615"/>
                  </a:ext>
                </a:extLst>
              </a:tr>
              <a:tr h="370840">
                <a:tc>
                  <a:txBody>
                    <a:bodyPr/>
                    <a:lstStyle/>
                    <a:p>
                      <a:r>
                        <a:rPr lang="en-US" sz="1200" dirty="0"/>
                        <a:t>Amos II</a:t>
                      </a:r>
                    </a:p>
                  </a:txBody>
                  <a:tcPr/>
                </a:tc>
                <a:tc>
                  <a:txBody>
                    <a:bodyPr/>
                    <a:lstStyle/>
                    <a:p>
                      <a:r>
                        <a:rPr lang="en-US" sz="1200" dirty="0"/>
                        <a:t>A.D. 174</a:t>
                      </a:r>
                    </a:p>
                    <a:p>
                      <a:r>
                        <a:rPr lang="en-US" sz="1200" dirty="0"/>
                        <a:t>A.D. 194</a:t>
                      </a:r>
                    </a:p>
                    <a:p>
                      <a:r>
                        <a:rPr lang="en-US" sz="1200" dirty="0"/>
                        <a:t>A.D. 305</a:t>
                      </a:r>
                    </a:p>
                  </a:txBody>
                  <a:tcPr/>
                </a:tc>
                <a:tc>
                  <a:txBody>
                    <a:bodyPr/>
                    <a:lstStyle/>
                    <a:p>
                      <a:r>
                        <a:rPr lang="en-US" sz="1200" dirty="0"/>
                        <a:t>Born son of Amos I</a:t>
                      </a:r>
                    </a:p>
                    <a:p>
                      <a:r>
                        <a:rPr lang="en-US" sz="1200" dirty="0"/>
                        <a:t>Becomes record keeper</a:t>
                      </a:r>
                    </a:p>
                    <a:p>
                      <a:r>
                        <a:rPr lang="en-US" sz="1200" dirty="0"/>
                        <a:t>Dies about 132 years old</a:t>
                      </a:r>
                    </a:p>
                  </a:txBody>
                  <a:tcPr/>
                </a:tc>
                <a:tc>
                  <a:txBody>
                    <a:bodyPr/>
                    <a:lstStyle/>
                    <a:p>
                      <a:endParaRPr lang="en-US" sz="1200" dirty="0"/>
                    </a:p>
                    <a:p>
                      <a:r>
                        <a:rPr lang="en-US" sz="1200" dirty="0"/>
                        <a:t>4 Nephi 1:21</a:t>
                      </a:r>
                    </a:p>
                    <a:p>
                      <a:r>
                        <a:rPr lang="en-US" sz="1200" dirty="0"/>
                        <a:t>4 Nephi 1:47</a:t>
                      </a:r>
                    </a:p>
                  </a:txBody>
                  <a:tcPr/>
                </a:tc>
                <a:extLst>
                  <a:ext uri="{0D108BD9-81ED-4DB2-BD59-A6C34878D82A}">
                    <a16:rowId xmlns:a16="http://schemas.microsoft.com/office/drawing/2014/main" val="550505511"/>
                  </a:ext>
                </a:extLst>
              </a:tr>
              <a:tr h="370840">
                <a:tc>
                  <a:txBody>
                    <a:bodyPr/>
                    <a:lstStyle/>
                    <a:p>
                      <a:r>
                        <a:rPr lang="en-US" sz="1200" dirty="0"/>
                        <a:t>Ammaron</a:t>
                      </a:r>
                    </a:p>
                  </a:txBody>
                  <a:tcPr/>
                </a:tc>
                <a:tc>
                  <a:txBody>
                    <a:bodyPr/>
                    <a:lstStyle/>
                    <a:p>
                      <a:r>
                        <a:rPr lang="en-US" sz="1200" dirty="0"/>
                        <a:t>A.D. 190</a:t>
                      </a:r>
                    </a:p>
                    <a:p>
                      <a:r>
                        <a:rPr lang="en-US" sz="1200" dirty="0"/>
                        <a:t>A.D. 305</a:t>
                      </a:r>
                    </a:p>
                    <a:p>
                      <a:r>
                        <a:rPr lang="en-US" sz="1200" dirty="0"/>
                        <a:t>A.D. 320</a:t>
                      </a:r>
                    </a:p>
                  </a:txBody>
                  <a:tcPr/>
                </a:tc>
                <a:tc>
                  <a:txBody>
                    <a:bodyPr/>
                    <a:lstStyle/>
                    <a:p>
                      <a:r>
                        <a:rPr lang="en-US" sz="1200" dirty="0"/>
                        <a:t>born son of Amos, brother of Amos II</a:t>
                      </a:r>
                    </a:p>
                    <a:p>
                      <a:r>
                        <a:rPr lang="en-US" sz="1200" dirty="0"/>
                        <a:t>Becomes record keeper</a:t>
                      </a:r>
                    </a:p>
                    <a:p>
                      <a:r>
                        <a:rPr lang="en-US" sz="1200" dirty="0"/>
                        <a:t>Dies about 130 years old</a:t>
                      </a:r>
                    </a:p>
                  </a:txBody>
                  <a:tcPr/>
                </a:tc>
                <a:tc>
                  <a:txBody>
                    <a:bodyPr/>
                    <a:lstStyle/>
                    <a:p>
                      <a:endParaRPr lang="en-US" sz="1200" dirty="0"/>
                    </a:p>
                    <a:p>
                      <a:r>
                        <a:rPr lang="en-US" sz="1200" dirty="0"/>
                        <a:t>4 Nephi 1:48</a:t>
                      </a:r>
                    </a:p>
                    <a:p>
                      <a:r>
                        <a:rPr lang="en-US" sz="1200" dirty="0"/>
                        <a:t>Mormon 1:5</a:t>
                      </a:r>
                    </a:p>
                  </a:txBody>
                  <a:tcPr/>
                </a:tc>
                <a:extLst>
                  <a:ext uri="{0D108BD9-81ED-4DB2-BD59-A6C34878D82A}">
                    <a16:rowId xmlns:a16="http://schemas.microsoft.com/office/drawing/2014/main" val="1291110579"/>
                  </a:ext>
                </a:extLst>
              </a:tr>
              <a:tr h="370840">
                <a:tc>
                  <a:txBody>
                    <a:bodyPr/>
                    <a:lstStyle/>
                    <a:p>
                      <a:r>
                        <a:rPr lang="en-US" sz="1200" dirty="0"/>
                        <a:t>Mormon II</a:t>
                      </a:r>
                    </a:p>
                  </a:txBody>
                  <a:tcPr/>
                </a:tc>
                <a:tc>
                  <a:txBody>
                    <a:bodyPr/>
                    <a:lstStyle/>
                    <a:p>
                      <a:r>
                        <a:rPr lang="en-US" sz="1200" dirty="0"/>
                        <a:t>A.D. 311</a:t>
                      </a:r>
                    </a:p>
                    <a:p>
                      <a:r>
                        <a:rPr lang="en-US" sz="1200" dirty="0"/>
                        <a:t>A.D. 321</a:t>
                      </a:r>
                    </a:p>
                    <a:p>
                      <a:endParaRPr lang="en-US" sz="1200" dirty="0"/>
                    </a:p>
                    <a:p>
                      <a:r>
                        <a:rPr lang="en-US" sz="1200" dirty="0"/>
                        <a:t>A.D. 326</a:t>
                      </a:r>
                    </a:p>
                    <a:p>
                      <a:r>
                        <a:rPr lang="en-US" sz="1200" dirty="0"/>
                        <a:t>A.D. 335</a:t>
                      </a:r>
                    </a:p>
                    <a:p>
                      <a:r>
                        <a:rPr lang="en-US" sz="1200" dirty="0"/>
                        <a:t>A.D. 385</a:t>
                      </a:r>
                    </a:p>
                    <a:p>
                      <a:endParaRPr lang="en-US" sz="1200" dirty="0"/>
                    </a:p>
                    <a:p>
                      <a:r>
                        <a:rPr lang="en-US" sz="1200" dirty="0"/>
                        <a:t>A.D. 401</a:t>
                      </a:r>
                    </a:p>
                  </a:txBody>
                  <a:tcPr/>
                </a:tc>
                <a:tc>
                  <a:txBody>
                    <a:bodyPr/>
                    <a:lstStyle/>
                    <a:p>
                      <a:r>
                        <a:rPr lang="en-US" sz="1200" dirty="0"/>
                        <a:t>born</a:t>
                      </a:r>
                    </a:p>
                    <a:p>
                      <a:r>
                        <a:rPr lang="en-US" sz="1200" dirty="0"/>
                        <a:t>Told by Ammaron that at 24 he would become record keeper</a:t>
                      </a:r>
                    </a:p>
                    <a:p>
                      <a:r>
                        <a:rPr lang="en-US" sz="1200" dirty="0"/>
                        <a:t>Visited by Lord: leads Nephite armies</a:t>
                      </a:r>
                    </a:p>
                    <a:p>
                      <a:r>
                        <a:rPr lang="en-US" sz="1200" dirty="0"/>
                        <a:t>Become record keeper</a:t>
                      </a:r>
                    </a:p>
                    <a:p>
                      <a:r>
                        <a:rPr lang="en-US" sz="1200" dirty="0"/>
                        <a:t>Delivered plates to Moroni; buried others in hill Cumorah</a:t>
                      </a:r>
                    </a:p>
                    <a:p>
                      <a:r>
                        <a:rPr lang="en-US" sz="1200" dirty="0"/>
                        <a:t>Dies about 90 years old at the hands of Lamanites</a:t>
                      </a:r>
                    </a:p>
                  </a:txBody>
                  <a:tcPr/>
                </a:tc>
                <a:tc>
                  <a:txBody>
                    <a:bodyPr/>
                    <a:lstStyle/>
                    <a:p>
                      <a:r>
                        <a:rPr lang="en-US" sz="1200" dirty="0"/>
                        <a:t>Mormon 1:2</a:t>
                      </a:r>
                    </a:p>
                    <a:p>
                      <a:r>
                        <a:rPr lang="en-US" sz="1200" dirty="0"/>
                        <a:t>Mormon 1:2</a:t>
                      </a:r>
                    </a:p>
                    <a:p>
                      <a:endParaRPr lang="en-US" sz="1200" dirty="0"/>
                    </a:p>
                    <a:p>
                      <a:r>
                        <a:rPr lang="en-US" sz="1200" dirty="0"/>
                        <a:t>Mormon 1:15</a:t>
                      </a:r>
                    </a:p>
                    <a:p>
                      <a:r>
                        <a:rPr lang="en-US" sz="1200" dirty="0"/>
                        <a:t>Mormon 2:18</a:t>
                      </a:r>
                    </a:p>
                    <a:p>
                      <a:r>
                        <a:rPr lang="en-US" sz="1200" dirty="0"/>
                        <a:t>Mormon 8:1</a:t>
                      </a:r>
                    </a:p>
                    <a:p>
                      <a:endParaRPr lang="en-US" sz="1200" dirty="0"/>
                    </a:p>
                    <a:p>
                      <a:r>
                        <a:rPr lang="en-US" sz="1200" dirty="0"/>
                        <a:t>Mormon 8:3</a:t>
                      </a:r>
                    </a:p>
                  </a:txBody>
                  <a:tcPr/>
                </a:tc>
                <a:extLst>
                  <a:ext uri="{0D108BD9-81ED-4DB2-BD59-A6C34878D82A}">
                    <a16:rowId xmlns:a16="http://schemas.microsoft.com/office/drawing/2014/main" val="2658571521"/>
                  </a:ext>
                </a:extLst>
              </a:tr>
              <a:tr h="370840">
                <a:tc>
                  <a:txBody>
                    <a:bodyPr/>
                    <a:lstStyle/>
                    <a:p>
                      <a:r>
                        <a:rPr lang="en-US" sz="1200" dirty="0"/>
                        <a:t>Moroni</a:t>
                      </a:r>
                    </a:p>
                  </a:txBody>
                  <a:tcPr/>
                </a:tc>
                <a:tc>
                  <a:txBody>
                    <a:bodyPr/>
                    <a:lstStyle/>
                    <a:p>
                      <a:r>
                        <a:rPr lang="en-US" sz="1200" dirty="0"/>
                        <a:t>A.D. 360</a:t>
                      </a:r>
                    </a:p>
                    <a:p>
                      <a:r>
                        <a:rPr lang="en-US" sz="1200" dirty="0"/>
                        <a:t>A.D. 385</a:t>
                      </a:r>
                    </a:p>
                    <a:p>
                      <a:r>
                        <a:rPr lang="en-US" sz="1200" dirty="0"/>
                        <a:t>A.D. 421</a:t>
                      </a:r>
                    </a:p>
                  </a:txBody>
                  <a:tcPr/>
                </a:tc>
                <a:tc>
                  <a:txBody>
                    <a:bodyPr/>
                    <a:lstStyle/>
                    <a:p>
                      <a:r>
                        <a:rPr lang="en-US" sz="1200" dirty="0"/>
                        <a:t>Born son of Mormon</a:t>
                      </a:r>
                    </a:p>
                    <a:p>
                      <a:r>
                        <a:rPr lang="en-US" sz="1200" dirty="0"/>
                        <a:t>Becomes record keeper</a:t>
                      </a:r>
                    </a:p>
                    <a:p>
                      <a:r>
                        <a:rPr lang="en-US" sz="1200" dirty="0"/>
                        <a:t>“soon go to rest” about 61 years old</a:t>
                      </a:r>
                    </a:p>
                  </a:txBody>
                  <a:tcPr/>
                </a:tc>
                <a:tc>
                  <a:txBody>
                    <a:bodyPr/>
                    <a:lstStyle/>
                    <a:p>
                      <a:r>
                        <a:rPr lang="en-US" sz="1200" dirty="0"/>
                        <a:t>Mormon 8:1</a:t>
                      </a:r>
                    </a:p>
                    <a:p>
                      <a:r>
                        <a:rPr lang="en-US" sz="1200" dirty="0"/>
                        <a:t>Mormon 8:1</a:t>
                      </a:r>
                    </a:p>
                    <a:p>
                      <a:r>
                        <a:rPr lang="en-US" sz="1200" dirty="0"/>
                        <a:t>Moroni 10:34</a:t>
                      </a:r>
                    </a:p>
                  </a:txBody>
                  <a:tcPr/>
                </a:tc>
                <a:extLst>
                  <a:ext uri="{0D108BD9-81ED-4DB2-BD59-A6C34878D82A}">
                    <a16:rowId xmlns:a16="http://schemas.microsoft.com/office/drawing/2014/main" val="3758387074"/>
                  </a:ext>
                </a:extLst>
              </a:tr>
            </a:tbl>
          </a:graphicData>
        </a:graphic>
      </p:graphicFrame>
    </p:spTree>
    <p:extLst>
      <p:ext uri="{BB962C8B-B14F-4D97-AF65-F5344CB8AC3E}">
        <p14:creationId xmlns:p14="http://schemas.microsoft.com/office/powerpoint/2010/main" val="3949455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34819F-39B4-0040-5F82-DAFCAE7A6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A64D3C1-E2CE-7484-62A8-11639D089B37}"/>
              </a:ext>
            </a:extLst>
          </p:cNvPr>
          <p:cNvSpPr txBox="1"/>
          <p:nvPr/>
        </p:nvSpPr>
        <p:spPr>
          <a:xfrm>
            <a:off x="1752600" y="850605"/>
            <a:ext cx="8686800" cy="2585323"/>
          </a:xfrm>
          <a:prstGeom prst="rect">
            <a:avLst/>
          </a:prstGeom>
          <a:noFill/>
        </p:spPr>
        <p:txBody>
          <a:bodyPr wrap="square" rtlCol="0">
            <a:spAutoFit/>
          </a:bodyPr>
          <a:lstStyle/>
          <a:p>
            <a:pPr algn="ctr"/>
            <a:r>
              <a:rPr lang="en-US" sz="5400" dirty="0">
                <a:solidFill>
                  <a:schemeClr val="bg1"/>
                </a:solidFill>
                <a:latin typeface="Algerian" pitchFamily="82" charset="0"/>
                <a:cs typeface="Aharoni" pitchFamily="2" charset="-79"/>
              </a:rPr>
              <a:t>Who’s on the Lord’s Side</a:t>
            </a:r>
          </a:p>
          <a:p>
            <a:pPr algn="ctr"/>
            <a:endParaRPr lang="en-US" sz="5400" dirty="0">
              <a:solidFill>
                <a:schemeClr val="bg1"/>
              </a:solidFill>
              <a:latin typeface="Algerian" pitchFamily="82" charset="0"/>
              <a:cs typeface="Aharoni" pitchFamily="2" charset="-79"/>
            </a:endParaRPr>
          </a:p>
          <a:p>
            <a:pPr algn="ctr"/>
            <a:r>
              <a:rPr lang="en-US" sz="5400" dirty="0">
                <a:solidFill>
                  <a:schemeClr val="bg1"/>
                </a:solidFill>
                <a:latin typeface="Algerian" pitchFamily="82" charset="0"/>
                <a:cs typeface="Aharoni" pitchFamily="2" charset="-79"/>
              </a:rPr>
              <a:t>Helaman 3-4</a:t>
            </a:r>
          </a:p>
        </p:txBody>
      </p:sp>
      <p:grpSp>
        <p:nvGrpSpPr>
          <p:cNvPr id="4" name="Group 3">
            <a:extLst>
              <a:ext uri="{FF2B5EF4-FFF2-40B4-BE49-F238E27FC236}">
                <a16:creationId xmlns:a16="http://schemas.microsoft.com/office/drawing/2014/main" id="{927B4E47-D0BB-A167-5542-BD95420FB449}"/>
              </a:ext>
            </a:extLst>
          </p:cNvPr>
          <p:cNvGrpSpPr/>
          <p:nvPr/>
        </p:nvGrpSpPr>
        <p:grpSpPr>
          <a:xfrm flipH="1">
            <a:off x="8612371" y="2143266"/>
            <a:ext cx="1456806" cy="3702805"/>
            <a:chOff x="990600" y="1295400"/>
            <a:chExt cx="2133600" cy="4621778"/>
          </a:xfrm>
        </p:grpSpPr>
        <p:grpSp>
          <p:nvGrpSpPr>
            <p:cNvPr id="5" name="Group 4">
              <a:extLst>
                <a:ext uri="{FF2B5EF4-FFF2-40B4-BE49-F238E27FC236}">
                  <a16:creationId xmlns:a16="http://schemas.microsoft.com/office/drawing/2014/main" id="{AF7F38D9-50C4-0F60-9A6F-8C03C283108B}"/>
                </a:ext>
              </a:extLst>
            </p:cNvPr>
            <p:cNvGrpSpPr/>
            <p:nvPr/>
          </p:nvGrpSpPr>
          <p:grpSpPr>
            <a:xfrm rot="16587449">
              <a:off x="984384" y="1591696"/>
              <a:ext cx="1245636" cy="898604"/>
              <a:chOff x="1194976" y="413613"/>
              <a:chExt cx="1458178" cy="898604"/>
            </a:xfrm>
          </p:grpSpPr>
          <p:sp>
            <p:nvSpPr>
              <p:cNvPr id="56" name="Teardrop 55">
                <a:extLst>
                  <a:ext uri="{FF2B5EF4-FFF2-40B4-BE49-F238E27FC236}">
                    <a16:creationId xmlns:a16="http://schemas.microsoft.com/office/drawing/2014/main" id="{B57727B2-6A0E-735B-3785-D1A96FA2DC71}"/>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78">
                <a:extLst>
                  <a:ext uri="{FF2B5EF4-FFF2-40B4-BE49-F238E27FC236}">
                    <a16:creationId xmlns:a16="http://schemas.microsoft.com/office/drawing/2014/main" id="{EE67EDE3-D796-2FC2-1C24-E097415E2CF5}"/>
                  </a:ext>
                </a:extLst>
              </p:cNvPr>
              <p:cNvGrpSpPr/>
              <p:nvPr/>
            </p:nvGrpSpPr>
            <p:grpSpPr>
              <a:xfrm>
                <a:off x="1600200" y="489813"/>
                <a:ext cx="1052954" cy="822404"/>
                <a:chOff x="1600200" y="524225"/>
                <a:chExt cx="1052954" cy="822404"/>
              </a:xfrm>
            </p:grpSpPr>
            <p:sp>
              <p:nvSpPr>
                <p:cNvPr id="58" name="Teardrop 57">
                  <a:extLst>
                    <a:ext uri="{FF2B5EF4-FFF2-40B4-BE49-F238E27FC236}">
                      <a16:creationId xmlns:a16="http://schemas.microsoft.com/office/drawing/2014/main" id="{8C5B58E1-AD4B-6131-0A13-D2B3EDAE89E7}"/>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04E11AD6-8004-92C8-00EF-BE0BABD51FAE}"/>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a:extLst>
                <a:ext uri="{FF2B5EF4-FFF2-40B4-BE49-F238E27FC236}">
                  <a16:creationId xmlns:a16="http://schemas.microsoft.com/office/drawing/2014/main" id="{BDE091AC-117D-8504-BBD6-BDCF8F0ED3FF}"/>
                </a:ext>
              </a:extLst>
            </p:cNvPr>
            <p:cNvGrpSpPr/>
            <p:nvPr/>
          </p:nvGrpSpPr>
          <p:grpSpPr>
            <a:xfrm rot="3565139">
              <a:off x="1818712" y="1603047"/>
              <a:ext cx="1189701" cy="832440"/>
              <a:chOff x="1194976" y="413613"/>
              <a:chExt cx="1458178" cy="898604"/>
            </a:xfrm>
          </p:grpSpPr>
          <p:sp>
            <p:nvSpPr>
              <p:cNvPr id="52" name="Teardrop 51">
                <a:extLst>
                  <a:ext uri="{FF2B5EF4-FFF2-40B4-BE49-F238E27FC236}">
                    <a16:creationId xmlns:a16="http://schemas.microsoft.com/office/drawing/2014/main" id="{98E2AEE1-AD74-D78F-86C9-5FB86AC3B2E7}"/>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78">
                <a:extLst>
                  <a:ext uri="{FF2B5EF4-FFF2-40B4-BE49-F238E27FC236}">
                    <a16:creationId xmlns:a16="http://schemas.microsoft.com/office/drawing/2014/main" id="{9C67A06B-314B-3AD4-2D00-FA57F4AB9F50}"/>
                  </a:ext>
                </a:extLst>
              </p:cNvPr>
              <p:cNvGrpSpPr/>
              <p:nvPr/>
            </p:nvGrpSpPr>
            <p:grpSpPr>
              <a:xfrm>
                <a:off x="1600200" y="489813"/>
                <a:ext cx="1052954" cy="822404"/>
                <a:chOff x="1600200" y="524225"/>
                <a:chExt cx="1052954" cy="822404"/>
              </a:xfrm>
            </p:grpSpPr>
            <p:sp>
              <p:nvSpPr>
                <p:cNvPr id="54" name="Teardrop 53">
                  <a:extLst>
                    <a:ext uri="{FF2B5EF4-FFF2-40B4-BE49-F238E27FC236}">
                      <a16:creationId xmlns:a16="http://schemas.microsoft.com/office/drawing/2014/main" id="{F7F1C7DB-63BE-8867-3A55-1D448217D14F}"/>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5C4DDC2-A48A-91DF-8BB7-FC6FE6DE2674}"/>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Oval 6">
              <a:extLst>
                <a:ext uri="{FF2B5EF4-FFF2-40B4-BE49-F238E27FC236}">
                  <a16:creationId xmlns:a16="http://schemas.microsoft.com/office/drawing/2014/main" id="{E2E1DD8C-417C-9600-02D1-0FE5C75AA28D}"/>
                </a:ext>
              </a:extLst>
            </p:cNvPr>
            <p:cNvSpPr/>
            <p:nvPr/>
          </p:nvSpPr>
          <p:spPr>
            <a:xfrm>
              <a:off x="2362200" y="3429000"/>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3016E7-942D-B58C-C40F-39289E4F77D9}"/>
                </a:ext>
              </a:extLst>
            </p:cNvPr>
            <p:cNvSpPr/>
            <p:nvPr/>
          </p:nvSpPr>
          <p:spPr>
            <a:xfrm>
              <a:off x="990600" y="3429000"/>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7">
              <a:extLst>
                <a:ext uri="{FF2B5EF4-FFF2-40B4-BE49-F238E27FC236}">
                  <a16:creationId xmlns:a16="http://schemas.microsoft.com/office/drawing/2014/main" id="{919BA995-6C97-1C44-C6AA-7421A3B46904}"/>
                </a:ext>
              </a:extLst>
            </p:cNvPr>
            <p:cNvGrpSpPr/>
            <p:nvPr/>
          </p:nvGrpSpPr>
          <p:grpSpPr>
            <a:xfrm rot="1905584" flipH="1">
              <a:off x="1599760" y="4893930"/>
              <a:ext cx="549476" cy="1023248"/>
              <a:chOff x="6213924" y="4956136"/>
              <a:chExt cx="549476" cy="1023248"/>
            </a:xfrm>
          </p:grpSpPr>
          <p:sp>
            <p:nvSpPr>
              <p:cNvPr id="50" name="Oval 49">
                <a:extLst>
                  <a:ext uri="{FF2B5EF4-FFF2-40B4-BE49-F238E27FC236}">
                    <a16:creationId xmlns:a16="http://schemas.microsoft.com/office/drawing/2014/main" id="{190A142E-BDB4-F018-A45C-23F3FF6FF28C}"/>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F72DD44-41A9-01CD-A6C9-43EEF6B9A21A}"/>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86">
              <a:extLst>
                <a:ext uri="{FF2B5EF4-FFF2-40B4-BE49-F238E27FC236}">
                  <a16:creationId xmlns:a16="http://schemas.microsoft.com/office/drawing/2014/main" id="{DE86DB72-C414-0420-4DB5-E559BBEF197B}"/>
                </a:ext>
              </a:extLst>
            </p:cNvPr>
            <p:cNvGrpSpPr/>
            <p:nvPr/>
          </p:nvGrpSpPr>
          <p:grpSpPr>
            <a:xfrm rot="19694416">
              <a:off x="2209800" y="4825928"/>
              <a:ext cx="549476" cy="1023248"/>
              <a:chOff x="6213924" y="4956136"/>
              <a:chExt cx="549476" cy="1023248"/>
            </a:xfrm>
          </p:grpSpPr>
          <p:sp>
            <p:nvSpPr>
              <p:cNvPr id="48" name="Oval 47">
                <a:extLst>
                  <a:ext uri="{FF2B5EF4-FFF2-40B4-BE49-F238E27FC236}">
                    <a16:creationId xmlns:a16="http://schemas.microsoft.com/office/drawing/2014/main" id="{417FE70D-2AA9-71F5-68B1-D07BD904618A}"/>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CF928292-6926-3A2A-3458-2CA417DB0AA7}"/>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rapezoid 10">
              <a:extLst>
                <a:ext uri="{FF2B5EF4-FFF2-40B4-BE49-F238E27FC236}">
                  <a16:creationId xmlns:a16="http://schemas.microsoft.com/office/drawing/2014/main" id="{DA9C39DA-F33D-1C90-4745-CB7867B6C826}"/>
                </a:ext>
              </a:extLst>
            </p:cNvPr>
            <p:cNvSpPr/>
            <p:nvPr/>
          </p:nvSpPr>
          <p:spPr>
            <a:xfrm rot="20098521">
              <a:off x="2333103" y="2603725"/>
              <a:ext cx="733756" cy="1515458"/>
            </a:xfrm>
            <a:prstGeom prst="trapezoid">
              <a:avLst>
                <a:gd name="adj" fmla="val 320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EE83B588-EB9E-67B5-47F9-7FC3BD9279D6}"/>
                </a:ext>
              </a:extLst>
            </p:cNvPr>
            <p:cNvSpPr/>
            <p:nvPr/>
          </p:nvSpPr>
          <p:spPr>
            <a:xfrm rot="1180462">
              <a:off x="1046149" y="2651392"/>
              <a:ext cx="619485" cy="1371600"/>
            </a:xfrm>
            <a:prstGeom prst="trapezoid">
              <a:avLst>
                <a:gd name="adj" fmla="val 320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2F7E0234-ED28-9529-A5EB-3E7AA6C5F727}"/>
                </a:ext>
              </a:extLst>
            </p:cNvPr>
            <p:cNvSpPr/>
            <p:nvPr/>
          </p:nvSpPr>
          <p:spPr>
            <a:xfrm>
              <a:off x="1143000" y="2692328"/>
              <a:ext cx="1828800" cy="2667000"/>
            </a:xfrm>
            <a:prstGeom prst="trapezoid">
              <a:avLst>
                <a:gd name="adj" fmla="val 2684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70285437-7B17-4D88-3014-1628B83D3789}"/>
                </a:ext>
              </a:extLst>
            </p:cNvPr>
            <p:cNvSpPr/>
            <p:nvPr/>
          </p:nvSpPr>
          <p:spPr>
            <a:xfrm rot="10800000">
              <a:off x="1771250" y="2433706"/>
              <a:ext cx="533400" cy="838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oon 14">
              <a:extLst>
                <a:ext uri="{FF2B5EF4-FFF2-40B4-BE49-F238E27FC236}">
                  <a16:creationId xmlns:a16="http://schemas.microsoft.com/office/drawing/2014/main" id="{A87B2D67-7B51-DDE6-2E95-6A87B485CDDC}"/>
                </a:ext>
              </a:extLst>
            </p:cNvPr>
            <p:cNvSpPr/>
            <p:nvPr/>
          </p:nvSpPr>
          <p:spPr>
            <a:xfrm rot="20080052">
              <a:off x="1406881" y="2695284"/>
              <a:ext cx="685800" cy="2288024"/>
            </a:xfrm>
            <a:prstGeom prst="moon">
              <a:avLst>
                <a:gd name="adj" fmla="val 8750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E43C3B3-4F16-87FC-A453-6CA913C737FC}"/>
                </a:ext>
              </a:extLst>
            </p:cNvPr>
            <p:cNvSpPr/>
            <p:nvPr/>
          </p:nvSpPr>
          <p:spPr>
            <a:xfrm>
              <a:off x="1295400" y="1524000"/>
              <a:ext cx="14478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59">
              <a:extLst>
                <a:ext uri="{FF2B5EF4-FFF2-40B4-BE49-F238E27FC236}">
                  <a16:creationId xmlns:a16="http://schemas.microsoft.com/office/drawing/2014/main" id="{8061975B-4FCD-53C3-CCD7-CB6758D793E7}"/>
                </a:ext>
              </a:extLst>
            </p:cNvPr>
            <p:cNvGrpSpPr/>
            <p:nvPr/>
          </p:nvGrpSpPr>
          <p:grpSpPr>
            <a:xfrm>
              <a:off x="1247933" y="4967990"/>
              <a:ext cx="1600200" cy="381000"/>
              <a:chOff x="4495800" y="381000"/>
              <a:chExt cx="3094220" cy="703289"/>
            </a:xfrm>
          </p:grpSpPr>
          <p:sp>
            <p:nvSpPr>
              <p:cNvPr id="43" name="Left-Right Arrow 60">
                <a:extLst>
                  <a:ext uri="{FF2B5EF4-FFF2-40B4-BE49-F238E27FC236}">
                    <a16:creationId xmlns:a16="http://schemas.microsoft.com/office/drawing/2014/main" id="{0A23B49A-8685-E67A-9376-B781A30D84E1}"/>
                  </a:ext>
                </a:extLst>
              </p:cNvPr>
              <p:cNvSpPr/>
              <p:nvPr/>
            </p:nvSpPr>
            <p:spPr>
              <a:xfrm>
                <a:off x="4495800" y="381000"/>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eft-Right Arrow 61">
                <a:extLst>
                  <a:ext uri="{FF2B5EF4-FFF2-40B4-BE49-F238E27FC236}">
                    <a16:creationId xmlns:a16="http://schemas.microsoft.com/office/drawing/2014/main" id="{21C1E8E8-54B6-AEAD-7530-8670490D0305}"/>
                  </a:ext>
                </a:extLst>
              </p:cNvPr>
              <p:cNvSpPr/>
              <p:nvPr/>
            </p:nvSpPr>
            <p:spPr>
              <a:xfrm>
                <a:off x="6032292" y="398489"/>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DF0E8AEB-D672-6457-5BF7-C04A9307F776}"/>
                  </a:ext>
                </a:extLst>
              </p:cNvPr>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D6F681B0-7B7F-9166-324A-B8E994BC388A}"/>
                  </a:ext>
                </a:extLst>
              </p:cNvPr>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a:extLst>
                  <a:ext uri="{FF2B5EF4-FFF2-40B4-BE49-F238E27FC236}">
                    <a16:creationId xmlns:a16="http://schemas.microsoft.com/office/drawing/2014/main" id="{B4307763-BE05-1371-9850-4DE24F09EFF8}"/>
                  </a:ext>
                </a:extLst>
              </p:cNvPr>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Moon 17">
              <a:extLst>
                <a:ext uri="{FF2B5EF4-FFF2-40B4-BE49-F238E27FC236}">
                  <a16:creationId xmlns:a16="http://schemas.microsoft.com/office/drawing/2014/main" id="{31DEAB8F-72E6-E1F1-E069-C290CC88BAE2}"/>
                </a:ext>
              </a:extLst>
            </p:cNvPr>
            <p:cNvSpPr/>
            <p:nvPr/>
          </p:nvSpPr>
          <p:spPr>
            <a:xfrm rot="19884192">
              <a:off x="1796088" y="2673854"/>
              <a:ext cx="460324" cy="2943043"/>
            </a:xfrm>
            <a:prstGeom prst="moon">
              <a:avLst>
                <a:gd name="adj" fmla="val 8750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69">
              <a:extLst>
                <a:ext uri="{FF2B5EF4-FFF2-40B4-BE49-F238E27FC236}">
                  <a16:creationId xmlns:a16="http://schemas.microsoft.com/office/drawing/2014/main" id="{838286BA-1CB5-D1ED-87B8-3EB970A6C021}"/>
                </a:ext>
              </a:extLst>
            </p:cNvPr>
            <p:cNvGrpSpPr/>
            <p:nvPr/>
          </p:nvGrpSpPr>
          <p:grpSpPr>
            <a:xfrm rot="3570060">
              <a:off x="1427193" y="3943686"/>
              <a:ext cx="1170140" cy="166579"/>
              <a:chOff x="4953000" y="457200"/>
              <a:chExt cx="1321634" cy="647074"/>
            </a:xfrm>
          </p:grpSpPr>
          <p:sp>
            <p:nvSpPr>
              <p:cNvPr id="39" name="Diamond 38">
                <a:extLst>
                  <a:ext uri="{FF2B5EF4-FFF2-40B4-BE49-F238E27FC236}">
                    <a16:creationId xmlns:a16="http://schemas.microsoft.com/office/drawing/2014/main" id="{7A613C28-F85C-5EE7-E2CD-879F966BF9FA}"/>
                  </a:ext>
                </a:extLst>
              </p:cNvPr>
              <p:cNvSpPr/>
              <p:nvPr/>
            </p:nvSpPr>
            <p:spPr>
              <a:xfrm>
                <a:off x="4953000" y="457200"/>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BA586785-53BE-AE56-F51B-7F5BF84494DE}"/>
                  </a:ext>
                </a:extLst>
              </p:cNvPr>
              <p:cNvSpPr/>
              <p:nvPr/>
            </p:nvSpPr>
            <p:spPr>
              <a:xfrm>
                <a:off x="5289030" y="459698"/>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089B03AA-70F8-E9F0-D425-CBC141EBDCA5}"/>
                  </a:ext>
                </a:extLst>
              </p:cNvPr>
              <p:cNvSpPr/>
              <p:nvPr/>
            </p:nvSpPr>
            <p:spPr>
              <a:xfrm>
                <a:off x="5591332" y="477186"/>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a:extLst>
                  <a:ext uri="{FF2B5EF4-FFF2-40B4-BE49-F238E27FC236}">
                    <a16:creationId xmlns:a16="http://schemas.microsoft.com/office/drawing/2014/main" id="{8F439BE9-6A49-07EB-9804-8AA8D0DA18B5}"/>
                  </a:ext>
                </a:extLst>
              </p:cNvPr>
              <p:cNvSpPr/>
              <p:nvPr/>
            </p:nvSpPr>
            <p:spPr>
              <a:xfrm>
                <a:off x="5893634" y="494674"/>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C5ADFE93-18F5-6677-0118-9980F49D0E24}"/>
                </a:ext>
              </a:extLst>
            </p:cNvPr>
            <p:cNvGrpSpPr/>
            <p:nvPr/>
          </p:nvGrpSpPr>
          <p:grpSpPr>
            <a:xfrm>
              <a:off x="1295400" y="1295400"/>
              <a:ext cx="1458178" cy="898604"/>
              <a:chOff x="1194976" y="413613"/>
              <a:chExt cx="1458178" cy="898604"/>
            </a:xfrm>
          </p:grpSpPr>
          <p:sp>
            <p:nvSpPr>
              <p:cNvPr id="35" name="Teardrop 34">
                <a:extLst>
                  <a:ext uri="{FF2B5EF4-FFF2-40B4-BE49-F238E27FC236}">
                    <a16:creationId xmlns:a16="http://schemas.microsoft.com/office/drawing/2014/main" id="{35D7E8D5-A0AF-BF4C-B6C1-08AABAB4A8DE}"/>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81CAA22-5900-FD6E-ECC0-94D2F630FBF4}"/>
                  </a:ext>
                </a:extLst>
              </p:cNvPr>
              <p:cNvGrpSpPr/>
              <p:nvPr/>
            </p:nvGrpSpPr>
            <p:grpSpPr>
              <a:xfrm>
                <a:off x="1600200" y="489813"/>
                <a:ext cx="1052954" cy="822404"/>
                <a:chOff x="1600200" y="524225"/>
                <a:chExt cx="1052954" cy="822404"/>
              </a:xfrm>
            </p:grpSpPr>
            <p:sp>
              <p:nvSpPr>
                <p:cNvPr id="37" name="Teardrop 36">
                  <a:extLst>
                    <a:ext uri="{FF2B5EF4-FFF2-40B4-BE49-F238E27FC236}">
                      <a16:creationId xmlns:a16="http://schemas.microsoft.com/office/drawing/2014/main" id="{84FD81B6-B992-B66A-9A1C-EB544D194274}"/>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F3C0CD0-A927-2B98-5237-2EED3D9BDB50}"/>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 name="Group 20">
              <a:extLst>
                <a:ext uri="{FF2B5EF4-FFF2-40B4-BE49-F238E27FC236}">
                  <a16:creationId xmlns:a16="http://schemas.microsoft.com/office/drawing/2014/main" id="{1FBF0351-BA05-6DEB-629C-4731D8E211A5}"/>
                </a:ext>
              </a:extLst>
            </p:cNvPr>
            <p:cNvGrpSpPr/>
            <p:nvPr/>
          </p:nvGrpSpPr>
          <p:grpSpPr>
            <a:xfrm>
              <a:off x="1295400" y="1752600"/>
              <a:ext cx="1447800" cy="296333"/>
              <a:chOff x="3429000" y="2209800"/>
              <a:chExt cx="2057400" cy="533400"/>
            </a:xfrm>
          </p:grpSpPr>
          <p:sp>
            <p:nvSpPr>
              <p:cNvPr id="28" name="Rounded Rectangle 90">
                <a:extLst>
                  <a:ext uri="{FF2B5EF4-FFF2-40B4-BE49-F238E27FC236}">
                    <a16:creationId xmlns:a16="http://schemas.microsoft.com/office/drawing/2014/main" id="{49325913-C352-3DF9-CEBC-7AAF75D0D345}"/>
                  </a:ext>
                </a:extLst>
              </p:cNvPr>
              <p:cNvSpPr/>
              <p:nvPr/>
            </p:nvSpPr>
            <p:spPr>
              <a:xfrm>
                <a:off x="3429000" y="2209800"/>
                <a:ext cx="2057400" cy="5334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58">
                <a:extLst>
                  <a:ext uri="{FF2B5EF4-FFF2-40B4-BE49-F238E27FC236}">
                    <a16:creationId xmlns:a16="http://schemas.microsoft.com/office/drawing/2014/main" id="{3AFCC9F0-4D65-94E6-D9A0-3456D98100D1}"/>
                  </a:ext>
                </a:extLst>
              </p:cNvPr>
              <p:cNvGrpSpPr/>
              <p:nvPr/>
            </p:nvGrpSpPr>
            <p:grpSpPr>
              <a:xfrm>
                <a:off x="3505200" y="2209800"/>
                <a:ext cx="1828799" cy="533400"/>
                <a:chOff x="4495800" y="381000"/>
                <a:chExt cx="3094220" cy="703289"/>
              </a:xfrm>
            </p:grpSpPr>
            <p:sp>
              <p:nvSpPr>
                <p:cNvPr id="30" name="Left-Right Arrow 65">
                  <a:extLst>
                    <a:ext uri="{FF2B5EF4-FFF2-40B4-BE49-F238E27FC236}">
                      <a16:creationId xmlns:a16="http://schemas.microsoft.com/office/drawing/2014/main" id="{733D857B-3F7B-B585-66B2-387D63E1A72F}"/>
                    </a:ext>
                  </a:extLst>
                </p:cNvPr>
                <p:cNvSpPr/>
                <p:nvPr/>
              </p:nvSpPr>
              <p:spPr>
                <a:xfrm>
                  <a:off x="4495800" y="381000"/>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Right Arrow 66">
                  <a:extLst>
                    <a:ext uri="{FF2B5EF4-FFF2-40B4-BE49-F238E27FC236}">
                      <a16:creationId xmlns:a16="http://schemas.microsoft.com/office/drawing/2014/main" id="{5BD94621-EABB-DDBA-2F5F-41C3125F7F18}"/>
                    </a:ext>
                  </a:extLst>
                </p:cNvPr>
                <p:cNvSpPr/>
                <p:nvPr/>
              </p:nvSpPr>
              <p:spPr>
                <a:xfrm>
                  <a:off x="6032292" y="398489"/>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A2BAABBE-E3F2-C90E-40D5-FA6E07FB2055}"/>
                    </a:ext>
                  </a:extLst>
                </p:cNvPr>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DC837EBD-0BBE-4586-E2D1-044F90DAEC87}"/>
                    </a:ext>
                  </a:extLst>
                </p:cNvPr>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8ABA6C27-83CF-E3DF-47DD-4DFEAB4D861D}"/>
                    </a:ext>
                  </a:extLst>
                </p:cNvPr>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a:extLst>
                <a:ext uri="{FF2B5EF4-FFF2-40B4-BE49-F238E27FC236}">
                  <a16:creationId xmlns:a16="http://schemas.microsoft.com/office/drawing/2014/main" id="{564316D9-8850-DB22-134E-B484D3FDBEE6}"/>
                </a:ext>
              </a:extLst>
            </p:cNvPr>
            <p:cNvGrpSpPr/>
            <p:nvPr/>
          </p:nvGrpSpPr>
          <p:grpSpPr>
            <a:xfrm>
              <a:off x="1219200" y="2667001"/>
              <a:ext cx="457200" cy="609600"/>
              <a:chOff x="3200400" y="2514600"/>
              <a:chExt cx="838200" cy="1295400"/>
            </a:xfrm>
          </p:grpSpPr>
          <p:sp>
            <p:nvSpPr>
              <p:cNvPr id="23" name="Diamond 22">
                <a:extLst>
                  <a:ext uri="{FF2B5EF4-FFF2-40B4-BE49-F238E27FC236}">
                    <a16:creationId xmlns:a16="http://schemas.microsoft.com/office/drawing/2014/main" id="{55AA6953-F496-DCEF-45C8-A4E3B21E361F}"/>
                  </a:ext>
                </a:extLst>
              </p:cNvPr>
              <p:cNvSpPr/>
              <p:nvPr/>
            </p:nvSpPr>
            <p:spPr>
              <a:xfrm>
                <a:off x="3200400" y="2514600"/>
                <a:ext cx="838200" cy="1143000"/>
              </a:xfrm>
              <a:prstGeom prst="diamon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A3CD00F8-C860-0672-C7B9-0ECD0C863F57}"/>
                  </a:ext>
                </a:extLst>
              </p:cNvPr>
              <p:cNvSpPr/>
              <p:nvPr/>
            </p:nvSpPr>
            <p:spPr>
              <a:xfrm>
                <a:off x="3389671" y="2762865"/>
                <a:ext cx="457200" cy="62345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3A93478-AA27-10F8-C088-F85B4D41CB62}"/>
                  </a:ext>
                </a:extLst>
              </p:cNvPr>
              <p:cNvSpPr/>
              <p:nvPr/>
            </p:nvSpPr>
            <p:spPr>
              <a:xfrm>
                <a:off x="3505200" y="35814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A3DF8B-FD84-C080-A739-F74A367C1BFD}"/>
                  </a:ext>
                </a:extLst>
              </p:cNvPr>
              <p:cNvSpPr/>
              <p:nvPr/>
            </p:nvSpPr>
            <p:spPr>
              <a:xfrm>
                <a:off x="3751006" y="3335594"/>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7AF775C-C89F-5CA4-084C-474EC061FDD1}"/>
                  </a:ext>
                </a:extLst>
              </p:cNvPr>
              <p:cNvSpPr/>
              <p:nvPr/>
            </p:nvSpPr>
            <p:spPr>
              <a:xfrm>
                <a:off x="3293806" y="3360174"/>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0" name="Group 59">
            <a:extLst>
              <a:ext uri="{FF2B5EF4-FFF2-40B4-BE49-F238E27FC236}">
                <a16:creationId xmlns:a16="http://schemas.microsoft.com/office/drawing/2014/main" id="{29630192-6EEF-30ED-555A-9EBE13B7A17B}"/>
              </a:ext>
            </a:extLst>
          </p:cNvPr>
          <p:cNvGrpSpPr/>
          <p:nvPr/>
        </p:nvGrpSpPr>
        <p:grpSpPr>
          <a:xfrm>
            <a:off x="2133155" y="2216815"/>
            <a:ext cx="1659304" cy="4021589"/>
            <a:chOff x="5358855" y="419763"/>
            <a:chExt cx="2589880" cy="6276986"/>
          </a:xfrm>
        </p:grpSpPr>
        <p:sp>
          <p:nvSpPr>
            <p:cNvPr id="61" name="Cloud 60">
              <a:extLst>
                <a:ext uri="{FF2B5EF4-FFF2-40B4-BE49-F238E27FC236}">
                  <a16:creationId xmlns:a16="http://schemas.microsoft.com/office/drawing/2014/main" id="{1C2FAA67-5A4B-75FD-C314-591C365ADDEE}"/>
                </a:ext>
              </a:extLst>
            </p:cNvPr>
            <p:cNvSpPr/>
            <p:nvPr/>
          </p:nvSpPr>
          <p:spPr>
            <a:xfrm rot="18013353">
              <a:off x="5342629" y="934879"/>
              <a:ext cx="1888440" cy="1596981"/>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61">
              <a:extLst>
                <a:ext uri="{FF2B5EF4-FFF2-40B4-BE49-F238E27FC236}">
                  <a16:creationId xmlns:a16="http://schemas.microsoft.com/office/drawing/2014/main" id="{66833945-5379-1118-D3DC-07D129063F15}"/>
                </a:ext>
              </a:extLst>
            </p:cNvPr>
            <p:cNvSpPr/>
            <p:nvPr/>
          </p:nvSpPr>
          <p:spPr>
            <a:xfrm rot="5400000">
              <a:off x="6094386" y="767239"/>
              <a:ext cx="1888440" cy="1596981"/>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EB69414-BBBA-DB36-5E17-DB904B695432}"/>
                </a:ext>
              </a:extLst>
            </p:cNvPr>
            <p:cNvSpPr/>
            <p:nvPr/>
          </p:nvSpPr>
          <p:spPr>
            <a:xfrm rot="19671902">
              <a:off x="7407733" y="3469197"/>
              <a:ext cx="541002" cy="10948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0A9F3AA2-D4F7-D905-D934-23C073238D70}"/>
                </a:ext>
              </a:extLst>
            </p:cNvPr>
            <p:cNvSpPr/>
            <p:nvPr/>
          </p:nvSpPr>
          <p:spPr>
            <a:xfrm rot="2647766">
              <a:off x="5358855" y="3692498"/>
              <a:ext cx="548913" cy="7270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7D80754E-3033-88BB-92B9-ABAFAFF20E50}"/>
                </a:ext>
              </a:extLst>
            </p:cNvPr>
            <p:cNvSpPr/>
            <p:nvPr/>
          </p:nvSpPr>
          <p:spPr>
            <a:xfrm rot="19352409">
              <a:off x="6836402" y="5601891"/>
              <a:ext cx="475541" cy="1094858"/>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B5A288E-8E44-BD2C-4DEF-C28674C21CFA}"/>
                </a:ext>
              </a:extLst>
            </p:cNvPr>
            <p:cNvSpPr/>
            <p:nvPr/>
          </p:nvSpPr>
          <p:spPr>
            <a:xfrm rot="2647766">
              <a:off x="6289706" y="5580235"/>
              <a:ext cx="473264" cy="1094858"/>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127917DB-2639-8DF2-F568-7C0A483F68D2}"/>
                </a:ext>
              </a:extLst>
            </p:cNvPr>
            <p:cNvSpPr/>
            <p:nvPr/>
          </p:nvSpPr>
          <p:spPr>
            <a:xfrm rot="20169292">
              <a:off x="6781326" y="2324045"/>
              <a:ext cx="1015586" cy="1952928"/>
            </a:xfrm>
            <a:prstGeom prst="trapezoid">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9DF826BC-FEE5-DE6B-AC0E-BF7BBB518B1A}"/>
                </a:ext>
              </a:extLst>
            </p:cNvPr>
            <p:cNvSpPr/>
            <p:nvPr/>
          </p:nvSpPr>
          <p:spPr>
            <a:xfrm rot="1790291">
              <a:off x="5672838" y="2260058"/>
              <a:ext cx="1015586" cy="1952928"/>
            </a:xfrm>
            <a:prstGeom prst="trapezoid">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93F6E6F1-B2FA-56D8-DBED-3829136DD4B1}"/>
                </a:ext>
              </a:extLst>
            </p:cNvPr>
            <p:cNvSpPr/>
            <p:nvPr/>
          </p:nvSpPr>
          <p:spPr>
            <a:xfrm>
              <a:off x="5971606" y="709179"/>
              <a:ext cx="1444074" cy="20461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Cloud 69">
              <a:extLst>
                <a:ext uri="{FF2B5EF4-FFF2-40B4-BE49-F238E27FC236}">
                  <a16:creationId xmlns:a16="http://schemas.microsoft.com/office/drawing/2014/main" id="{0D413068-C870-BB78-D7A7-31AA9DD239B6}"/>
                </a:ext>
              </a:extLst>
            </p:cNvPr>
            <p:cNvSpPr/>
            <p:nvPr/>
          </p:nvSpPr>
          <p:spPr>
            <a:xfrm>
              <a:off x="5996563" y="419763"/>
              <a:ext cx="1133716" cy="96569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02D725DF-84E1-6092-93DC-6494B5A3F654}"/>
                </a:ext>
              </a:extLst>
            </p:cNvPr>
            <p:cNvSpPr/>
            <p:nvPr/>
          </p:nvSpPr>
          <p:spPr>
            <a:xfrm>
              <a:off x="5972615" y="2557584"/>
              <a:ext cx="1515095" cy="3568254"/>
            </a:xfrm>
            <a:prstGeom prst="trapezoid">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8976780C-AA50-9382-09A5-8C43A4904481}"/>
                </a:ext>
              </a:extLst>
            </p:cNvPr>
            <p:cNvGrpSpPr/>
            <p:nvPr/>
          </p:nvGrpSpPr>
          <p:grpSpPr>
            <a:xfrm rot="20332865">
              <a:off x="6955388" y="2448515"/>
              <a:ext cx="610357" cy="632561"/>
              <a:chOff x="4431208" y="4620283"/>
              <a:chExt cx="1188559" cy="1132800"/>
            </a:xfrm>
          </p:grpSpPr>
          <p:sp>
            <p:nvSpPr>
              <p:cNvPr id="112" name="Quad Arrow 28">
                <a:extLst>
                  <a:ext uri="{FF2B5EF4-FFF2-40B4-BE49-F238E27FC236}">
                    <a16:creationId xmlns:a16="http://schemas.microsoft.com/office/drawing/2014/main" id="{1C9D6D67-5D2B-4D86-3383-57C8FBC3ACBB}"/>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Quad Arrow 29">
                <a:extLst>
                  <a:ext uri="{FF2B5EF4-FFF2-40B4-BE49-F238E27FC236}">
                    <a16:creationId xmlns:a16="http://schemas.microsoft.com/office/drawing/2014/main" id="{51AAFDC3-C03E-5949-9B20-C8D8E49CF96A}"/>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4-Point Star 30">
                <a:extLst>
                  <a:ext uri="{FF2B5EF4-FFF2-40B4-BE49-F238E27FC236}">
                    <a16:creationId xmlns:a16="http://schemas.microsoft.com/office/drawing/2014/main" id="{11BF01F5-BE3C-3C0A-24BE-9A8768E93037}"/>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BED5A641-F7B7-E65A-880B-4C7FD9429399}"/>
                </a:ext>
              </a:extLst>
            </p:cNvPr>
            <p:cNvGrpSpPr/>
            <p:nvPr/>
          </p:nvGrpSpPr>
          <p:grpSpPr>
            <a:xfrm rot="20236085">
              <a:off x="5827000" y="2475978"/>
              <a:ext cx="645718" cy="669208"/>
              <a:chOff x="4431208" y="4620283"/>
              <a:chExt cx="1188559" cy="1132800"/>
            </a:xfrm>
          </p:grpSpPr>
          <p:sp>
            <p:nvSpPr>
              <p:cNvPr id="109" name="Quad Arrow 25">
                <a:extLst>
                  <a:ext uri="{FF2B5EF4-FFF2-40B4-BE49-F238E27FC236}">
                    <a16:creationId xmlns:a16="http://schemas.microsoft.com/office/drawing/2014/main" id="{D07B24EF-350D-5EEF-56E7-2F31AC44CDEA}"/>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Quad Arrow 26">
                <a:extLst>
                  <a:ext uri="{FF2B5EF4-FFF2-40B4-BE49-F238E27FC236}">
                    <a16:creationId xmlns:a16="http://schemas.microsoft.com/office/drawing/2014/main" id="{3251B5A8-E6D9-9156-CEB2-544CF1947ABF}"/>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4-Point Star 27">
                <a:extLst>
                  <a:ext uri="{FF2B5EF4-FFF2-40B4-BE49-F238E27FC236}">
                    <a16:creationId xmlns:a16="http://schemas.microsoft.com/office/drawing/2014/main" id="{AAEC7397-5D06-9E10-6A35-F7B0A031FE90}"/>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Cloud 73">
              <a:extLst>
                <a:ext uri="{FF2B5EF4-FFF2-40B4-BE49-F238E27FC236}">
                  <a16:creationId xmlns:a16="http://schemas.microsoft.com/office/drawing/2014/main" id="{F92CC54D-5C53-323C-4E8E-A8427C23C9F7}"/>
                </a:ext>
              </a:extLst>
            </p:cNvPr>
            <p:cNvSpPr/>
            <p:nvPr/>
          </p:nvSpPr>
          <p:spPr>
            <a:xfrm>
              <a:off x="6135823" y="2000499"/>
              <a:ext cx="1133716" cy="96569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3DEB756-8278-584A-B3B0-4481A90AECC2}"/>
                </a:ext>
              </a:extLst>
            </p:cNvPr>
            <p:cNvSpPr/>
            <p:nvPr/>
          </p:nvSpPr>
          <p:spPr>
            <a:xfrm>
              <a:off x="6513281" y="2199837"/>
              <a:ext cx="470608" cy="200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row: Pentagon 75">
              <a:extLst>
                <a:ext uri="{FF2B5EF4-FFF2-40B4-BE49-F238E27FC236}">
                  <a16:creationId xmlns:a16="http://schemas.microsoft.com/office/drawing/2014/main" id="{300427A0-C6FE-CC86-94C1-B5844E516551}"/>
                </a:ext>
              </a:extLst>
            </p:cNvPr>
            <p:cNvSpPr/>
            <p:nvPr/>
          </p:nvSpPr>
          <p:spPr>
            <a:xfrm rot="4761560">
              <a:off x="6587601" y="4924535"/>
              <a:ext cx="1439488" cy="27643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Arrow: Pentagon 76">
              <a:extLst>
                <a:ext uri="{FF2B5EF4-FFF2-40B4-BE49-F238E27FC236}">
                  <a16:creationId xmlns:a16="http://schemas.microsoft.com/office/drawing/2014/main" id="{E23D720C-3570-B7BA-8D70-5CEA42CE90D8}"/>
                </a:ext>
              </a:extLst>
            </p:cNvPr>
            <p:cNvSpPr/>
            <p:nvPr/>
          </p:nvSpPr>
          <p:spPr>
            <a:xfrm rot="6280538">
              <a:off x="5376256" y="4955883"/>
              <a:ext cx="1439488" cy="27643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row: Pentagon 77">
              <a:extLst>
                <a:ext uri="{FF2B5EF4-FFF2-40B4-BE49-F238E27FC236}">
                  <a16:creationId xmlns:a16="http://schemas.microsoft.com/office/drawing/2014/main" id="{C143036B-77AC-8232-04B7-6670E468990A}"/>
                </a:ext>
              </a:extLst>
            </p:cNvPr>
            <p:cNvSpPr/>
            <p:nvPr/>
          </p:nvSpPr>
          <p:spPr>
            <a:xfrm rot="5668141">
              <a:off x="5645065" y="4948255"/>
              <a:ext cx="1439488" cy="27643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Arrow: Pentagon 78">
              <a:extLst>
                <a:ext uri="{FF2B5EF4-FFF2-40B4-BE49-F238E27FC236}">
                  <a16:creationId xmlns:a16="http://schemas.microsoft.com/office/drawing/2014/main" id="{4E1E893B-04FD-1624-B418-313154091EFC}"/>
                </a:ext>
              </a:extLst>
            </p:cNvPr>
            <p:cNvSpPr/>
            <p:nvPr/>
          </p:nvSpPr>
          <p:spPr>
            <a:xfrm rot="5400000">
              <a:off x="6310423" y="4956837"/>
              <a:ext cx="1439488" cy="27643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row: Pentagon 79">
              <a:extLst>
                <a:ext uri="{FF2B5EF4-FFF2-40B4-BE49-F238E27FC236}">
                  <a16:creationId xmlns:a16="http://schemas.microsoft.com/office/drawing/2014/main" id="{D9A01459-D5AC-6B8C-76E0-34773355FBBC}"/>
                </a:ext>
              </a:extLst>
            </p:cNvPr>
            <p:cNvSpPr/>
            <p:nvPr/>
          </p:nvSpPr>
          <p:spPr>
            <a:xfrm rot="5400000">
              <a:off x="5985479" y="4948255"/>
              <a:ext cx="1439488" cy="27643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Rounded Corners 80">
              <a:extLst>
                <a:ext uri="{FF2B5EF4-FFF2-40B4-BE49-F238E27FC236}">
                  <a16:creationId xmlns:a16="http://schemas.microsoft.com/office/drawing/2014/main" id="{666385DC-9108-0DFC-253B-4875434ADEAA}"/>
                </a:ext>
              </a:extLst>
            </p:cNvPr>
            <p:cNvSpPr/>
            <p:nvPr/>
          </p:nvSpPr>
          <p:spPr>
            <a:xfrm>
              <a:off x="6136636" y="4183381"/>
              <a:ext cx="1191748" cy="356298"/>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371ADD6D-9CD5-767B-24C6-E5F9D1DF12B4}"/>
                </a:ext>
              </a:extLst>
            </p:cNvPr>
            <p:cNvGrpSpPr/>
            <p:nvPr/>
          </p:nvGrpSpPr>
          <p:grpSpPr>
            <a:xfrm>
              <a:off x="6228332" y="4233150"/>
              <a:ext cx="930621" cy="297010"/>
              <a:chOff x="4431208" y="4615200"/>
              <a:chExt cx="3565332" cy="1137883"/>
            </a:xfrm>
          </p:grpSpPr>
          <p:grpSp>
            <p:nvGrpSpPr>
              <p:cNvPr id="97" name="Group 96">
                <a:extLst>
                  <a:ext uri="{FF2B5EF4-FFF2-40B4-BE49-F238E27FC236}">
                    <a16:creationId xmlns:a16="http://schemas.microsoft.com/office/drawing/2014/main" id="{C8CB900E-96D4-5F94-478B-4864F1E3FF13}"/>
                  </a:ext>
                </a:extLst>
              </p:cNvPr>
              <p:cNvGrpSpPr/>
              <p:nvPr/>
            </p:nvGrpSpPr>
            <p:grpSpPr>
              <a:xfrm>
                <a:off x="4431208" y="4620283"/>
                <a:ext cx="1188559" cy="1132800"/>
                <a:chOff x="4431208" y="4620283"/>
                <a:chExt cx="1188559" cy="1132800"/>
              </a:xfrm>
            </p:grpSpPr>
            <p:sp>
              <p:nvSpPr>
                <p:cNvPr id="106" name="Quad Arrow 52">
                  <a:extLst>
                    <a:ext uri="{FF2B5EF4-FFF2-40B4-BE49-F238E27FC236}">
                      <a16:creationId xmlns:a16="http://schemas.microsoft.com/office/drawing/2014/main" id="{B0CA361C-FD75-8385-0CE7-7B9B19534582}"/>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Quad Arrow 53">
                  <a:extLst>
                    <a:ext uri="{FF2B5EF4-FFF2-40B4-BE49-F238E27FC236}">
                      <a16:creationId xmlns:a16="http://schemas.microsoft.com/office/drawing/2014/main" id="{49977CD6-EBAC-08D4-85EC-52B410662AF7}"/>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4-Point Star 54">
                  <a:extLst>
                    <a:ext uri="{FF2B5EF4-FFF2-40B4-BE49-F238E27FC236}">
                      <a16:creationId xmlns:a16="http://schemas.microsoft.com/office/drawing/2014/main" id="{708D85BD-E590-9A10-45F0-D7DFA94F8785}"/>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38B066E9-E946-363D-44BF-2182172E7DD6}"/>
                  </a:ext>
                </a:extLst>
              </p:cNvPr>
              <p:cNvGrpSpPr/>
              <p:nvPr/>
            </p:nvGrpSpPr>
            <p:grpSpPr>
              <a:xfrm>
                <a:off x="5619652" y="4615200"/>
                <a:ext cx="1188559" cy="1132800"/>
                <a:chOff x="4431208" y="4620283"/>
                <a:chExt cx="1188559" cy="1132800"/>
              </a:xfrm>
            </p:grpSpPr>
            <p:sp>
              <p:nvSpPr>
                <p:cNvPr id="103" name="Quad Arrow 49">
                  <a:extLst>
                    <a:ext uri="{FF2B5EF4-FFF2-40B4-BE49-F238E27FC236}">
                      <a16:creationId xmlns:a16="http://schemas.microsoft.com/office/drawing/2014/main" id="{A8E00530-A179-C064-FBC7-059CB3D2D2B7}"/>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Quad Arrow 50">
                  <a:extLst>
                    <a:ext uri="{FF2B5EF4-FFF2-40B4-BE49-F238E27FC236}">
                      <a16:creationId xmlns:a16="http://schemas.microsoft.com/office/drawing/2014/main" id="{411066AB-34D7-9D0A-E031-FB442620CF14}"/>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4-Point Star 51">
                  <a:extLst>
                    <a:ext uri="{FF2B5EF4-FFF2-40B4-BE49-F238E27FC236}">
                      <a16:creationId xmlns:a16="http://schemas.microsoft.com/office/drawing/2014/main" id="{69476E53-5578-BC49-C38A-0F016F30BC8D}"/>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6B87B6B5-CFC3-BD48-B52C-5CC75D95E555}"/>
                  </a:ext>
                </a:extLst>
              </p:cNvPr>
              <p:cNvGrpSpPr/>
              <p:nvPr/>
            </p:nvGrpSpPr>
            <p:grpSpPr>
              <a:xfrm>
                <a:off x="6807981" y="4617742"/>
                <a:ext cx="1188559" cy="1132800"/>
                <a:chOff x="4431208" y="4620283"/>
                <a:chExt cx="1188559" cy="1132800"/>
              </a:xfrm>
            </p:grpSpPr>
            <p:sp>
              <p:nvSpPr>
                <p:cNvPr id="100" name="Quad Arrow 46">
                  <a:extLst>
                    <a:ext uri="{FF2B5EF4-FFF2-40B4-BE49-F238E27FC236}">
                      <a16:creationId xmlns:a16="http://schemas.microsoft.com/office/drawing/2014/main" id="{8C598A53-8B62-87C0-31CC-4393469353E5}"/>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Quad Arrow 47">
                  <a:extLst>
                    <a:ext uri="{FF2B5EF4-FFF2-40B4-BE49-F238E27FC236}">
                      <a16:creationId xmlns:a16="http://schemas.microsoft.com/office/drawing/2014/main" id="{5A009D00-0D16-3DE8-944F-8D4B4A2511E6}"/>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4-Point Star 48">
                  <a:extLst>
                    <a:ext uri="{FF2B5EF4-FFF2-40B4-BE49-F238E27FC236}">
                      <a16:creationId xmlns:a16="http://schemas.microsoft.com/office/drawing/2014/main" id="{5700A7CA-B9B5-0E73-9C17-D8DD51F1B082}"/>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3" name="Rectangle: Rounded Corners 82">
              <a:extLst>
                <a:ext uri="{FF2B5EF4-FFF2-40B4-BE49-F238E27FC236}">
                  <a16:creationId xmlns:a16="http://schemas.microsoft.com/office/drawing/2014/main" id="{25E11D9A-9D23-C9E3-ECCD-B91161C34102}"/>
                </a:ext>
              </a:extLst>
            </p:cNvPr>
            <p:cNvSpPr/>
            <p:nvPr/>
          </p:nvSpPr>
          <p:spPr>
            <a:xfrm>
              <a:off x="5792840" y="901081"/>
              <a:ext cx="1852638" cy="289672"/>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60ECEFAC-125D-297D-8969-E1BC813FAF4B}"/>
                </a:ext>
              </a:extLst>
            </p:cNvPr>
            <p:cNvGrpSpPr/>
            <p:nvPr/>
          </p:nvGrpSpPr>
          <p:grpSpPr>
            <a:xfrm>
              <a:off x="6228333" y="884117"/>
              <a:ext cx="930621" cy="297010"/>
              <a:chOff x="4431208" y="4615200"/>
              <a:chExt cx="3565332" cy="1137883"/>
            </a:xfrm>
          </p:grpSpPr>
          <p:grpSp>
            <p:nvGrpSpPr>
              <p:cNvPr id="85" name="Group 84">
                <a:extLst>
                  <a:ext uri="{FF2B5EF4-FFF2-40B4-BE49-F238E27FC236}">
                    <a16:creationId xmlns:a16="http://schemas.microsoft.com/office/drawing/2014/main" id="{D97043F3-31FA-99E9-247A-FD857D8EB407}"/>
                  </a:ext>
                </a:extLst>
              </p:cNvPr>
              <p:cNvGrpSpPr/>
              <p:nvPr/>
            </p:nvGrpSpPr>
            <p:grpSpPr>
              <a:xfrm>
                <a:off x="4431208" y="4620283"/>
                <a:ext cx="1188559" cy="1132800"/>
                <a:chOff x="4431208" y="4620283"/>
                <a:chExt cx="1188559" cy="1132800"/>
              </a:xfrm>
            </p:grpSpPr>
            <p:sp>
              <p:nvSpPr>
                <p:cNvPr id="94" name="Quad Arrow 40">
                  <a:extLst>
                    <a:ext uri="{FF2B5EF4-FFF2-40B4-BE49-F238E27FC236}">
                      <a16:creationId xmlns:a16="http://schemas.microsoft.com/office/drawing/2014/main" id="{7565C281-B440-17A1-873C-FD46FA48AFE5}"/>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Quad Arrow 41">
                  <a:extLst>
                    <a:ext uri="{FF2B5EF4-FFF2-40B4-BE49-F238E27FC236}">
                      <a16:creationId xmlns:a16="http://schemas.microsoft.com/office/drawing/2014/main" id="{619E3F33-BFF8-7462-804A-B741EBB176EA}"/>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4-Point Star 42">
                  <a:extLst>
                    <a:ext uri="{FF2B5EF4-FFF2-40B4-BE49-F238E27FC236}">
                      <a16:creationId xmlns:a16="http://schemas.microsoft.com/office/drawing/2014/main" id="{4834CEE1-F9AF-0347-E998-6C0281636983}"/>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45C9A592-7736-DEEE-6272-C0679050BDD8}"/>
                  </a:ext>
                </a:extLst>
              </p:cNvPr>
              <p:cNvGrpSpPr/>
              <p:nvPr/>
            </p:nvGrpSpPr>
            <p:grpSpPr>
              <a:xfrm>
                <a:off x="5619652" y="4615200"/>
                <a:ext cx="1188559" cy="1132800"/>
                <a:chOff x="4431208" y="4620283"/>
                <a:chExt cx="1188559" cy="1132800"/>
              </a:xfrm>
            </p:grpSpPr>
            <p:sp>
              <p:nvSpPr>
                <p:cNvPr id="91" name="Quad Arrow 37">
                  <a:extLst>
                    <a:ext uri="{FF2B5EF4-FFF2-40B4-BE49-F238E27FC236}">
                      <a16:creationId xmlns:a16="http://schemas.microsoft.com/office/drawing/2014/main" id="{9F4E62F3-A53D-812E-9BCA-ED1FF4592C1B}"/>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Quad Arrow 38">
                  <a:extLst>
                    <a:ext uri="{FF2B5EF4-FFF2-40B4-BE49-F238E27FC236}">
                      <a16:creationId xmlns:a16="http://schemas.microsoft.com/office/drawing/2014/main" id="{164A9076-1D41-37C7-5C6A-F19424B64269}"/>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4-Point Star 39">
                  <a:extLst>
                    <a:ext uri="{FF2B5EF4-FFF2-40B4-BE49-F238E27FC236}">
                      <a16:creationId xmlns:a16="http://schemas.microsoft.com/office/drawing/2014/main" id="{C9057481-7947-58D9-58DD-5A709942837E}"/>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6F6C277C-73EA-F222-4CB6-1757CBEFC33A}"/>
                  </a:ext>
                </a:extLst>
              </p:cNvPr>
              <p:cNvGrpSpPr/>
              <p:nvPr/>
            </p:nvGrpSpPr>
            <p:grpSpPr>
              <a:xfrm>
                <a:off x="6807981" y="4617742"/>
                <a:ext cx="1188559" cy="1132800"/>
                <a:chOff x="4431208" y="4620283"/>
                <a:chExt cx="1188559" cy="1132800"/>
              </a:xfrm>
            </p:grpSpPr>
            <p:sp>
              <p:nvSpPr>
                <p:cNvPr id="88" name="Quad Arrow 34">
                  <a:extLst>
                    <a:ext uri="{FF2B5EF4-FFF2-40B4-BE49-F238E27FC236}">
                      <a16:creationId xmlns:a16="http://schemas.microsoft.com/office/drawing/2014/main" id="{72580AA5-F5B2-4984-BCA4-6893B1487C50}"/>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Quad Arrow 35">
                  <a:extLst>
                    <a:ext uri="{FF2B5EF4-FFF2-40B4-BE49-F238E27FC236}">
                      <a16:creationId xmlns:a16="http://schemas.microsoft.com/office/drawing/2014/main" id="{05CD1ADA-CE7E-E8DE-4F3D-3FECE539F1D0}"/>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4-Point Star 36">
                  <a:extLst>
                    <a:ext uri="{FF2B5EF4-FFF2-40B4-BE49-F238E27FC236}">
                      <a16:creationId xmlns:a16="http://schemas.microsoft.com/office/drawing/2014/main" id="{17C0DCA4-014E-5033-6D36-4CA30EF11F9F}"/>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567190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E558E6-755F-4557-9BBE-A49F927E0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752600" y="0"/>
            <a:ext cx="8686800" cy="923330"/>
          </a:xfrm>
          <a:prstGeom prst="rect">
            <a:avLst/>
          </a:prstGeom>
          <a:noFill/>
        </p:spPr>
        <p:txBody>
          <a:bodyPr wrap="square" rtlCol="0">
            <a:spAutoFit/>
          </a:bodyPr>
          <a:lstStyle/>
          <a:p>
            <a:pPr algn="ctr"/>
            <a:r>
              <a:rPr lang="en-US" sz="5400" dirty="0">
                <a:solidFill>
                  <a:schemeClr val="bg1"/>
                </a:solidFill>
                <a:latin typeface="Algerian" pitchFamily="82" charset="0"/>
                <a:cs typeface="Aharoni" pitchFamily="2" charset="-79"/>
              </a:rPr>
              <a:t>Actions of Others</a:t>
            </a:r>
          </a:p>
        </p:txBody>
      </p:sp>
      <p:sp>
        <p:nvSpPr>
          <p:cNvPr id="6" name="Rectangle 5"/>
          <p:cNvSpPr/>
          <p:nvPr/>
        </p:nvSpPr>
        <p:spPr>
          <a:xfrm>
            <a:off x="5867400" y="1066801"/>
            <a:ext cx="4572000" cy="5262979"/>
          </a:xfrm>
          <a:prstGeom prst="rect">
            <a:avLst/>
          </a:prstGeom>
        </p:spPr>
        <p:txBody>
          <a:bodyPr>
            <a:spAutoFit/>
          </a:bodyPr>
          <a:lstStyle/>
          <a:p>
            <a:r>
              <a:rPr lang="en-US" sz="2800" dirty="0">
                <a:solidFill>
                  <a:schemeClr val="bg1"/>
                </a:solidFill>
              </a:rPr>
              <a:t>Of all the people listed on the board,  who do you feel that you can control? </a:t>
            </a:r>
          </a:p>
          <a:p>
            <a:endParaRPr lang="en-US" sz="2800" dirty="0">
              <a:solidFill>
                <a:schemeClr val="bg1"/>
              </a:solidFill>
            </a:endParaRPr>
          </a:p>
          <a:p>
            <a:r>
              <a:rPr lang="en-US" sz="2800" dirty="0">
                <a:solidFill>
                  <a:schemeClr val="bg1"/>
                </a:solidFill>
              </a:rPr>
              <a:t>Have you ever been discouraged because of others’ actions?</a:t>
            </a:r>
          </a:p>
          <a:p>
            <a:endParaRPr lang="en-US" sz="2800" dirty="0">
              <a:solidFill>
                <a:schemeClr val="bg1"/>
              </a:solidFill>
            </a:endParaRPr>
          </a:p>
          <a:p>
            <a:r>
              <a:rPr lang="en-US" sz="2800" dirty="0">
                <a:solidFill>
                  <a:schemeClr val="bg1"/>
                </a:solidFill>
              </a:rPr>
              <a:t>Have you been been discouraged recently because of the unrighteous actions of others?</a:t>
            </a:r>
          </a:p>
        </p:txBody>
      </p:sp>
      <p:pic>
        <p:nvPicPr>
          <p:cNvPr id="3" name="Picture 2">
            <a:extLst>
              <a:ext uri="{FF2B5EF4-FFF2-40B4-BE49-F238E27FC236}">
                <a16:creationId xmlns:a16="http://schemas.microsoft.com/office/drawing/2014/main" id="{F1C9757D-86A3-47D9-A3FA-2314416AA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143" y="1321806"/>
            <a:ext cx="3628245" cy="4789283"/>
          </a:xfrm>
          <a:prstGeom prst="rect">
            <a:avLst/>
          </a:prstGeom>
        </p:spPr>
      </p:pic>
      <p:sp>
        <p:nvSpPr>
          <p:cNvPr id="5" name="TextBox 4"/>
          <p:cNvSpPr txBox="1"/>
          <p:nvPr/>
        </p:nvSpPr>
        <p:spPr>
          <a:xfrm>
            <a:off x="2057400" y="1447800"/>
            <a:ext cx="3505200" cy="4093428"/>
          </a:xfrm>
          <a:prstGeom prst="rect">
            <a:avLst/>
          </a:prstGeom>
          <a:noFill/>
        </p:spPr>
        <p:txBody>
          <a:bodyPr wrap="square" rtlCol="0">
            <a:spAutoFit/>
          </a:bodyPr>
          <a:lstStyle/>
          <a:p>
            <a:r>
              <a:rPr lang="en-US" sz="2000" dirty="0"/>
              <a:t>People in the …  (Country)</a:t>
            </a:r>
          </a:p>
          <a:p>
            <a:endParaRPr lang="en-US" sz="2000" dirty="0"/>
          </a:p>
          <a:p>
            <a:endParaRPr lang="en-US" sz="2000" dirty="0"/>
          </a:p>
          <a:p>
            <a:r>
              <a:rPr lang="en-US" sz="2000" dirty="0"/>
              <a:t>People in…(City)</a:t>
            </a:r>
          </a:p>
          <a:p>
            <a:endParaRPr lang="en-US" sz="2000" dirty="0"/>
          </a:p>
          <a:p>
            <a:endParaRPr lang="en-US" sz="2000" dirty="0"/>
          </a:p>
          <a:p>
            <a:r>
              <a:rPr lang="en-US" sz="2000" dirty="0"/>
              <a:t>People in the ward or branch…</a:t>
            </a:r>
          </a:p>
          <a:p>
            <a:endParaRPr lang="en-US" sz="2000" dirty="0"/>
          </a:p>
          <a:p>
            <a:endParaRPr lang="en-US" sz="2000" dirty="0"/>
          </a:p>
          <a:p>
            <a:r>
              <a:rPr lang="en-US" sz="2000" dirty="0"/>
              <a:t>People in my family</a:t>
            </a:r>
          </a:p>
          <a:p>
            <a:endParaRPr lang="en-US" sz="2000" dirty="0"/>
          </a:p>
          <a:p>
            <a:endParaRPr lang="en-US" sz="2000" dirty="0"/>
          </a:p>
          <a:p>
            <a:r>
              <a:rPr lang="en-US" sz="2000" dirty="0"/>
              <a:t>Myself</a:t>
            </a:r>
          </a:p>
        </p:txBody>
      </p:sp>
    </p:spTree>
    <p:extLst>
      <p:ext uri="{BB962C8B-B14F-4D97-AF65-F5344CB8AC3E}">
        <p14:creationId xmlns:p14="http://schemas.microsoft.com/office/powerpoint/2010/main" val="351024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Picture 435">
            <a:extLst>
              <a:ext uri="{FF2B5EF4-FFF2-40B4-BE49-F238E27FC236}">
                <a16:creationId xmlns:a16="http://schemas.microsoft.com/office/drawing/2014/main" id="{EF53AE30-AC99-419D-B724-324B5385C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5" name="Group 24"/>
          <p:cNvGrpSpPr/>
          <p:nvPr/>
        </p:nvGrpSpPr>
        <p:grpSpPr>
          <a:xfrm>
            <a:off x="376517" y="340659"/>
            <a:ext cx="3028950" cy="2342924"/>
            <a:chOff x="5867400" y="228600"/>
            <a:chExt cx="3028950" cy="2342924"/>
          </a:xfrm>
        </p:grpSpPr>
        <p:grpSp>
          <p:nvGrpSpPr>
            <p:cNvPr id="8" name="Group 7"/>
            <p:cNvGrpSpPr/>
            <p:nvPr/>
          </p:nvGrpSpPr>
          <p:grpSpPr>
            <a:xfrm>
              <a:off x="5867400" y="228600"/>
              <a:ext cx="3028950" cy="2342924"/>
              <a:chOff x="3441191" y="1240801"/>
              <a:chExt cx="3755898" cy="3007122"/>
            </a:xfrm>
          </p:grpSpPr>
          <p:grpSp>
            <p:nvGrpSpPr>
              <p:cNvPr id="9" name="Group 46"/>
              <p:cNvGrpSpPr/>
              <p:nvPr/>
            </p:nvGrpSpPr>
            <p:grpSpPr>
              <a:xfrm>
                <a:off x="3441191" y="1240801"/>
                <a:ext cx="3755898" cy="3007122"/>
                <a:chOff x="802558" y="4166401"/>
                <a:chExt cx="1981641" cy="1586581"/>
              </a:xfrm>
            </p:grpSpPr>
            <p:grpSp>
              <p:nvGrpSpPr>
                <p:cNvPr id="11" name="Group 16"/>
                <p:cNvGrpSpPr/>
                <p:nvPr/>
              </p:nvGrpSpPr>
              <p:grpSpPr>
                <a:xfrm>
                  <a:off x="802558" y="4166401"/>
                  <a:ext cx="1981641" cy="1586581"/>
                  <a:chOff x="-2011680" y="1349418"/>
                  <a:chExt cx="7269480" cy="6346781"/>
                </a:xfrm>
              </p:grpSpPr>
              <p:grpSp>
                <p:nvGrpSpPr>
                  <p:cNvPr id="13" name="Group 1"/>
                  <p:cNvGrpSpPr/>
                  <p:nvPr/>
                </p:nvGrpSpPr>
                <p:grpSpPr>
                  <a:xfrm>
                    <a:off x="-2011680" y="1349418"/>
                    <a:ext cx="7269480" cy="6346781"/>
                    <a:chOff x="-137160" y="1426805"/>
                    <a:chExt cx="2423160" cy="1697395"/>
                  </a:xfrm>
                </p:grpSpPr>
                <p:sp>
                  <p:nvSpPr>
                    <p:cNvPr id="18"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ame 15"/>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1988662" y="4309435"/>
                  <a:ext cx="695994" cy="354314"/>
                </a:xfrm>
                <a:prstGeom prst="rect">
                  <a:avLst/>
                </a:prstGeom>
                <a:noFill/>
              </p:spPr>
              <p:txBody>
                <a:bodyPr wrap="square" rtlCol="0">
                  <a:spAutoFit/>
                </a:bodyPr>
                <a:lstStyle/>
                <a:p>
                  <a:pPr algn="ctr"/>
                  <a:endParaRPr lang="en-US" sz="2800" dirty="0">
                    <a:latin typeface="Comic Sans MS" pitchFamily="66" charset="0"/>
                  </a:endParaRPr>
                </a:p>
              </p:txBody>
            </p:sp>
          </p:grpSp>
          <p:sp>
            <p:nvSpPr>
              <p:cNvPr id="10" name="TextBox 9"/>
              <p:cNvSpPr txBox="1"/>
              <p:nvPr/>
            </p:nvSpPr>
            <p:spPr>
              <a:xfrm>
                <a:off x="3443614" y="1648397"/>
                <a:ext cx="1810018" cy="2054148"/>
              </a:xfrm>
              <a:prstGeom prst="rect">
                <a:avLst/>
              </a:prstGeom>
              <a:noFill/>
            </p:spPr>
            <p:txBody>
              <a:bodyPr wrap="square" rtlCol="0">
                <a:spAutoFit/>
              </a:bodyPr>
              <a:lstStyle/>
              <a:p>
                <a:r>
                  <a:rPr lang="en-US" sz="1400" dirty="0"/>
                  <a:t>Mormon compiled and abridged records from the large plates of Nephi to create the</a:t>
                </a:r>
              </a:p>
              <a:p>
                <a:r>
                  <a:rPr lang="en-US" sz="1400" dirty="0"/>
                  <a:t>Book of Helaman</a:t>
                </a:r>
              </a:p>
            </p:txBody>
          </p:sp>
        </p:grpSp>
        <p:sp>
          <p:nvSpPr>
            <p:cNvPr id="24" name="TextBox 23"/>
            <p:cNvSpPr txBox="1"/>
            <p:nvPr/>
          </p:nvSpPr>
          <p:spPr>
            <a:xfrm>
              <a:off x="7705165" y="385483"/>
              <a:ext cx="1147482" cy="2031325"/>
            </a:xfrm>
            <a:prstGeom prst="rect">
              <a:avLst/>
            </a:prstGeom>
            <a:noFill/>
          </p:spPr>
          <p:txBody>
            <a:bodyPr wrap="square" rtlCol="0">
              <a:spAutoFit/>
            </a:bodyPr>
            <a:lstStyle/>
            <a:p>
              <a:r>
                <a:rPr lang="en-US" sz="1400" dirty="0"/>
                <a:t>The book is named for Helaman, who was a son of Helaman and a grandson of Alma the Younger.</a:t>
              </a:r>
            </a:p>
          </p:txBody>
        </p:sp>
      </p:grpSp>
      <p:grpSp>
        <p:nvGrpSpPr>
          <p:cNvPr id="26" name="Group 25"/>
          <p:cNvGrpSpPr/>
          <p:nvPr/>
        </p:nvGrpSpPr>
        <p:grpSpPr>
          <a:xfrm>
            <a:off x="8915400" y="421341"/>
            <a:ext cx="3070412" cy="2342924"/>
            <a:chOff x="5867400" y="228600"/>
            <a:chExt cx="3070412" cy="2342924"/>
          </a:xfrm>
        </p:grpSpPr>
        <p:grpSp>
          <p:nvGrpSpPr>
            <p:cNvPr id="27" name="Group 7"/>
            <p:cNvGrpSpPr/>
            <p:nvPr/>
          </p:nvGrpSpPr>
          <p:grpSpPr>
            <a:xfrm>
              <a:off x="5867400" y="228600"/>
              <a:ext cx="3028950" cy="2342924"/>
              <a:chOff x="3441191" y="1240801"/>
              <a:chExt cx="3755898" cy="3007122"/>
            </a:xfrm>
          </p:grpSpPr>
          <p:grpSp>
            <p:nvGrpSpPr>
              <p:cNvPr id="29" name="Group 46"/>
              <p:cNvGrpSpPr/>
              <p:nvPr/>
            </p:nvGrpSpPr>
            <p:grpSpPr>
              <a:xfrm>
                <a:off x="3441191" y="1240801"/>
                <a:ext cx="3755898" cy="3007122"/>
                <a:chOff x="802558" y="4166401"/>
                <a:chExt cx="1981641" cy="1586581"/>
              </a:xfrm>
            </p:grpSpPr>
            <p:grpSp>
              <p:nvGrpSpPr>
                <p:cNvPr id="31" name="Group 16"/>
                <p:cNvGrpSpPr/>
                <p:nvPr/>
              </p:nvGrpSpPr>
              <p:grpSpPr>
                <a:xfrm>
                  <a:off x="802558" y="4166401"/>
                  <a:ext cx="1981641" cy="1586581"/>
                  <a:chOff x="-2011680" y="1349418"/>
                  <a:chExt cx="7269480" cy="6346781"/>
                </a:xfrm>
              </p:grpSpPr>
              <p:grpSp>
                <p:nvGrpSpPr>
                  <p:cNvPr id="33" name="Group 1"/>
                  <p:cNvGrpSpPr/>
                  <p:nvPr/>
                </p:nvGrpSpPr>
                <p:grpSpPr>
                  <a:xfrm>
                    <a:off x="-2011680" y="1349418"/>
                    <a:ext cx="7269480" cy="6346781"/>
                    <a:chOff x="-137160" y="1426805"/>
                    <a:chExt cx="2423160" cy="1697395"/>
                  </a:xfrm>
                </p:grpSpPr>
                <p:sp>
                  <p:nvSpPr>
                    <p:cNvPr id="38"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4"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Frame 34"/>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ame 35"/>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Rectangle 36"/>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1988662" y="4309435"/>
                  <a:ext cx="695994" cy="354314"/>
                </a:xfrm>
                <a:prstGeom prst="rect">
                  <a:avLst/>
                </a:prstGeom>
                <a:noFill/>
              </p:spPr>
              <p:txBody>
                <a:bodyPr wrap="square" rtlCol="0">
                  <a:spAutoFit/>
                </a:bodyPr>
                <a:lstStyle/>
                <a:p>
                  <a:pPr algn="ctr"/>
                  <a:endParaRPr lang="en-US" sz="2800" dirty="0">
                    <a:latin typeface="Comic Sans MS" pitchFamily="66" charset="0"/>
                  </a:endParaRPr>
                </a:p>
              </p:txBody>
            </p:sp>
          </p:grpSp>
          <p:sp>
            <p:nvSpPr>
              <p:cNvPr id="30" name="TextBox 29"/>
              <p:cNvSpPr txBox="1"/>
              <p:nvPr/>
            </p:nvSpPr>
            <p:spPr>
              <a:xfrm>
                <a:off x="3535678" y="1304087"/>
                <a:ext cx="1567389" cy="2607187"/>
              </a:xfrm>
              <a:prstGeom prst="rect">
                <a:avLst/>
              </a:prstGeom>
              <a:noFill/>
            </p:spPr>
            <p:txBody>
              <a:bodyPr wrap="square" rtlCol="0">
                <a:spAutoFit/>
              </a:bodyPr>
              <a:lstStyle/>
              <a:p>
                <a:r>
                  <a:rPr lang="en-US" sz="1400" dirty="0"/>
                  <a:t>Helaman received the records from </a:t>
                </a:r>
                <a:r>
                  <a:rPr lang="en-US" sz="1400" dirty="0" err="1"/>
                  <a:t>Shiblon</a:t>
                </a:r>
                <a:r>
                  <a:rPr lang="en-US" sz="1400" dirty="0"/>
                  <a:t>, his uncle, and served as a righteous chief judge over the Nephites.</a:t>
                </a:r>
              </a:p>
            </p:txBody>
          </p:sp>
        </p:grpSp>
        <p:sp>
          <p:nvSpPr>
            <p:cNvPr id="28" name="TextBox 27"/>
            <p:cNvSpPr txBox="1"/>
            <p:nvPr/>
          </p:nvSpPr>
          <p:spPr>
            <a:xfrm>
              <a:off x="7723094" y="439271"/>
              <a:ext cx="1214718" cy="1938992"/>
            </a:xfrm>
            <a:prstGeom prst="rect">
              <a:avLst/>
            </a:prstGeom>
            <a:noFill/>
          </p:spPr>
          <p:txBody>
            <a:bodyPr wrap="square" rtlCol="0">
              <a:spAutoFit/>
            </a:bodyPr>
            <a:lstStyle/>
            <a:p>
              <a:r>
                <a:rPr lang="en-US" sz="1200" dirty="0"/>
                <a:t>He taught his sons, Nephi and Lehi, to keep the commandments and to remember their Redeemer and make Him the foundation of their lives</a:t>
              </a:r>
            </a:p>
          </p:txBody>
        </p:sp>
      </p:grpSp>
      <p:grpSp>
        <p:nvGrpSpPr>
          <p:cNvPr id="44" name="Group 43"/>
          <p:cNvGrpSpPr/>
          <p:nvPr/>
        </p:nvGrpSpPr>
        <p:grpSpPr>
          <a:xfrm>
            <a:off x="318247" y="4096872"/>
            <a:ext cx="3028950" cy="2342925"/>
            <a:chOff x="5867400" y="228600"/>
            <a:chExt cx="3028950" cy="2342925"/>
          </a:xfrm>
        </p:grpSpPr>
        <p:grpSp>
          <p:nvGrpSpPr>
            <p:cNvPr id="45" name="Group 7"/>
            <p:cNvGrpSpPr/>
            <p:nvPr/>
          </p:nvGrpSpPr>
          <p:grpSpPr>
            <a:xfrm>
              <a:off x="5867400" y="228600"/>
              <a:ext cx="3028950" cy="2342925"/>
              <a:chOff x="3441191" y="1240801"/>
              <a:chExt cx="3755898" cy="3007122"/>
            </a:xfrm>
          </p:grpSpPr>
          <p:grpSp>
            <p:nvGrpSpPr>
              <p:cNvPr id="47" name="Group 46"/>
              <p:cNvGrpSpPr/>
              <p:nvPr/>
            </p:nvGrpSpPr>
            <p:grpSpPr>
              <a:xfrm>
                <a:off x="3441191" y="1240801"/>
                <a:ext cx="3755898" cy="3007122"/>
                <a:chOff x="802558" y="4166401"/>
                <a:chExt cx="1981641" cy="1586581"/>
              </a:xfrm>
            </p:grpSpPr>
            <p:grpSp>
              <p:nvGrpSpPr>
                <p:cNvPr id="49" name="Group 16"/>
                <p:cNvGrpSpPr/>
                <p:nvPr/>
              </p:nvGrpSpPr>
              <p:grpSpPr>
                <a:xfrm>
                  <a:off x="802558" y="4166401"/>
                  <a:ext cx="1981641" cy="1586581"/>
                  <a:chOff x="-2011680" y="1349418"/>
                  <a:chExt cx="7269480" cy="6346781"/>
                </a:xfrm>
              </p:grpSpPr>
              <p:grpSp>
                <p:nvGrpSpPr>
                  <p:cNvPr id="51" name="Group 1"/>
                  <p:cNvGrpSpPr/>
                  <p:nvPr/>
                </p:nvGrpSpPr>
                <p:grpSpPr>
                  <a:xfrm>
                    <a:off x="-2011680" y="1349418"/>
                    <a:ext cx="7269480" cy="6346781"/>
                    <a:chOff x="-137160" y="1426805"/>
                    <a:chExt cx="2423160" cy="1697395"/>
                  </a:xfrm>
                </p:grpSpPr>
                <p:sp>
                  <p:nvSpPr>
                    <p:cNvPr id="56"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2"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Frame 53"/>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Rectangle 54"/>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1988662" y="4309435"/>
                  <a:ext cx="695994" cy="354314"/>
                </a:xfrm>
                <a:prstGeom prst="rect">
                  <a:avLst/>
                </a:prstGeom>
                <a:noFill/>
              </p:spPr>
              <p:txBody>
                <a:bodyPr wrap="square" rtlCol="0">
                  <a:spAutoFit/>
                </a:bodyPr>
                <a:lstStyle/>
                <a:p>
                  <a:pPr algn="ctr"/>
                  <a:endParaRPr lang="en-US" sz="2800" dirty="0">
                    <a:latin typeface="Comic Sans MS" pitchFamily="66" charset="0"/>
                  </a:endParaRPr>
                </a:p>
              </p:txBody>
            </p:sp>
          </p:grpSp>
          <p:sp>
            <p:nvSpPr>
              <p:cNvPr id="48" name="TextBox 47"/>
              <p:cNvSpPr txBox="1"/>
              <p:nvPr/>
            </p:nvSpPr>
            <p:spPr>
              <a:xfrm>
                <a:off x="3474540" y="1442159"/>
                <a:ext cx="1567390" cy="2488678"/>
              </a:xfrm>
              <a:prstGeom prst="rect">
                <a:avLst/>
              </a:prstGeom>
              <a:noFill/>
            </p:spPr>
            <p:txBody>
              <a:bodyPr wrap="square" rtlCol="0">
                <a:spAutoFit/>
              </a:bodyPr>
              <a:lstStyle/>
              <a:p>
                <a:r>
                  <a:rPr lang="en-US" sz="1200" dirty="0"/>
                  <a:t>Inspired by these teachings and concerned about the wickedness of the people, Nephi and Lehi preached repentance to the Nephites and the Lamanites.</a:t>
                </a:r>
              </a:p>
            </p:txBody>
          </p:sp>
        </p:grpSp>
        <p:sp>
          <p:nvSpPr>
            <p:cNvPr id="46" name="TextBox 45"/>
            <p:cNvSpPr txBox="1"/>
            <p:nvPr/>
          </p:nvSpPr>
          <p:spPr>
            <a:xfrm>
              <a:off x="7696200" y="838200"/>
              <a:ext cx="1147482" cy="830997"/>
            </a:xfrm>
            <a:prstGeom prst="rect">
              <a:avLst/>
            </a:prstGeom>
            <a:noFill/>
          </p:spPr>
          <p:txBody>
            <a:bodyPr wrap="square" rtlCol="0">
              <a:spAutoFit/>
            </a:bodyPr>
            <a:lstStyle/>
            <a:p>
              <a:r>
                <a:rPr lang="en-US" sz="1200" dirty="0"/>
                <a:t>Nephi gave up his position as chief judge to do so. </a:t>
              </a:r>
            </a:p>
          </p:txBody>
        </p:sp>
      </p:grpSp>
      <p:grpSp>
        <p:nvGrpSpPr>
          <p:cNvPr id="62" name="Group 61"/>
          <p:cNvGrpSpPr/>
          <p:nvPr/>
        </p:nvGrpSpPr>
        <p:grpSpPr>
          <a:xfrm>
            <a:off x="8942294" y="4213412"/>
            <a:ext cx="3048000" cy="2342924"/>
            <a:chOff x="5867400" y="228600"/>
            <a:chExt cx="3048000" cy="2342924"/>
          </a:xfrm>
        </p:grpSpPr>
        <p:grpSp>
          <p:nvGrpSpPr>
            <p:cNvPr id="63" name="Group 7"/>
            <p:cNvGrpSpPr/>
            <p:nvPr/>
          </p:nvGrpSpPr>
          <p:grpSpPr>
            <a:xfrm>
              <a:off x="5867400" y="228600"/>
              <a:ext cx="3028950" cy="2342924"/>
              <a:chOff x="3441191" y="1240801"/>
              <a:chExt cx="3755898" cy="3007122"/>
            </a:xfrm>
          </p:grpSpPr>
          <p:grpSp>
            <p:nvGrpSpPr>
              <p:cNvPr id="65" name="Group 46"/>
              <p:cNvGrpSpPr/>
              <p:nvPr/>
            </p:nvGrpSpPr>
            <p:grpSpPr>
              <a:xfrm>
                <a:off x="3441191" y="1240801"/>
                <a:ext cx="3755898" cy="3007122"/>
                <a:chOff x="802558" y="4166401"/>
                <a:chExt cx="1981641" cy="1586581"/>
              </a:xfrm>
            </p:grpSpPr>
            <p:grpSp>
              <p:nvGrpSpPr>
                <p:cNvPr id="67" name="Group 16"/>
                <p:cNvGrpSpPr/>
                <p:nvPr/>
              </p:nvGrpSpPr>
              <p:grpSpPr>
                <a:xfrm>
                  <a:off x="802558" y="4166401"/>
                  <a:ext cx="1981641" cy="1586581"/>
                  <a:chOff x="-2011680" y="1349418"/>
                  <a:chExt cx="7269480" cy="6346781"/>
                </a:xfrm>
              </p:grpSpPr>
              <p:grpSp>
                <p:nvGrpSpPr>
                  <p:cNvPr id="69" name="Group 1"/>
                  <p:cNvGrpSpPr/>
                  <p:nvPr/>
                </p:nvGrpSpPr>
                <p:grpSpPr>
                  <a:xfrm>
                    <a:off x="-2011680" y="1349418"/>
                    <a:ext cx="7269480" cy="6346781"/>
                    <a:chOff x="-137160" y="1426805"/>
                    <a:chExt cx="2423160" cy="1697395"/>
                  </a:xfrm>
                </p:grpSpPr>
                <p:sp>
                  <p:nvSpPr>
                    <p:cNvPr id="74"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0"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Frame 71"/>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Rectangle 72"/>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p:cNvSpPr txBox="1"/>
                <p:nvPr/>
              </p:nvSpPr>
              <p:spPr>
                <a:xfrm>
                  <a:off x="1988662" y="4309435"/>
                  <a:ext cx="695994" cy="354314"/>
                </a:xfrm>
                <a:prstGeom prst="rect">
                  <a:avLst/>
                </a:prstGeom>
                <a:noFill/>
              </p:spPr>
              <p:txBody>
                <a:bodyPr wrap="square" rtlCol="0">
                  <a:spAutoFit/>
                </a:bodyPr>
                <a:lstStyle/>
                <a:p>
                  <a:pPr algn="ctr"/>
                  <a:endParaRPr lang="en-US" sz="2800" dirty="0">
                    <a:latin typeface="Comic Sans MS" pitchFamily="66" charset="0"/>
                  </a:endParaRPr>
                </a:p>
              </p:txBody>
            </p:sp>
          </p:grpSp>
          <p:sp>
            <p:nvSpPr>
              <p:cNvPr id="66" name="TextBox 65"/>
              <p:cNvSpPr txBox="1"/>
              <p:nvPr/>
            </p:nvSpPr>
            <p:spPr>
              <a:xfrm>
                <a:off x="3591260" y="1304087"/>
                <a:ext cx="1567389" cy="2725696"/>
              </a:xfrm>
              <a:prstGeom prst="rect">
                <a:avLst/>
              </a:prstGeom>
              <a:noFill/>
            </p:spPr>
            <p:txBody>
              <a:bodyPr wrap="square" rtlCol="0">
                <a:spAutoFit/>
              </a:bodyPr>
              <a:lstStyle/>
              <a:p>
                <a:r>
                  <a:rPr lang="en-US" sz="1200" dirty="0"/>
                  <a:t>After thousands of Lamanites were converted, a Lamanite prophet named Samuel was inspired to preach repentance and prophesy among the Nephites.</a:t>
                </a:r>
              </a:p>
            </p:txBody>
          </p:sp>
        </p:grpSp>
        <p:sp>
          <p:nvSpPr>
            <p:cNvPr id="64" name="TextBox 63"/>
            <p:cNvSpPr txBox="1"/>
            <p:nvPr/>
          </p:nvSpPr>
          <p:spPr>
            <a:xfrm>
              <a:off x="7696200" y="304800"/>
              <a:ext cx="1219200" cy="2031325"/>
            </a:xfrm>
            <a:prstGeom prst="rect">
              <a:avLst/>
            </a:prstGeom>
            <a:noFill/>
          </p:spPr>
          <p:txBody>
            <a:bodyPr wrap="square" rtlCol="0">
              <a:spAutoFit/>
            </a:bodyPr>
            <a:lstStyle/>
            <a:p>
              <a:r>
                <a:rPr lang="en-US" sz="1400" dirty="0"/>
                <a:t>The book of Helaman draws from the records kept during the reigns and ministries of Helaman and Nephi.</a:t>
              </a:r>
            </a:p>
          </p:txBody>
        </p:sp>
      </p:grpSp>
      <p:sp>
        <p:nvSpPr>
          <p:cNvPr id="416" name="TextBox 415"/>
          <p:cNvSpPr txBox="1"/>
          <p:nvPr/>
        </p:nvSpPr>
        <p:spPr>
          <a:xfrm>
            <a:off x="4419600" y="2920715"/>
            <a:ext cx="3433483" cy="707886"/>
          </a:xfrm>
          <a:prstGeom prst="rect">
            <a:avLst/>
          </a:prstGeom>
          <a:noFill/>
        </p:spPr>
        <p:txBody>
          <a:bodyPr wrap="square" rtlCol="0">
            <a:spAutoFit/>
          </a:bodyPr>
          <a:lstStyle/>
          <a:p>
            <a:pPr algn="ctr"/>
            <a:r>
              <a:rPr lang="en-US" sz="4000" dirty="0">
                <a:latin typeface="Script MT Bold" panose="03040602040607080904" pitchFamily="66" charset="0"/>
              </a:rPr>
              <a:t>Introduction</a:t>
            </a:r>
          </a:p>
        </p:txBody>
      </p:sp>
      <p:grpSp>
        <p:nvGrpSpPr>
          <p:cNvPr id="2" name="Group 1">
            <a:extLst>
              <a:ext uri="{FF2B5EF4-FFF2-40B4-BE49-F238E27FC236}">
                <a16:creationId xmlns:a16="http://schemas.microsoft.com/office/drawing/2014/main" id="{E1C765EC-16FF-1F4B-6C32-4451BBB568F5}"/>
              </a:ext>
            </a:extLst>
          </p:cNvPr>
          <p:cNvGrpSpPr/>
          <p:nvPr/>
        </p:nvGrpSpPr>
        <p:grpSpPr>
          <a:xfrm>
            <a:off x="3886991" y="286904"/>
            <a:ext cx="883886" cy="2449240"/>
            <a:chOff x="2133600" y="3124200"/>
            <a:chExt cx="1209964" cy="3352800"/>
          </a:xfrm>
        </p:grpSpPr>
        <p:grpSp>
          <p:nvGrpSpPr>
            <p:cNvPr id="3" name="Group 285">
              <a:extLst>
                <a:ext uri="{FF2B5EF4-FFF2-40B4-BE49-F238E27FC236}">
                  <a16:creationId xmlns:a16="http://schemas.microsoft.com/office/drawing/2014/main" id="{C3FA3AE9-E439-6BBC-1E43-821643C84F37}"/>
                </a:ext>
              </a:extLst>
            </p:cNvPr>
            <p:cNvGrpSpPr/>
            <p:nvPr/>
          </p:nvGrpSpPr>
          <p:grpSpPr>
            <a:xfrm rot="17194410">
              <a:off x="2764132" y="5999335"/>
              <a:ext cx="359123" cy="509595"/>
              <a:chOff x="4934260" y="5008578"/>
              <a:chExt cx="373811" cy="553131"/>
            </a:xfrm>
          </p:grpSpPr>
          <p:sp>
            <p:nvSpPr>
              <p:cNvPr id="510" name="Oval 3">
                <a:extLst>
                  <a:ext uri="{FF2B5EF4-FFF2-40B4-BE49-F238E27FC236}">
                    <a16:creationId xmlns:a16="http://schemas.microsoft.com/office/drawing/2014/main" id="{4E31A068-ABF4-5031-77F0-EDF7504579A8}"/>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4">
                <a:extLst>
                  <a:ext uri="{FF2B5EF4-FFF2-40B4-BE49-F238E27FC236}">
                    <a16:creationId xmlns:a16="http://schemas.microsoft.com/office/drawing/2014/main" id="{196D726B-827B-091A-C01B-B1AD25A81009}"/>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84">
              <a:extLst>
                <a:ext uri="{FF2B5EF4-FFF2-40B4-BE49-F238E27FC236}">
                  <a16:creationId xmlns:a16="http://schemas.microsoft.com/office/drawing/2014/main" id="{1BE929DA-C773-953A-7153-1AD346646784}"/>
                </a:ext>
              </a:extLst>
            </p:cNvPr>
            <p:cNvGrpSpPr/>
            <p:nvPr/>
          </p:nvGrpSpPr>
          <p:grpSpPr>
            <a:xfrm>
              <a:off x="2379689" y="5993567"/>
              <a:ext cx="376003" cy="483433"/>
              <a:chOff x="4934260" y="5008578"/>
              <a:chExt cx="373811" cy="553131"/>
            </a:xfrm>
          </p:grpSpPr>
          <p:sp>
            <p:nvSpPr>
              <p:cNvPr id="508" name="Oval 6">
                <a:extLst>
                  <a:ext uri="{FF2B5EF4-FFF2-40B4-BE49-F238E27FC236}">
                    <a16:creationId xmlns:a16="http://schemas.microsoft.com/office/drawing/2014/main" id="{198E0D6A-576C-2B00-A6BA-DA6FED334D0C}"/>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7">
                <a:extLst>
                  <a:ext uri="{FF2B5EF4-FFF2-40B4-BE49-F238E27FC236}">
                    <a16:creationId xmlns:a16="http://schemas.microsoft.com/office/drawing/2014/main" id="{20DB3520-ABC6-2F44-63FF-B4B9B4690C74}"/>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a:extLst>
                <a:ext uri="{FF2B5EF4-FFF2-40B4-BE49-F238E27FC236}">
                  <a16:creationId xmlns:a16="http://schemas.microsoft.com/office/drawing/2014/main" id="{7EEA289E-325D-3A1A-212D-8052B0201E79}"/>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17647E1-8AEC-1D22-21F7-49EFD6DFC70E}"/>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FEF89505-AC11-70D1-A445-D6670DAF66E7}"/>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Trapezoid 436">
              <a:extLst>
                <a:ext uri="{FF2B5EF4-FFF2-40B4-BE49-F238E27FC236}">
                  <a16:creationId xmlns:a16="http://schemas.microsoft.com/office/drawing/2014/main" id="{5F31F03D-6E70-C17E-0011-07A524863F45}"/>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Trapezoid 437">
              <a:extLst>
                <a:ext uri="{FF2B5EF4-FFF2-40B4-BE49-F238E27FC236}">
                  <a16:creationId xmlns:a16="http://schemas.microsoft.com/office/drawing/2014/main" id="{3E9C119D-84FB-B760-F1C7-A9EFF046BE29}"/>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9" name="Group 25">
              <a:extLst>
                <a:ext uri="{FF2B5EF4-FFF2-40B4-BE49-F238E27FC236}">
                  <a16:creationId xmlns:a16="http://schemas.microsoft.com/office/drawing/2014/main" id="{84F431E1-27D8-42F1-376E-DBEACCF5AF7D}"/>
                </a:ext>
              </a:extLst>
            </p:cNvPr>
            <p:cNvGrpSpPr/>
            <p:nvPr/>
          </p:nvGrpSpPr>
          <p:grpSpPr>
            <a:xfrm>
              <a:off x="2480714" y="4105564"/>
              <a:ext cx="546919" cy="609600"/>
              <a:chOff x="2321193" y="914400"/>
              <a:chExt cx="1962699" cy="2187638"/>
            </a:xfrm>
          </p:grpSpPr>
          <p:sp>
            <p:nvSpPr>
              <p:cNvPr id="502" name="Oval 17">
                <a:extLst>
                  <a:ext uri="{FF2B5EF4-FFF2-40B4-BE49-F238E27FC236}">
                    <a16:creationId xmlns:a16="http://schemas.microsoft.com/office/drawing/2014/main" id="{1C5E8ED4-032C-49E7-8FBE-D26FED02AD13}"/>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Pentagon 19">
                <a:extLst>
                  <a:ext uri="{FF2B5EF4-FFF2-40B4-BE49-F238E27FC236}">
                    <a16:creationId xmlns:a16="http://schemas.microsoft.com/office/drawing/2014/main" id="{4BD32842-26CD-E4F3-BF11-DC66291F6107}"/>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Pentagon 20">
                <a:extLst>
                  <a:ext uri="{FF2B5EF4-FFF2-40B4-BE49-F238E27FC236}">
                    <a16:creationId xmlns:a16="http://schemas.microsoft.com/office/drawing/2014/main" id="{ADC4C241-8DB9-0D37-A6BC-8D2E8DFD6744}"/>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Pentagon 21">
                <a:extLst>
                  <a:ext uri="{FF2B5EF4-FFF2-40B4-BE49-F238E27FC236}">
                    <a16:creationId xmlns:a16="http://schemas.microsoft.com/office/drawing/2014/main" id="{D5AA8B2B-1863-618F-2886-475448408B20}"/>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Pentagon 22">
                <a:extLst>
                  <a:ext uri="{FF2B5EF4-FFF2-40B4-BE49-F238E27FC236}">
                    <a16:creationId xmlns:a16="http://schemas.microsoft.com/office/drawing/2014/main" id="{F561670C-6D32-DC01-DD5F-7CEEB74472C8}"/>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Pentagon 23">
                <a:extLst>
                  <a:ext uri="{FF2B5EF4-FFF2-40B4-BE49-F238E27FC236}">
                    <a16:creationId xmlns:a16="http://schemas.microsoft.com/office/drawing/2014/main" id="{DE0A4D1B-66B8-522F-E0DC-155DA7737BF3}"/>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0" name="Group 35">
              <a:extLst>
                <a:ext uri="{FF2B5EF4-FFF2-40B4-BE49-F238E27FC236}">
                  <a16:creationId xmlns:a16="http://schemas.microsoft.com/office/drawing/2014/main" id="{83B3C36A-4253-C9E3-DB7E-632E11F7FEF6}"/>
                </a:ext>
              </a:extLst>
            </p:cNvPr>
            <p:cNvGrpSpPr/>
            <p:nvPr/>
          </p:nvGrpSpPr>
          <p:grpSpPr>
            <a:xfrm rot="1699902">
              <a:off x="2147930" y="4740678"/>
              <a:ext cx="291183" cy="118991"/>
              <a:chOff x="2209800" y="1905000"/>
              <a:chExt cx="2286000" cy="1066800"/>
            </a:xfrm>
          </p:grpSpPr>
          <p:grpSp>
            <p:nvGrpSpPr>
              <p:cNvPr id="496" name="Group 29">
                <a:extLst>
                  <a:ext uri="{FF2B5EF4-FFF2-40B4-BE49-F238E27FC236}">
                    <a16:creationId xmlns:a16="http://schemas.microsoft.com/office/drawing/2014/main" id="{04A281A0-C529-5816-DCB8-34EF90B319B2}"/>
                  </a:ext>
                </a:extLst>
              </p:cNvPr>
              <p:cNvGrpSpPr/>
              <p:nvPr/>
            </p:nvGrpSpPr>
            <p:grpSpPr>
              <a:xfrm>
                <a:off x="2209800" y="1905000"/>
                <a:ext cx="1066800" cy="1066800"/>
                <a:chOff x="990600" y="1905000"/>
                <a:chExt cx="1066800" cy="1066800"/>
              </a:xfrm>
            </p:grpSpPr>
            <p:sp>
              <p:nvSpPr>
                <p:cNvPr id="500" name="&quot;No&quot; Symbol 98">
                  <a:extLst>
                    <a:ext uri="{FF2B5EF4-FFF2-40B4-BE49-F238E27FC236}">
                      <a16:creationId xmlns:a16="http://schemas.microsoft.com/office/drawing/2014/main" id="{935C4702-EB90-06C2-79F8-CC2A27E6852B}"/>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1" name="Oval 500">
                  <a:extLst>
                    <a:ext uri="{FF2B5EF4-FFF2-40B4-BE49-F238E27FC236}">
                      <a16:creationId xmlns:a16="http://schemas.microsoft.com/office/drawing/2014/main" id="{67EF9482-C7A8-8237-7FCD-37210F561C93}"/>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7" name="Group 32">
                <a:extLst>
                  <a:ext uri="{FF2B5EF4-FFF2-40B4-BE49-F238E27FC236}">
                    <a16:creationId xmlns:a16="http://schemas.microsoft.com/office/drawing/2014/main" id="{5BB77E4B-E776-E1C4-45C6-D5C566BC7D18}"/>
                  </a:ext>
                </a:extLst>
              </p:cNvPr>
              <p:cNvGrpSpPr/>
              <p:nvPr/>
            </p:nvGrpSpPr>
            <p:grpSpPr>
              <a:xfrm>
                <a:off x="3429000" y="1905000"/>
                <a:ext cx="1066800" cy="1066800"/>
                <a:chOff x="990600" y="1905000"/>
                <a:chExt cx="1066800" cy="1066800"/>
              </a:xfrm>
            </p:grpSpPr>
            <p:sp>
              <p:nvSpPr>
                <p:cNvPr id="498" name="&quot;No&quot; Symbol 96">
                  <a:extLst>
                    <a:ext uri="{FF2B5EF4-FFF2-40B4-BE49-F238E27FC236}">
                      <a16:creationId xmlns:a16="http://schemas.microsoft.com/office/drawing/2014/main" id="{392C052F-D1E9-4C86-A038-6BC4416E2717}"/>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9" name="Oval 34">
                  <a:extLst>
                    <a:ext uri="{FF2B5EF4-FFF2-40B4-BE49-F238E27FC236}">
                      <a16:creationId xmlns:a16="http://schemas.microsoft.com/office/drawing/2014/main" id="{87BBC1F0-96A0-2CAC-F7BE-28A4AAA160D5}"/>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1" name="Group 36">
              <a:extLst>
                <a:ext uri="{FF2B5EF4-FFF2-40B4-BE49-F238E27FC236}">
                  <a16:creationId xmlns:a16="http://schemas.microsoft.com/office/drawing/2014/main" id="{8D5FC477-EF60-B458-3E71-738895F39036}"/>
                </a:ext>
              </a:extLst>
            </p:cNvPr>
            <p:cNvGrpSpPr/>
            <p:nvPr/>
          </p:nvGrpSpPr>
          <p:grpSpPr>
            <a:xfrm rot="20019181">
              <a:off x="3048475" y="4742987"/>
              <a:ext cx="291183" cy="118991"/>
              <a:chOff x="2209800" y="1905000"/>
              <a:chExt cx="2286000" cy="1066800"/>
            </a:xfrm>
          </p:grpSpPr>
          <p:grpSp>
            <p:nvGrpSpPr>
              <p:cNvPr id="490" name="Group 29">
                <a:extLst>
                  <a:ext uri="{FF2B5EF4-FFF2-40B4-BE49-F238E27FC236}">
                    <a16:creationId xmlns:a16="http://schemas.microsoft.com/office/drawing/2014/main" id="{BB6E2F97-E4AC-4B62-261B-C462D94A1DA3}"/>
                  </a:ext>
                </a:extLst>
              </p:cNvPr>
              <p:cNvGrpSpPr/>
              <p:nvPr/>
            </p:nvGrpSpPr>
            <p:grpSpPr>
              <a:xfrm>
                <a:off x="2209800" y="1905000"/>
                <a:ext cx="1066800" cy="1066800"/>
                <a:chOff x="990600" y="1905000"/>
                <a:chExt cx="1066800" cy="1066800"/>
              </a:xfrm>
            </p:grpSpPr>
            <p:sp>
              <p:nvSpPr>
                <p:cNvPr id="494" name="&quot;No&quot; Symbol 92">
                  <a:extLst>
                    <a:ext uri="{FF2B5EF4-FFF2-40B4-BE49-F238E27FC236}">
                      <a16:creationId xmlns:a16="http://schemas.microsoft.com/office/drawing/2014/main" id="{B71028A4-38FC-8002-A6F7-4AB3A91847DD}"/>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5" name="Oval 494">
                  <a:extLst>
                    <a:ext uri="{FF2B5EF4-FFF2-40B4-BE49-F238E27FC236}">
                      <a16:creationId xmlns:a16="http://schemas.microsoft.com/office/drawing/2014/main" id="{A522E47A-B4AA-9187-5FE3-B1F0892A02BB}"/>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1" name="Group 32">
                <a:extLst>
                  <a:ext uri="{FF2B5EF4-FFF2-40B4-BE49-F238E27FC236}">
                    <a16:creationId xmlns:a16="http://schemas.microsoft.com/office/drawing/2014/main" id="{EC585DC0-5ABD-BE4B-AC7D-7C267C4CAB7C}"/>
                  </a:ext>
                </a:extLst>
              </p:cNvPr>
              <p:cNvGrpSpPr/>
              <p:nvPr/>
            </p:nvGrpSpPr>
            <p:grpSpPr>
              <a:xfrm>
                <a:off x="3429000" y="1905000"/>
                <a:ext cx="1066800" cy="1066800"/>
                <a:chOff x="990600" y="1905000"/>
                <a:chExt cx="1066800" cy="1066800"/>
              </a:xfrm>
            </p:grpSpPr>
            <p:sp>
              <p:nvSpPr>
                <p:cNvPr id="492" name="&quot;No&quot; Symbol 90">
                  <a:extLst>
                    <a:ext uri="{FF2B5EF4-FFF2-40B4-BE49-F238E27FC236}">
                      <a16:creationId xmlns:a16="http://schemas.microsoft.com/office/drawing/2014/main" id="{C9FCB683-C28B-2AF8-69EA-2A91F8C82AD9}"/>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3" name="Oval 492">
                  <a:extLst>
                    <a:ext uri="{FF2B5EF4-FFF2-40B4-BE49-F238E27FC236}">
                      <a16:creationId xmlns:a16="http://schemas.microsoft.com/office/drawing/2014/main" id="{280B1381-72A3-1B22-ADC4-A633056CAD3A}"/>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2" name="Trapezoid 441">
              <a:extLst>
                <a:ext uri="{FF2B5EF4-FFF2-40B4-BE49-F238E27FC236}">
                  <a16:creationId xmlns:a16="http://schemas.microsoft.com/office/drawing/2014/main" id="{7B5446B8-135D-4395-F00D-B96A63AD7971}"/>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3" name="Group 65">
              <a:extLst>
                <a:ext uri="{FF2B5EF4-FFF2-40B4-BE49-F238E27FC236}">
                  <a16:creationId xmlns:a16="http://schemas.microsoft.com/office/drawing/2014/main" id="{4F68791D-8023-C1CE-809D-976D30B7C38A}"/>
                </a:ext>
              </a:extLst>
            </p:cNvPr>
            <p:cNvGrpSpPr/>
            <p:nvPr/>
          </p:nvGrpSpPr>
          <p:grpSpPr>
            <a:xfrm rot="10800000" flipH="1" flipV="1">
              <a:off x="2235200" y="6029036"/>
              <a:ext cx="990600" cy="158496"/>
              <a:chOff x="1447800" y="2040716"/>
              <a:chExt cx="3102900" cy="387950"/>
            </a:xfrm>
          </p:grpSpPr>
          <p:sp>
            <p:nvSpPr>
              <p:cNvPr id="484" name="Diagonal Stripe 483">
                <a:extLst>
                  <a:ext uri="{FF2B5EF4-FFF2-40B4-BE49-F238E27FC236}">
                    <a16:creationId xmlns:a16="http://schemas.microsoft.com/office/drawing/2014/main" id="{CBE11BCC-CBFB-D96B-3B8C-69F45E7475A0}"/>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5" name="Diagonal Stripe 484">
                <a:extLst>
                  <a:ext uri="{FF2B5EF4-FFF2-40B4-BE49-F238E27FC236}">
                    <a16:creationId xmlns:a16="http://schemas.microsoft.com/office/drawing/2014/main" id="{EEA392F5-0CC7-2911-BF37-6D34DB28BAFA}"/>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6" name="Diagonal Stripe 485">
                <a:extLst>
                  <a:ext uri="{FF2B5EF4-FFF2-40B4-BE49-F238E27FC236}">
                    <a16:creationId xmlns:a16="http://schemas.microsoft.com/office/drawing/2014/main" id="{DF6C66A4-55BE-0613-0D14-F910E9BE2E79}"/>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7" name="Diagonal Stripe 486">
                <a:extLst>
                  <a:ext uri="{FF2B5EF4-FFF2-40B4-BE49-F238E27FC236}">
                    <a16:creationId xmlns:a16="http://schemas.microsoft.com/office/drawing/2014/main" id="{5CD4DD12-999D-1525-D2D6-ADB7CEF09087}"/>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8" name="Diagonal Stripe 487">
                <a:extLst>
                  <a:ext uri="{FF2B5EF4-FFF2-40B4-BE49-F238E27FC236}">
                    <a16:creationId xmlns:a16="http://schemas.microsoft.com/office/drawing/2014/main" id="{92C9BD4C-6E53-F459-4FD1-1D12DBCE3C81}"/>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9" name="Diagonal Stripe 488">
                <a:extLst>
                  <a:ext uri="{FF2B5EF4-FFF2-40B4-BE49-F238E27FC236}">
                    <a16:creationId xmlns:a16="http://schemas.microsoft.com/office/drawing/2014/main" id="{9C1DEB4B-8398-F650-3D5D-ED22910232F2}"/>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4" name="Group 108">
              <a:extLst>
                <a:ext uri="{FF2B5EF4-FFF2-40B4-BE49-F238E27FC236}">
                  <a16:creationId xmlns:a16="http://schemas.microsoft.com/office/drawing/2014/main" id="{781F18BD-2129-D952-D49D-4C39FC60533A}"/>
                </a:ext>
              </a:extLst>
            </p:cNvPr>
            <p:cNvGrpSpPr/>
            <p:nvPr/>
          </p:nvGrpSpPr>
          <p:grpSpPr>
            <a:xfrm>
              <a:off x="2209800" y="6172199"/>
              <a:ext cx="1087582" cy="152401"/>
              <a:chOff x="1295400" y="2819400"/>
              <a:chExt cx="1327484" cy="304800"/>
            </a:xfrm>
          </p:grpSpPr>
          <p:grpSp>
            <p:nvGrpSpPr>
              <p:cNvPr id="455" name="Group 86">
                <a:extLst>
                  <a:ext uri="{FF2B5EF4-FFF2-40B4-BE49-F238E27FC236}">
                    <a16:creationId xmlns:a16="http://schemas.microsoft.com/office/drawing/2014/main" id="{9B4E40B2-9CA1-BD32-B4FE-C9F4D8F732D2}"/>
                  </a:ext>
                </a:extLst>
              </p:cNvPr>
              <p:cNvGrpSpPr/>
              <p:nvPr/>
            </p:nvGrpSpPr>
            <p:grpSpPr>
              <a:xfrm>
                <a:off x="1295400" y="2819400"/>
                <a:ext cx="914400" cy="304800"/>
                <a:chOff x="838200" y="2193636"/>
                <a:chExt cx="2895600" cy="946728"/>
              </a:xfrm>
            </p:grpSpPr>
            <p:grpSp>
              <p:nvGrpSpPr>
                <p:cNvPr id="464" name="Group 69">
                  <a:extLst>
                    <a:ext uri="{FF2B5EF4-FFF2-40B4-BE49-F238E27FC236}">
                      <a16:creationId xmlns:a16="http://schemas.microsoft.com/office/drawing/2014/main" id="{473FBBB9-E8F2-0F60-CA27-E9A55BA1D5C9}"/>
                    </a:ext>
                  </a:extLst>
                </p:cNvPr>
                <p:cNvGrpSpPr/>
                <p:nvPr/>
              </p:nvGrpSpPr>
              <p:grpSpPr>
                <a:xfrm>
                  <a:off x="838200" y="2193636"/>
                  <a:ext cx="381000" cy="930564"/>
                  <a:chOff x="838200" y="2193636"/>
                  <a:chExt cx="381000" cy="930564"/>
                </a:xfrm>
              </p:grpSpPr>
              <p:sp>
                <p:nvSpPr>
                  <p:cNvPr id="481" name="Isosceles Triangle 480">
                    <a:extLst>
                      <a:ext uri="{FF2B5EF4-FFF2-40B4-BE49-F238E27FC236}">
                        <a16:creationId xmlns:a16="http://schemas.microsoft.com/office/drawing/2014/main" id="{7FF4A542-E372-6D01-9F79-7DC81EDD6327}"/>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D280994C-D912-DFEC-67DE-ED1664300901}"/>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Diamond 482">
                    <a:extLst>
                      <a:ext uri="{FF2B5EF4-FFF2-40B4-BE49-F238E27FC236}">
                        <a16:creationId xmlns:a16="http://schemas.microsoft.com/office/drawing/2014/main" id="{19BAF1C9-1A4C-26A2-C373-CB15979A2F7E}"/>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5" name="Group 70">
                  <a:extLst>
                    <a:ext uri="{FF2B5EF4-FFF2-40B4-BE49-F238E27FC236}">
                      <a16:creationId xmlns:a16="http://schemas.microsoft.com/office/drawing/2014/main" id="{EF858948-EE8A-91AF-09B0-818F4E4E77F6}"/>
                    </a:ext>
                  </a:extLst>
                </p:cNvPr>
                <p:cNvGrpSpPr/>
                <p:nvPr/>
              </p:nvGrpSpPr>
              <p:grpSpPr>
                <a:xfrm>
                  <a:off x="2133600" y="2209800"/>
                  <a:ext cx="381000" cy="930564"/>
                  <a:chOff x="838200" y="2193636"/>
                  <a:chExt cx="381000" cy="930564"/>
                </a:xfrm>
              </p:grpSpPr>
              <p:sp>
                <p:nvSpPr>
                  <p:cNvPr id="478" name="Isosceles Triangle 477">
                    <a:extLst>
                      <a:ext uri="{FF2B5EF4-FFF2-40B4-BE49-F238E27FC236}">
                        <a16:creationId xmlns:a16="http://schemas.microsoft.com/office/drawing/2014/main" id="{51FD401F-ABE1-522B-0287-50B65C6899C8}"/>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13E32A63-5BF7-A8E2-CA82-4342475CA338}"/>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Diamond 479">
                    <a:extLst>
                      <a:ext uri="{FF2B5EF4-FFF2-40B4-BE49-F238E27FC236}">
                        <a16:creationId xmlns:a16="http://schemas.microsoft.com/office/drawing/2014/main" id="{C1A27ECC-BB7A-B2F6-762B-1AB08C20178D}"/>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6" name="Group 74">
                  <a:extLst>
                    <a:ext uri="{FF2B5EF4-FFF2-40B4-BE49-F238E27FC236}">
                      <a16:creationId xmlns:a16="http://schemas.microsoft.com/office/drawing/2014/main" id="{A79B2A31-19EA-9120-F176-EE216DCEB8D4}"/>
                    </a:ext>
                  </a:extLst>
                </p:cNvPr>
                <p:cNvGrpSpPr/>
                <p:nvPr/>
              </p:nvGrpSpPr>
              <p:grpSpPr>
                <a:xfrm>
                  <a:off x="1524000" y="2209800"/>
                  <a:ext cx="381000" cy="930564"/>
                  <a:chOff x="838200" y="2193636"/>
                  <a:chExt cx="381000" cy="930564"/>
                </a:xfrm>
              </p:grpSpPr>
              <p:sp>
                <p:nvSpPr>
                  <p:cNvPr id="475" name="Isosceles Triangle 474">
                    <a:extLst>
                      <a:ext uri="{FF2B5EF4-FFF2-40B4-BE49-F238E27FC236}">
                        <a16:creationId xmlns:a16="http://schemas.microsoft.com/office/drawing/2014/main" id="{3871C89C-F10D-0380-D62D-1A4A4893875C}"/>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9FD5541B-4AE8-ECF6-28D7-EE1117605CE9}"/>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Diamond 476">
                    <a:extLst>
                      <a:ext uri="{FF2B5EF4-FFF2-40B4-BE49-F238E27FC236}">
                        <a16:creationId xmlns:a16="http://schemas.microsoft.com/office/drawing/2014/main" id="{CE171722-20CC-45D0-F6AB-7DBC47F226D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7" name="Group 78">
                  <a:extLst>
                    <a:ext uri="{FF2B5EF4-FFF2-40B4-BE49-F238E27FC236}">
                      <a16:creationId xmlns:a16="http://schemas.microsoft.com/office/drawing/2014/main" id="{58858216-021E-1948-F8E4-0673412CCA5A}"/>
                    </a:ext>
                  </a:extLst>
                </p:cNvPr>
                <p:cNvGrpSpPr/>
                <p:nvPr/>
              </p:nvGrpSpPr>
              <p:grpSpPr>
                <a:xfrm>
                  <a:off x="2667000" y="2209800"/>
                  <a:ext cx="381000" cy="930564"/>
                  <a:chOff x="838200" y="2193636"/>
                  <a:chExt cx="381000" cy="930564"/>
                </a:xfrm>
              </p:grpSpPr>
              <p:sp>
                <p:nvSpPr>
                  <p:cNvPr id="472" name="Isosceles Triangle 471">
                    <a:extLst>
                      <a:ext uri="{FF2B5EF4-FFF2-40B4-BE49-F238E27FC236}">
                        <a16:creationId xmlns:a16="http://schemas.microsoft.com/office/drawing/2014/main" id="{7B24BB37-A843-0BE9-E0A9-C2187F77B283}"/>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7062C300-9A6B-6A36-4763-AD8B66ECCFE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Diamond 473">
                    <a:extLst>
                      <a:ext uri="{FF2B5EF4-FFF2-40B4-BE49-F238E27FC236}">
                        <a16:creationId xmlns:a16="http://schemas.microsoft.com/office/drawing/2014/main" id="{A5F7A8F5-BB30-646C-E975-D1513A27D479}"/>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8" name="Group 82">
                  <a:extLst>
                    <a:ext uri="{FF2B5EF4-FFF2-40B4-BE49-F238E27FC236}">
                      <a16:creationId xmlns:a16="http://schemas.microsoft.com/office/drawing/2014/main" id="{0D616915-9F0A-4BCF-09B2-69C01E417818}"/>
                    </a:ext>
                  </a:extLst>
                </p:cNvPr>
                <p:cNvGrpSpPr/>
                <p:nvPr/>
              </p:nvGrpSpPr>
              <p:grpSpPr>
                <a:xfrm>
                  <a:off x="3352800" y="2209800"/>
                  <a:ext cx="381000" cy="930564"/>
                  <a:chOff x="838200" y="2193636"/>
                  <a:chExt cx="381000" cy="930564"/>
                </a:xfrm>
              </p:grpSpPr>
              <p:sp>
                <p:nvSpPr>
                  <p:cNvPr id="469" name="Isosceles Triangle 468">
                    <a:extLst>
                      <a:ext uri="{FF2B5EF4-FFF2-40B4-BE49-F238E27FC236}">
                        <a16:creationId xmlns:a16="http://schemas.microsoft.com/office/drawing/2014/main" id="{D5647FA4-8ED9-DE67-37A7-BDAF4A8BBC63}"/>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ED506279-0B8C-0623-F19F-8DFEA81008C9}"/>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Diamond 470">
                    <a:extLst>
                      <a:ext uri="{FF2B5EF4-FFF2-40B4-BE49-F238E27FC236}">
                        <a16:creationId xmlns:a16="http://schemas.microsoft.com/office/drawing/2014/main" id="{D8DF791C-8391-A981-55F6-B699E322EC7A}"/>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6" name="Group 69">
                <a:extLst>
                  <a:ext uri="{FF2B5EF4-FFF2-40B4-BE49-F238E27FC236}">
                    <a16:creationId xmlns:a16="http://schemas.microsoft.com/office/drawing/2014/main" id="{D14687B9-B834-2D2E-D521-B92EA6672C6A}"/>
                  </a:ext>
                </a:extLst>
              </p:cNvPr>
              <p:cNvGrpSpPr/>
              <p:nvPr/>
            </p:nvGrpSpPr>
            <p:grpSpPr>
              <a:xfrm>
                <a:off x="2286000" y="2819400"/>
                <a:ext cx="120316" cy="299596"/>
                <a:chOff x="838200" y="2193636"/>
                <a:chExt cx="381000" cy="930564"/>
              </a:xfrm>
            </p:grpSpPr>
            <p:sp>
              <p:nvSpPr>
                <p:cNvPr id="461" name="Isosceles Triangle 460">
                  <a:extLst>
                    <a:ext uri="{FF2B5EF4-FFF2-40B4-BE49-F238E27FC236}">
                      <a16:creationId xmlns:a16="http://schemas.microsoft.com/office/drawing/2014/main" id="{1BE28E3D-ADD9-88E6-00D3-6DA184EF1161}"/>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9D4419BF-1017-43F4-868A-13A636E19AD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Diamond 462">
                  <a:extLst>
                    <a:ext uri="{FF2B5EF4-FFF2-40B4-BE49-F238E27FC236}">
                      <a16:creationId xmlns:a16="http://schemas.microsoft.com/office/drawing/2014/main" id="{387DACF0-DC0D-CC11-C1F7-6EA268875CF3}"/>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7" name="Group 74">
                <a:extLst>
                  <a:ext uri="{FF2B5EF4-FFF2-40B4-BE49-F238E27FC236}">
                    <a16:creationId xmlns:a16="http://schemas.microsoft.com/office/drawing/2014/main" id="{8B12D5FD-DC14-9632-2570-B6467ECBAE56}"/>
                  </a:ext>
                </a:extLst>
              </p:cNvPr>
              <p:cNvGrpSpPr/>
              <p:nvPr/>
            </p:nvGrpSpPr>
            <p:grpSpPr>
              <a:xfrm>
                <a:off x="2502568" y="2824604"/>
                <a:ext cx="120316" cy="299596"/>
                <a:chOff x="838200" y="2193636"/>
                <a:chExt cx="381000" cy="930564"/>
              </a:xfrm>
            </p:grpSpPr>
            <p:sp>
              <p:nvSpPr>
                <p:cNvPr id="458" name="Isosceles Triangle 457">
                  <a:extLst>
                    <a:ext uri="{FF2B5EF4-FFF2-40B4-BE49-F238E27FC236}">
                      <a16:creationId xmlns:a16="http://schemas.microsoft.com/office/drawing/2014/main" id="{5A7F7DE9-B84F-00C7-F521-1EE17363281B}"/>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DA6004AC-1D78-DC1D-4AD7-1010125609D9}"/>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Diamond 459">
                  <a:extLst>
                    <a:ext uri="{FF2B5EF4-FFF2-40B4-BE49-F238E27FC236}">
                      <a16:creationId xmlns:a16="http://schemas.microsoft.com/office/drawing/2014/main" id="{A3FB1F1E-62B4-D3D2-2618-C5E66D89EDB3}"/>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5" name="Oval 444">
              <a:extLst>
                <a:ext uri="{FF2B5EF4-FFF2-40B4-BE49-F238E27FC236}">
                  <a16:creationId xmlns:a16="http://schemas.microsoft.com/office/drawing/2014/main" id="{448D35DE-84D4-4BD5-2209-27C766ADB4F1}"/>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6" name="Round Diagonal Corner Rectangle 15">
              <a:extLst>
                <a:ext uri="{FF2B5EF4-FFF2-40B4-BE49-F238E27FC236}">
                  <a16:creationId xmlns:a16="http://schemas.microsoft.com/office/drawing/2014/main" id="{7E592130-0371-849B-F382-7DC3464412FF}"/>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ound Diagonal Corner Rectangle 14">
              <a:extLst>
                <a:ext uri="{FF2B5EF4-FFF2-40B4-BE49-F238E27FC236}">
                  <a16:creationId xmlns:a16="http://schemas.microsoft.com/office/drawing/2014/main" id="{856C1FF4-75B3-322E-F149-9DCA4B716DF1}"/>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8" name="Group 110">
              <a:extLst>
                <a:ext uri="{FF2B5EF4-FFF2-40B4-BE49-F238E27FC236}">
                  <a16:creationId xmlns:a16="http://schemas.microsoft.com/office/drawing/2014/main" id="{325C1593-A16D-0FBF-7892-433130249A37}"/>
                </a:ext>
              </a:extLst>
            </p:cNvPr>
            <p:cNvGrpSpPr/>
            <p:nvPr/>
          </p:nvGrpSpPr>
          <p:grpSpPr>
            <a:xfrm>
              <a:off x="2362200" y="3505200"/>
              <a:ext cx="762000" cy="228600"/>
              <a:chOff x="1600200" y="1219200"/>
              <a:chExt cx="838200" cy="228600"/>
            </a:xfrm>
          </p:grpSpPr>
          <p:sp>
            <p:nvSpPr>
              <p:cNvPr id="453" name="Rectangle 16">
                <a:extLst>
                  <a:ext uri="{FF2B5EF4-FFF2-40B4-BE49-F238E27FC236}">
                    <a16:creationId xmlns:a16="http://schemas.microsoft.com/office/drawing/2014/main" id="{2C168D20-4BDD-FFC0-7FD2-CE04D7B6704D}"/>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Double Wave 453">
                <a:extLst>
                  <a:ext uri="{FF2B5EF4-FFF2-40B4-BE49-F238E27FC236}">
                    <a16:creationId xmlns:a16="http://schemas.microsoft.com/office/drawing/2014/main" id="{BE0F6699-C96F-81EB-9D92-F35568C5B786}"/>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9" name="Oval 448">
              <a:extLst>
                <a:ext uri="{FF2B5EF4-FFF2-40B4-BE49-F238E27FC236}">
                  <a16:creationId xmlns:a16="http://schemas.microsoft.com/office/drawing/2014/main" id="{E8B91272-0342-E51C-23B2-2C6047CA3C76}"/>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ounded Rectangle 48">
              <a:extLst>
                <a:ext uri="{FF2B5EF4-FFF2-40B4-BE49-F238E27FC236}">
                  <a16:creationId xmlns:a16="http://schemas.microsoft.com/office/drawing/2014/main" id="{713601B5-9114-4F5F-B757-BC2951913E51}"/>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ounded Rectangle 49">
              <a:extLst>
                <a:ext uri="{FF2B5EF4-FFF2-40B4-BE49-F238E27FC236}">
                  <a16:creationId xmlns:a16="http://schemas.microsoft.com/office/drawing/2014/main" id="{7A8F126D-8150-3446-5442-9E7FD0AD03E8}"/>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ounded Rectangle 50">
              <a:extLst>
                <a:ext uri="{FF2B5EF4-FFF2-40B4-BE49-F238E27FC236}">
                  <a16:creationId xmlns:a16="http://schemas.microsoft.com/office/drawing/2014/main" id="{EC80957D-A562-FF1B-ADC0-0ADADE57D726}"/>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2" name="Group 511">
            <a:extLst>
              <a:ext uri="{FF2B5EF4-FFF2-40B4-BE49-F238E27FC236}">
                <a16:creationId xmlns:a16="http://schemas.microsoft.com/office/drawing/2014/main" id="{47A7349D-7048-0C7B-B0FA-B6FEB361FD9E}"/>
              </a:ext>
            </a:extLst>
          </p:cNvPr>
          <p:cNvGrpSpPr/>
          <p:nvPr/>
        </p:nvGrpSpPr>
        <p:grpSpPr>
          <a:xfrm>
            <a:off x="6329605" y="364648"/>
            <a:ext cx="1139022" cy="2438394"/>
            <a:chOff x="4761490" y="2590799"/>
            <a:chExt cx="1963027" cy="4217313"/>
          </a:xfrm>
        </p:grpSpPr>
        <p:sp>
          <p:nvSpPr>
            <p:cNvPr id="513" name="Oval 512">
              <a:extLst>
                <a:ext uri="{FF2B5EF4-FFF2-40B4-BE49-F238E27FC236}">
                  <a16:creationId xmlns:a16="http://schemas.microsoft.com/office/drawing/2014/main" id="{8281F783-C657-B438-0EA2-31764DFA1CF3}"/>
                </a:ext>
              </a:extLst>
            </p:cNvPr>
            <p:cNvSpPr/>
            <p:nvPr/>
          </p:nvSpPr>
          <p:spPr>
            <a:xfrm rot="649721" flipH="1">
              <a:off x="5746727" y="6416500"/>
              <a:ext cx="568191" cy="39161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4E3DE7AF-6415-4D7E-AC5A-AE7AD5B9B507}"/>
                </a:ext>
              </a:extLst>
            </p:cNvPr>
            <p:cNvSpPr/>
            <p:nvPr/>
          </p:nvSpPr>
          <p:spPr>
            <a:xfrm rot="649721" flipH="1">
              <a:off x="5289528" y="6416500"/>
              <a:ext cx="568191" cy="39161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Trapezoid 514">
              <a:extLst>
                <a:ext uri="{FF2B5EF4-FFF2-40B4-BE49-F238E27FC236}">
                  <a16:creationId xmlns:a16="http://schemas.microsoft.com/office/drawing/2014/main" id="{1FFD3A61-6C44-7E3D-A635-774221195A4A}"/>
                </a:ext>
              </a:extLst>
            </p:cNvPr>
            <p:cNvSpPr/>
            <p:nvPr/>
          </p:nvSpPr>
          <p:spPr>
            <a:xfrm flipH="1">
              <a:off x="5099154" y="5621310"/>
              <a:ext cx="1301646" cy="1008089"/>
            </a:xfrm>
            <a:prstGeom prst="trapezoid">
              <a:avLst/>
            </a:prstGeom>
            <a:solidFill>
              <a:srgbClr val="C3B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6" name="Oval 515">
              <a:extLst>
                <a:ext uri="{FF2B5EF4-FFF2-40B4-BE49-F238E27FC236}">
                  <a16:creationId xmlns:a16="http://schemas.microsoft.com/office/drawing/2014/main" id="{B05EBE0F-699A-8370-F2BF-8A885025AB1C}"/>
                </a:ext>
              </a:extLst>
            </p:cNvPr>
            <p:cNvSpPr/>
            <p:nvPr/>
          </p:nvSpPr>
          <p:spPr>
            <a:xfrm rot="19151953">
              <a:off x="4761490" y="5269721"/>
              <a:ext cx="568191" cy="30659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C62F05DC-39C4-48F5-CE1B-F3EC795C005F}"/>
                </a:ext>
              </a:extLst>
            </p:cNvPr>
            <p:cNvSpPr/>
            <p:nvPr/>
          </p:nvSpPr>
          <p:spPr>
            <a:xfrm rot="3335437" flipH="1">
              <a:off x="6289056" y="5273824"/>
              <a:ext cx="568191" cy="3027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Trapezoid 517">
              <a:extLst>
                <a:ext uri="{FF2B5EF4-FFF2-40B4-BE49-F238E27FC236}">
                  <a16:creationId xmlns:a16="http://schemas.microsoft.com/office/drawing/2014/main" id="{66BF1CB4-594C-79BD-E7EB-D52615B8610F}"/>
                </a:ext>
              </a:extLst>
            </p:cNvPr>
            <p:cNvSpPr/>
            <p:nvPr/>
          </p:nvSpPr>
          <p:spPr>
            <a:xfrm rot="1217087" flipH="1">
              <a:off x="5005369" y="4023940"/>
              <a:ext cx="508929" cy="1443043"/>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Trapezoid 518">
              <a:extLst>
                <a:ext uri="{FF2B5EF4-FFF2-40B4-BE49-F238E27FC236}">
                  <a16:creationId xmlns:a16="http://schemas.microsoft.com/office/drawing/2014/main" id="{83BBFF6D-CE24-8DC9-5173-1FA0CD4D220C}"/>
                </a:ext>
              </a:extLst>
            </p:cNvPr>
            <p:cNvSpPr/>
            <p:nvPr/>
          </p:nvSpPr>
          <p:spPr>
            <a:xfrm rot="20382913">
              <a:off x="6024655" y="4210879"/>
              <a:ext cx="553998" cy="1302569"/>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Cloud 519">
              <a:extLst>
                <a:ext uri="{FF2B5EF4-FFF2-40B4-BE49-F238E27FC236}">
                  <a16:creationId xmlns:a16="http://schemas.microsoft.com/office/drawing/2014/main" id="{898CECAD-3D48-0BF0-7E9B-8DE2F3B5DF54}"/>
                </a:ext>
              </a:extLst>
            </p:cNvPr>
            <p:cNvSpPr/>
            <p:nvPr/>
          </p:nvSpPr>
          <p:spPr>
            <a:xfrm rot="671737">
              <a:off x="4851529" y="3159253"/>
              <a:ext cx="715151" cy="1494971"/>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Cloud 520">
              <a:extLst>
                <a:ext uri="{FF2B5EF4-FFF2-40B4-BE49-F238E27FC236}">
                  <a16:creationId xmlns:a16="http://schemas.microsoft.com/office/drawing/2014/main" id="{5D20F20B-DFB3-E7E4-1927-AA0E96DD4436}"/>
                </a:ext>
              </a:extLst>
            </p:cNvPr>
            <p:cNvSpPr/>
            <p:nvPr/>
          </p:nvSpPr>
          <p:spPr>
            <a:xfrm rot="20706537">
              <a:off x="5937539" y="3224299"/>
              <a:ext cx="770051" cy="1329983"/>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Trapezoid 521">
              <a:extLst>
                <a:ext uri="{FF2B5EF4-FFF2-40B4-BE49-F238E27FC236}">
                  <a16:creationId xmlns:a16="http://schemas.microsoft.com/office/drawing/2014/main" id="{9DA6F455-B2BA-350C-FF0D-D010EFE2D6F5}"/>
                </a:ext>
              </a:extLst>
            </p:cNvPr>
            <p:cNvSpPr/>
            <p:nvPr/>
          </p:nvSpPr>
          <p:spPr>
            <a:xfrm flipH="1">
              <a:off x="5132714" y="4151853"/>
              <a:ext cx="1231208" cy="2171565"/>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Isosceles Triangle 522">
              <a:extLst>
                <a:ext uri="{FF2B5EF4-FFF2-40B4-BE49-F238E27FC236}">
                  <a16:creationId xmlns:a16="http://schemas.microsoft.com/office/drawing/2014/main" id="{29915302-8253-5415-A363-47ED76AAC374}"/>
                </a:ext>
              </a:extLst>
            </p:cNvPr>
            <p:cNvSpPr/>
            <p:nvPr/>
          </p:nvSpPr>
          <p:spPr>
            <a:xfrm rot="10800000" flipH="1">
              <a:off x="5543117" y="4364290"/>
              <a:ext cx="410403" cy="637307"/>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A8256183-25B8-97E1-1455-F01F77723324}"/>
                </a:ext>
              </a:extLst>
            </p:cNvPr>
            <p:cNvSpPr/>
            <p:nvPr/>
          </p:nvSpPr>
          <p:spPr>
            <a:xfrm flipH="1">
              <a:off x="5229330" y="2877241"/>
              <a:ext cx="1134592" cy="159326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Cloud 524">
              <a:extLst>
                <a:ext uri="{FF2B5EF4-FFF2-40B4-BE49-F238E27FC236}">
                  <a16:creationId xmlns:a16="http://schemas.microsoft.com/office/drawing/2014/main" id="{ED1432BA-31DC-F8B4-58DD-E49B216B1CB1}"/>
                </a:ext>
              </a:extLst>
            </p:cNvPr>
            <p:cNvSpPr/>
            <p:nvPr/>
          </p:nvSpPr>
          <p:spPr>
            <a:xfrm rot="16200000">
              <a:off x="5355663" y="2349749"/>
              <a:ext cx="863563" cy="1345663"/>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6" name="Group 177">
              <a:extLst>
                <a:ext uri="{FF2B5EF4-FFF2-40B4-BE49-F238E27FC236}">
                  <a16:creationId xmlns:a16="http://schemas.microsoft.com/office/drawing/2014/main" id="{451D15B4-17A9-3185-483C-F38CFCDBD22C}"/>
                </a:ext>
              </a:extLst>
            </p:cNvPr>
            <p:cNvGrpSpPr/>
            <p:nvPr/>
          </p:nvGrpSpPr>
          <p:grpSpPr>
            <a:xfrm>
              <a:off x="5029200" y="2971800"/>
              <a:ext cx="1383043" cy="381000"/>
              <a:chOff x="5017757" y="3048000"/>
              <a:chExt cx="1646535" cy="421433"/>
            </a:xfrm>
          </p:grpSpPr>
          <p:sp>
            <p:nvSpPr>
              <p:cNvPr id="547" name="Rounded Rectangle 36">
                <a:extLst>
                  <a:ext uri="{FF2B5EF4-FFF2-40B4-BE49-F238E27FC236}">
                    <a16:creationId xmlns:a16="http://schemas.microsoft.com/office/drawing/2014/main" id="{CBA2E605-57D9-B1CC-104A-DD0C24FE5D5A}"/>
                  </a:ext>
                </a:extLst>
              </p:cNvPr>
              <p:cNvSpPr/>
              <p:nvPr/>
            </p:nvSpPr>
            <p:spPr>
              <a:xfrm>
                <a:off x="5017757" y="3048000"/>
                <a:ext cx="1646535" cy="421433"/>
              </a:xfrm>
              <a:prstGeom prst="roundRect">
                <a:avLst>
                  <a:gd name="adj" fmla="val 25101"/>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8" name="Group 153">
                <a:extLst>
                  <a:ext uri="{FF2B5EF4-FFF2-40B4-BE49-F238E27FC236}">
                    <a16:creationId xmlns:a16="http://schemas.microsoft.com/office/drawing/2014/main" id="{EB7F44C2-BF63-0F57-1B28-C56FAB57AF51}"/>
                  </a:ext>
                </a:extLst>
              </p:cNvPr>
              <p:cNvGrpSpPr/>
              <p:nvPr/>
            </p:nvGrpSpPr>
            <p:grpSpPr>
              <a:xfrm>
                <a:off x="5105400" y="3048000"/>
                <a:ext cx="1524000" cy="392243"/>
                <a:chOff x="7162800" y="4789357"/>
                <a:chExt cx="2676993" cy="1001843"/>
              </a:xfrm>
            </p:grpSpPr>
            <p:grpSp>
              <p:nvGrpSpPr>
                <p:cNvPr id="549" name="Group 146">
                  <a:extLst>
                    <a:ext uri="{FF2B5EF4-FFF2-40B4-BE49-F238E27FC236}">
                      <a16:creationId xmlns:a16="http://schemas.microsoft.com/office/drawing/2014/main" id="{46179830-7E1F-BB4F-53FD-7877DA0ABC89}"/>
                    </a:ext>
                  </a:extLst>
                </p:cNvPr>
                <p:cNvGrpSpPr/>
                <p:nvPr/>
              </p:nvGrpSpPr>
              <p:grpSpPr>
                <a:xfrm>
                  <a:off x="7162800" y="4800600"/>
                  <a:ext cx="838200" cy="990600"/>
                  <a:chOff x="7162800" y="4800600"/>
                  <a:chExt cx="838200" cy="990600"/>
                </a:xfrm>
              </p:grpSpPr>
              <p:sp>
                <p:nvSpPr>
                  <p:cNvPr id="556" name="Cross 555">
                    <a:extLst>
                      <a:ext uri="{FF2B5EF4-FFF2-40B4-BE49-F238E27FC236}">
                        <a16:creationId xmlns:a16="http://schemas.microsoft.com/office/drawing/2014/main" id="{9EAE14D7-9831-208B-79C6-3F4C902F72CD}"/>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Diamond 556">
                    <a:extLst>
                      <a:ext uri="{FF2B5EF4-FFF2-40B4-BE49-F238E27FC236}">
                        <a16:creationId xmlns:a16="http://schemas.microsoft.com/office/drawing/2014/main" id="{30410E93-38C6-4582-F4F9-E6A50A5D4590}"/>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0" name="Group 147">
                  <a:extLst>
                    <a:ext uri="{FF2B5EF4-FFF2-40B4-BE49-F238E27FC236}">
                      <a16:creationId xmlns:a16="http://schemas.microsoft.com/office/drawing/2014/main" id="{B3EA26B2-7935-2BDF-105C-5F6F222D50EE}"/>
                    </a:ext>
                  </a:extLst>
                </p:cNvPr>
                <p:cNvGrpSpPr/>
                <p:nvPr/>
              </p:nvGrpSpPr>
              <p:grpSpPr>
                <a:xfrm>
                  <a:off x="8077200" y="4800600"/>
                  <a:ext cx="838200" cy="990600"/>
                  <a:chOff x="7162800" y="4800600"/>
                  <a:chExt cx="838200" cy="990600"/>
                </a:xfrm>
              </p:grpSpPr>
              <p:sp>
                <p:nvSpPr>
                  <p:cNvPr id="554" name="Cross 553">
                    <a:extLst>
                      <a:ext uri="{FF2B5EF4-FFF2-40B4-BE49-F238E27FC236}">
                        <a16:creationId xmlns:a16="http://schemas.microsoft.com/office/drawing/2014/main" id="{7058123F-8D10-699B-9A92-5209BCEB790D}"/>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Diamond 554">
                    <a:extLst>
                      <a:ext uri="{FF2B5EF4-FFF2-40B4-BE49-F238E27FC236}">
                        <a16:creationId xmlns:a16="http://schemas.microsoft.com/office/drawing/2014/main" id="{EAA8C033-797D-2B2F-D4DA-DED70DB6325D}"/>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1" name="Group 150">
                  <a:extLst>
                    <a:ext uri="{FF2B5EF4-FFF2-40B4-BE49-F238E27FC236}">
                      <a16:creationId xmlns:a16="http://schemas.microsoft.com/office/drawing/2014/main" id="{E808DAC0-6106-21AF-EB80-09C4B088349A}"/>
                    </a:ext>
                  </a:extLst>
                </p:cNvPr>
                <p:cNvGrpSpPr/>
                <p:nvPr/>
              </p:nvGrpSpPr>
              <p:grpSpPr>
                <a:xfrm>
                  <a:off x="9001593" y="4789357"/>
                  <a:ext cx="838200" cy="990600"/>
                  <a:chOff x="7162800" y="4800600"/>
                  <a:chExt cx="838200" cy="990600"/>
                </a:xfrm>
              </p:grpSpPr>
              <p:sp>
                <p:nvSpPr>
                  <p:cNvPr id="552" name="Cross 551">
                    <a:extLst>
                      <a:ext uri="{FF2B5EF4-FFF2-40B4-BE49-F238E27FC236}">
                        <a16:creationId xmlns:a16="http://schemas.microsoft.com/office/drawing/2014/main" id="{118CD95F-CC5A-6381-0598-BE6B83C381A4}"/>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Diamond 552">
                    <a:extLst>
                      <a:ext uri="{FF2B5EF4-FFF2-40B4-BE49-F238E27FC236}">
                        <a16:creationId xmlns:a16="http://schemas.microsoft.com/office/drawing/2014/main" id="{E369FD25-AEBD-3601-62B3-B3FB2754ADD2}"/>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27" name="Group 157">
              <a:extLst>
                <a:ext uri="{FF2B5EF4-FFF2-40B4-BE49-F238E27FC236}">
                  <a16:creationId xmlns:a16="http://schemas.microsoft.com/office/drawing/2014/main" id="{C44277A7-2ABD-A001-FB0E-C91B47ABC3D6}"/>
                </a:ext>
              </a:extLst>
            </p:cNvPr>
            <p:cNvGrpSpPr/>
            <p:nvPr/>
          </p:nvGrpSpPr>
          <p:grpSpPr>
            <a:xfrm>
              <a:off x="5257800" y="4953000"/>
              <a:ext cx="990600" cy="457199"/>
              <a:chOff x="7162800" y="4789357"/>
              <a:chExt cx="2676993" cy="1001843"/>
            </a:xfrm>
          </p:grpSpPr>
          <p:grpSp>
            <p:nvGrpSpPr>
              <p:cNvPr id="538" name="Group 146">
                <a:extLst>
                  <a:ext uri="{FF2B5EF4-FFF2-40B4-BE49-F238E27FC236}">
                    <a16:creationId xmlns:a16="http://schemas.microsoft.com/office/drawing/2014/main" id="{313B554F-EF2C-B433-AD10-AE5DF4E1BDCE}"/>
                  </a:ext>
                </a:extLst>
              </p:cNvPr>
              <p:cNvGrpSpPr/>
              <p:nvPr/>
            </p:nvGrpSpPr>
            <p:grpSpPr>
              <a:xfrm>
                <a:off x="7162800" y="4800600"/>
                <a:ext cx="838200" cy="990600"/>
                <a:chOff x="7162800" y="4800600"/>
                <a:chExt cx="838200" cy="990600"/>
              </a:xfrm>
            </p:grpSpPr>
            <p:sp>
              <p:nvSpPr>
                <p:cNvPr id="545" name="Cross 544">
                  <a:extLst>
                    <a:ext uri="{FF2B5EF4-FFF2-40B4-BE49-F238E27FC236}">
                      <a16:creationId xmlns:a16="http://schemas.microsoft.com/office/drawing/2014/main" id="{65A809E1-00D8-679C-6DEE-0EB6982AE5A5}"/>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Diamond 545">
                  <a:extLst>
                    <a:ext uri="{FF2B5EF4-FFF2-40B4-BE49-F238E27FC236}">
                      <a16:creationId xmlns:a16="http://schemas.microsoft.com/office/drawing/2014/main" id="{7DE718EE-063D-E1EC-B3D8-BD8F9DC7B987}"/>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9" name="Group 147">
                <a:extLst>
                  <a:ext uri="{FF2B5EF4-FFF2-40B4-BE49-F238E27FC236}">
                    <a16:creationId xmlns:a16="http://schemas.microsoft.com/office/drawing/2014/main" id="{F529D754-DA61-519A-A5D2-7C8EDA22248B}"/>
                  </a:ext>
                </a:extLst>
              </p:cNvPr>
              <p:cNvGrpSpPr/>
              <p:nvPr/>
            </p:nvGrpSpPr>
            <p:grpSpPr>
              <a:xfrm>
                <a:off x="8077200" y="4800600"/>
                <a:ext cx="838200" cy="990600"/>
                <a:chOff x="7162800" y="4800600"/>
                <a:chExt cx="838200" cy="990600"/>
              </a:xfrm>
            </p:grpSpPr>
            <p:sp>
              <p:nvSpPr>
                <p:cNvPr id="543" name="Cross 542">
                  <a:extLst>
                    <a:ext uri="{FF2B5EF4-FFF2-40B4-BE49-F238E27FC236}">
                      <a16:creationId xmlns:a16="http://schemas.microsoft.com/office/drawing/2014/main" id="{4588539A-5534-5A7D-355B-C77C7637E566}"/>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Diamond 543">
                  <a:extLst>
                    <a:ext uri="{FF2B5EF4-FFF2-40B4-BE49-F238E27FC236}">
                      <a16:creationId xmlns:a16="http://schemas.microsoft.com/office/drawing/2014/main" id="{FD34D320-663B-F8CA-4C86-B48316FA6252}"/>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0" name="Group 150">
                <a:extLst>
                  <a:ext uri="{FF2B5EF4-FFF2-40B4-BE49-F238E27FC236}">
                    <a16:creationId xmlns:a16="http://schemas.microsoft.com/office/drawing/2014/main" id="{BC2F08C8-C551-966E-04EC-B61E60BB66C2}"/>
                  </a:ext>
                </a:extLst>
              </p:cNvPr>
              <p:cNvGrpSpPr/>
              <p:nvPr/>
            </p:nvGrpSpPr>
            <p:grpSpPr>
              <a:xfrm>
                <a:off x="9001593" y="4789357"/>
                <a:ext cx="838200" cy="990600"/>
                <a:chOff x="7162800" y="4800600"/>
                <a:chExt cx="838200" cy="990600"/>
              </a:xfrm>
            </p:grpSpPr>
            <p:sp>
              <p:nvSpPr>
                <p:cNvPr id="541" name="Cross 540">
                  <a:extLst>
                    <a:ext uri="{FF2B5EF4-FFF2-40B4-BE49-F238E27FC236}">
                      <a16:creationId xmlns:a16="http://schemas.microsoft.com/office/drawing/2014/main" id="{F57578FA-F9F0-F8FE-F74F-D79C68822B1C}"/>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Diamond 541">
                  <a:extLst>
                    <a:ext uri="{FF2B5EF4-FFF2-40B4-BE49-F238E27FC236}">
                      <a16:creationId xmlns:a16="http://schemas.microsoft.com/office/drawing/2014/main" id="{B207F66C-90AF-2516-B3BA-C2FFCE7128FB}"/>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8" name="Group 167">
              <a:extLst>
                <a:ext uri="{FF2B5EF4-FFF2-40B4-BE49-F238E27FC236}">
                  <a16:creationId xmlns:a16="http://schemas.microsoft.com/office/drawing/2014/main" id="{9E66EF7A-7E95-8078-7797-E6A1842896BB}"/>
                </a:ext>
              </a:extLst>
            </p:cNvPr>
            <p:cNvGrpSpPr/>
            <p:nvPr/>
          </p:nvGrpSpPr>
          <p:grpSpPr>
            <a:xfrm>
              <a:off x="5257800" y="5562600"/>
              <a:ext cx="1023079" cy="457199"/>
              <a:chOff x="7162800" y="4789357"/>
              <a:chExt cx="2676993" cy="1001843"/>
            </a:xfrm>
          </p:grpSpPr>
          <p:grpSp>
            <p:nvGrpSpPr>
              <p:cNvPr id="529" name="Group 146">
                <a:extLst>
                  <a:ext uri="{FF2B5EF4-FFF2-40B4-BE49-F238E27FC236}">
                    <a16:creationId xmlns:a16="http://schemas.microsoft.com/office/drawing/2014/main" id="{127017BB-17C7-07B8-0C48-A2DB4216AFB5}"/>
                  </a:ext>
                </a:extLst>
              </p:cNvPr>
              <p:cNvGrpSpPr/>
              <p:nvPr/>
            </p:nvGrpSpPr>
            <p:grpSpPr>
              <a:xfrm>
                <a:off x="7162800" y="4800600"/>
                <a:ext cx="838200" cy="990600"/>
                <a:chOff x="7162800" y="4800600"/>
                <a:chExt cx="838200" cy="990600"/>
              </a:xfrm>
            </p:grpSpPr>
            <p:sp>
              <p:nvSpPr>
                <p:cNvPr id="536" name="Cross 535">
                  <a:extLst>
                    <a:ext uri="{FF2B5EF4-FFF2-40B4-BE49-F238E27FC236}">
                      <a16:creationId xmlns:a16="http://schemas.microsoft.com/office/drawing/2014/main" id="{A84B67EA-B4FD-9559-DA8D-2D19E9E5FA3E}"/>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Diamond 536">
                  <a:extLst>
                    <a:ext uri="{FF2B5EF4-FFF2-40B4-BE49-F238E27FC236}">
                      <a16:creationId xmlns:a16="http://schemas.microsoft.com/office/drawing/2014/main" id="{E11D74A6-ABF3-DD91-7ACF-0A3C364F33F4}"/>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0" name="Group 147">
                <a:extLst>
                  <a:ext uri="{FF2B5EF4-FFF2-40B4-BE49-F238E27FC236}">
                    <a16:creationId xmlns:a16="http://schemas.microsoft.com/office/drawing/2014/main" id="{849D72CF-591A-2CE4-4A2A-76093653A83A}"/>
                  </a:ext>
                </a:extLst>
              </p:cNvPr>
              <p:cNvGrpSpPr/>
              <p:nvPr/>
            </p:nvGrpSpPr>
            <p:grpSpPr>
              <a:xfrm>
                <a:off x="8077200" y="4800600"/>
                <a:ext cx="838200" cy="990600"/>
                <a:chOff x="7162800" y="4800600"/>
                <a:chExt cx="838200" cy="990600"/>
              </a:xfrm>
            </p:grpSpPr>
            <p:sp>
              <p:nvSpPr>
                <p:cNvPr id="534" name="Cross 533">
                  <a:extLst>
                    <a:ext uri="{FF2B5EF4-FFF2-40B4-BE49-F238E27FC236}">
                      <a16:creationId xmlns:a16="http://schemas.microsoft.com/office/drawing/2014/main" id="{74636212-14C5-37F8-318F-0468925249DE}"/>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Diamond 534">
                  <a:extLst>
                    <a:ext uri="{FF2B5EF4-FFF2-40B4-BE49-F238E27FC236}">
                      <a16:creationId xmlns:a16="http://schemas.microsoft.com/office/drawing/2014/main" id="{2C10CA0C-5F32-31F7-4D53-B9528766026B}"/>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150">
                <a:extLst>
                  <a:ext uri="{FF2B5EF4-FFF2-40B4-BE49-F238E27FC236}">
                    <a16:creationId xmlns:a16="http://schemas.microsoft.com/office/drawing/2014/main" id="{263133EB-8D68-8C02-EF51-CE9548448304}"/>
                  </a:ext>
                </a:extLst>
              </p:cNvPr>
              <p:cNvGrpSpPr/>
              <p:nvPr/>
            </p:nvGrpSpPr>
            <p:grpSpPr>
              <a:xfrm>
                <a:off x="9001593" y="4789357"/>
                <a:ext cx="838200" cy="990600"/>
                <a:chOff x="7162800" y="4800600"/>
                <a:chExt cx="838200" cy="990600"/>
              </a:xfrm>
            </p:grpSpPr>
            <p:sp>
              <p:nvSpPr>
                <p:cNvPr id="532" name="Cross 531">
                  <a:extLst>
                    <a:ext uri="{FF2B5EF4-FFF2-40B4-BE49-F238E27FC236}">
                      <a16:creationId xmlns:a16="http://schemas.microsoft.com/office/drawing/2014/main" id="{8B595D76-9029-5741-B8F3-C51F66CBB4EA}"/>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Diamond 532">
                  <a:extLst>
                    <a:ext uri="{FF2B5EF4-FFF2-40B4-BE49-F238E27FC236}">
                      <a16:creationId xmlns:a16="http://schemas.microsoft.com/office/drawing/2014/main" id="{89716C7D-09DD-54B5-E386-4E7CB98FF20D}"/>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95" name="Group 594">
            <a:extLst>
              <a:ext uri="{FF2B5EF4-FFF2-40B4-BE49-F238E27FC236}">
                <a16:creationId xmlns:a16="http://schemas.microsoft.com/office/drawing/2014/main" id="{B9C9742E-2705-050D-4035-75B39254DF88}"/>
              </a:ext>
            </a:extLst>
          </p:cNvPr>
          <p:cNvGrpSpPr/>
          <p:nvPr/>
        </p:nvGrpSpPr>
        <p:grpSpPr>
          <a:xfrm>
            <a:off x="3488543" y="4188331"/>
            <a:ext cx="1097500" cy="2213933"/>
            <a:chOff x="5346291" y="1818557"/>
            <a:chExt cx="2562385" cy="4820378"/>
          </a:xfrm>
        </p:grpSpPr>
        <p:sp>
          <p:nvSpPr>
            <p:cNvPr id="596" name="Oval 595">
              <a:extLst>
                <a:ext uri="{FF2B5EF4-FFF2-40B4-BE49-F238E27FC236}">
                  <a16:creationId xmlns:a16="http://schemas.microsoft.com/office/drawing/2014/main" id="{74ABD34A-A156-B80F-3A4F-A23FB928296C}"/>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A24B8A3A-11DC-B4E6-DAF4-02C0135F5C4F}"/>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Trapezoid 597">
              <a:extLst>
                <a:ext uri="{FF2B5EF4-FFF2-40B4-BE49-F238E27FC236}">
                  <a16:creationId xmlns:a16="http://schemas.microsoft.com/office/drawing/2014/main" id="{D4FCD396-26F6-A7E1-8908-E3B8E52B97CC}"/>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Trapezoid 598">
              <a:extLst>
                <a:ext uri="{FF2B5EF4-FFF2-40B4-BE49-F238E27FC236}">
                  <a16:creationId xmlns:a16="http://schemas.microsoft.com/office/drawing/2014/main" id="{CC3BD93D-50E0-1C10-411D-628A06D38A2D}"/>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1E8A8740-9B2E-2481-70B0-8AE57A891B56}"/>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FC0D22AB-33C0-ACE4-B738-82D5824D3BD0}"/>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Trapezoid 601">
              <a:extLst>
                <a:ext uri="{FF2B5EF4-FFF2-40B4-BE49-F238E27FC236}">
                  <a16:creationId xmlns:a16="http://schemas.microsoft.com/office/drawing/2014/main" id="{27029A96-564B-C8C9-71AD-4DD74E22D615}"/>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Trapezoid 602">
              <a:extLst>
                <a:ext uri="{FF2B5EF4-FFF2-40B4-BE49-F238E27FC236}">
                  <a16:creationId xmlns:a16="http://schemas.microsoft.com/office/drawing/2014/main" id="{0E034415-9FD1-93A7-A126-F7A345289F2E}"/>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Double Wave 603">
              <a:extLst>
                <a:ext uri="{FF2B5EF4-FFF2-40B4-BE49-F238E27FC236}">
                  <a16:creationId xmlns:a16="http://schemas.microsoft.com/office/drawing/2014/main" id="{8686E136-05C8-CE21-7CC7-2022E9A6C8B7}"/>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Double Wave 604">
              <a:extLst>
                <a:ext uri="{FF2B5EF4-FFF2-40B4-BE49-F238E27FC236}">
                  <a16:creationId xmlns:a16="http://schemas.microsoft.com/office/drawing/2014/main" id="{BD3267AF-7986-EB05-F66A-56CA1E3936CB}"/>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0C8B0028-1CC0-DD94-6402-4A44FB4722E5}"/>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Trapezoid 606">
              <a:extLst>
                <a:ext uri="{FF2B5EF4-FFF2-40B4-BE49-F238E27FC236}">
                  <a16:creationId xmlns:a16="http://schemas.microsoft.com/office/drawing/2014/main" id="{B404EC5B-6E11-7450-882D-822D458246E9}"/>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Trapezoid 607">
              <a:extLst>
                <a:ext uri="{FF2B5EF4-FFF2-40B4-BE49-F238E27FC236}">
                  <a16:creationId xmlns:a16="http://schemas.microsoft.com/office/drawing/2014/main" id="{E1778030-83BF-AD91-76B6-5ABA6C7C33E3}"/>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9" name="Oval 608">
              <a:extLst>
                <a:ext uri="{FF2B5EF4-FFF2-40B4-BE49-F238E27FC236}">
                  <a16:creationId xmlns:a16="http://schemas.microsoft.com/office/drawing/2014/main" id="{8197D45A-9613-2969-3BA0-0DEC3AD3BDDD}"/>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1499A7D5-F2DE-42DA-FAFC-45D3AAB65589}"/>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Rounded Rectangle 64">
              <a:extLst>
                <a:ext uri="{FF2B5EF4-FFF2-40B4-BE49-F238E27FC236}">
                  <a16:creationId xmlns:a16="http://schemas.microsoft.com/office/drawing/2014/main" id="{974D8A5D-F95B-CF69-6B93-262B6D847DE1}"/>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roup 357">
              <a:extLst>
                <a:ext uri="{FF2B5EF4-FFF2-40B4-BE49-F238E27FC236}">
                  <a16:creationId xmlns:a16="http://schemas.microsoft.com/office/drawing/2014/main" id="{E351928D-107E-9DB8-AF28-01632DB4379B}"/>
                </a:ext>
              </a:extLst>
            </p:cNvPr>
            <p:cNvGrpSpPr/>
            <p:nvPr/>
          </p:nvGrpSpPr>
          <p:grpSpPr>
            <a:xfrm rot="788617">
              <a:off x="5580790" y="5878101"/>
              <a:ext cx="565563" cy="329168"/>
              <a:chOff x="533400" y="4953000"/>
              <a:chExt cx="1828800" cy="685800"/>
            </a:xfrm>
          </p:grpSpPr>
          <p:sp>
            <p:nvSpPr>
              <p:cNvPr id="629" name="Plaque 628">
                <a:extLst>
                  <a:ext uri="{FF2B5EF4-FFF2-40B4-BE49-F238E27FC236}">
                    <a16:creationId xmlns:a16="http://schemas.microsoft.com/office/drawing/2014/main" id="{C77350FA-5436-2B11-BDF7-238C3DAEF826}"/>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Plaque 629">
                <a:extLst>
                  <a:ext uri="{FF2B5EF4-FFF2-40B4-BE49-F238E27FC236}">
                    <a16:creationId xmlns:a16="http://schemas.microsoft.com/office/drawing/2014/main" id="{CF7E00A5-AFAA-0B23-7835-E45719B8F20F}"/>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Plaque 630">
                <a:extLst>
                  <a:ext uri="{FF2B5EF4-FFF2-40B4-BE49-F238E27FC236}">
                    <a16:creationId xmlns:a16="http://schemas.microsoft.com/office/drawing/2014/main" id="{08D66A90-199B-9089-1D59-A336314309B6}"/>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3" name="Group 358">
              <a:extLst>
                <a:ext uri="{FF2B5EF4-FFF2-40B4-BE49-F238E27FC236}">
                  <a16:creationId xmlns:a16="http://schemas.microsoft.com/office/drawing/2014/main" id="{6674E14A-D0E0-228D-0B26-856B0F54D2D7}"/>
                </a:ext>
              </a:extLst>
            </p:cNvPr>
            <p:cNvGrpSpPr/>
            <p:nvPr/>
          </p:nvGrpSpPr>
          <p:grpSpPr>
            <a:xfrm rot="21218663">
              <a:off x="7171217" y="5948339"/>
              <a:ext cx="580503" cy="331830"/>
              <a:chOff x="533400" y="4953000"/>
              <a:chExt cx="1828800" cy="685800"/>
            </a:xfrm>
          </p:grpSpPr>
          <p:sp>
            <p:nvSpPr>
              <p:cNvPr id="626" name="Plaque 625">
                <a:extLst>
                  <a:ext uri="{FF2B5EF4-FFF2-40B4-BE49-F238E27FC236}">
                    <a16:creationId xmlns:a16="http://schemas.microsoft.com/office/drawing/2014/main" id="{0CB9D632-9A35-D53E-52EC-995C016DA77D}"/>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Plaque 626">
                <a:extLst>
                  <a:ext uri="{FF2B5EF4-FFF2-40B4-BE49-F238E27FC236}">
                    <a16:creationId xmlns:a16="http://schemas.microsoft.com/office/drawing/2014/main" id="{716E9C6E-5658-EFC9-847D-5268698FA780}"/>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Plaque 627">
                <a:extLst>
                  <a:ext uri="{FF2B5EF4-FFF2-40B4-BE49-F238E27FC236}">
                    <a16:creationId xmlns:a16="http://schemas.microsoft.com/office/drawing/2014/main" id="{343A4DC8-5921-F371-2596-9F99B3120EE9}"/>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4" name="Group 358">
              <a:extLst>
                <a:ext uri="{FF2B5EF4-FFF2-40B4-BE49-F238E27FC236}">
                  <a16:creationId xmlns:a16="http://schemas.microsoft.com/office/drawing/2014/main" id="{D8A0FC07-EB12-5302-97D2-FBB07E538B56}"/>
                </a:ext>
              </a:extLst>
            </p:cNvPr>
            <p:cNvGrpSpPr/>
            <p:nvPr/>
          </p:nvGrpSpPr>
          <p:grpSpPr>
            <a:xfrm>
              <a:off x="5786707" y="2033665"/>
              <a:ext cx="537440" cy="331830"/>
              <a:chOff x="533400" y="4953000"/>
              <a:chExt cx="1828800" cy="685800"/>
            </a:xfrm>
          </p:grpSpPr>
          <p:sp>
            <p:nvSpPr>
              <p:cNvPr id="623" name="Plaque 622">
                <a:extLst>
                  <a:ext uri="{FF2B5EF4-FFF2-40B4-BE49-F238E27FC236}">
                    <a16:creationId xmlns:a16="http://schemas.microsoft.com/office/drawing/2014/main" id="{5AC26706-69F6-9A2F-A18A-BBCADA8AE77F}"/>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Plaque 623">
                <a:extLst>
                  <a:ext uri="{FF2B5EF4-FFF2-40B4-BE49-F238E27FC236}">
                    <a16:creationId xmlns:a16="http://schemas.microsoft.com/office/drawing/2014/main" id="{F01590BC-3735-EDF8-25C7-FD2E0400F442}"/>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Plaque 624">
                <a:extLst>
                  <a:ext uri="{FF2B5EF4-FFF2-40B4-BE49-F238E27FC236}">
                    <a16:creationId xmlns:a16="http://schemas.microsoft.com/office/drawing/2014/main" id="{B1AE8C68-D11F-41B2-9A27-FBD6AB235794}"/>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5" name="Group 358">
              <a:extLst>
                <a:ext uri="{FF2B5EF4-FFF2-40B4-BE49-F238E27FC236}">
                  <a16:creationId xmlns:a16="http://schemas.microsoft.com/office/drawing/2014/main" id="{0C14186F-11C1-6A74-AA0A-C5F371CDEEF5}"/>
                </a:ext>
              </a:extLst>
            </p:cNvPr>
            <p:cNvGrpSpPr/>
            <p:nvPr/>
          </p:nvGrpSpPr>
          <p:grpSpPr>
            <a:xfrm>
              <a:off x="6372556" y="2018890"/>
              <a:ext cx="537440" cy="331830"/>
              <a:chOff x="533400" y="4953000"/>
              <a:chExt cx="1828800" cy="685800"/>
            </a:xfrm>
          </p:grpSpPr>
          <p:sp>
            <p:nvSpPr>
              <p:cNvPr id="620" name="Plaque 619">
                <a:extLst>
                  <a:ext uri="{FF2B5EF4-FFF2-40B4-BE49-F238E27FC236}">
                    <a16:creationId xmlns:a16="http://schemas.microsoft.com/office/drawing/2014/main" id="{DF31AC8A-FF9F-7A12-0F1D-311418552617}"/>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Plaque 620">
                <a:extLst>
                  <a:ext uri="{FF2B5EF4-FFF2-40B4-BE49-F238E27FC236}">
                    <a16:creationId xmlns:a16="http://schemas.microsoft.com/office/drawing/2014/main" id="{44074198-78E9-563D-7758-9B53F22D4BFE}"/>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Plaque 621">
                <a:extLst>
                  <a:ext uri="{FF2B5EF4-FFF2-40B4-BE49-F238E27FC236}">
                    <a16:creationId xmlns:a16="http://schemas.microsoft.com/office/drawing/2014/main" id="{D96F8C74-A66B-930A-2AA4-0A35E826B1CA}"/>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6" name="Group 358">
              <a:extLst>
                <a:ext uri="{FF2B5EF4-FFF2-40B4-BE49-F238E27FC236}">
                  <a16:creationId xmlns:a16="http://schemas.microsoft.com/office/drawing/2014/main" id="{C9817AE4-D7A2-D4D8-F401-707D3E4D3C79}"/>
                </a:ext>
              </a:extLst>
            </p:cNvPr>
            <p:cNvGrpSpPr/>
            <p:nvPr/>
          </p:nvGrpSpPr>
          <p:grpSpPr>
            <a:xfrm>
              <a:off x="6961976" y="2041051"/>
              <a:ext cx="537440" cy="331830"/>
              <a:chOff x="533400" y="4953000"/>
              <a:chExt cx="1828800" cy="685800"/>
            </a:xfrm>
          </p:grpSpPr>
          <p:sp>
            <p:nvSpPr>
              <p:cNvPr id="617" name="Plaque 616">
                <a:extLst>
                  <a:ext uri="{FF2B5EF4-FFF2-40B4-BE49-F238E27FC236}">
                    <a16:creationId xmlns:a16="http://schemas.microsoft.com/office/drawing/2014/main" id="{8E32488F-CDD1-C501-73E3-03EA8E3632CF}"/>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Plaque 617">
                <a:extLst>
                  <a:ext uri="{FF2B5EF4-FFF2-40B4-BE49-F238E27FC236}">
                    <a16:creationId xmlns:a16="http://schemas.microsoft.com/office/drawing/2014/main" id="{D4E4091F-9C00-FF66-0901-3310FAE19F6E}"/>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Plaque 618">
                <a:extLst>
                  <a:ext uri="{FF2B5EF4-FFF2-40B4-BE49-F238E27FC236}">
                    <a16:creationId xmlns:a16="http://schemas.microsoft.com/office/drawing/2014/main" id="{E6B0B9BE-5257-FE21-F119-7AE9FF8D8F7F}"/>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0" name="Group 659">
            <a:extLst>
              <a:ext uri="{FF2B5EF4-FFF2-40B4-BE49-F238E27FC236}">
                <a16:creationId xmlns:a16="http://schemas.microsoft.com/office/drawing/2014/main" id="{A5F5CD31-DFE8-7F8E-880C-31C77FE3AC65}"/>
              </a:ext>
            </a:extLst>
          </p:cNvPr>
          <p:cNvGrpSpPr/>
          <p:nvPr/>
        </p:nvGrpSpPr>
        <p:grpSpPr>
          <a:xfrm>
            <a:off x="7383191" y="3882354"/>
            <a:ext cx="1108154" cy="2625288"/>
            <a:chOff x="1701664" y="1828800"/>
            <a:chExt cx="1769053" cy="4191000"/>
          </a:xfrm>
        </p:grpSpPr>
        <p:sp>
          <p:nvSpPr>
            <p:cNvPr id="661" name="Oval 660">
              <a:extLst>
                <a:ext uri="{FF2B5EF4-FFF2-40B4-BE49-F238E27FC236}">
                  <a16:creationId xmlns:a16="http://schemas.microsoft.com/office/drawing/2014/main" id="{C05C1DC6-C45F-A01A-6967-69AFA62ADCB3}"/>
                </a:ext>
              </a:extLst>
            </p:cNvPr>
            <p:cNvSpPr/>
            <p:nvPr/>
          </p:nvSpPr>
          <p:spPr>
            <a:xfrm>
              <a:off x="1905000" y="5644074"/>
              <a:ext cx="533400" cy="37572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E3E49C2F-A932-BD9E-E225-C9FDE5A2907D}"/>
                </a:ext>
              </a:extLst>
            </p:cNvPr>
            <p:cNvSpPr/>
            <p:nvPr/>
          </p:nvSpPr>
          <p:spPr>
            <a:xfrm>
              <a:off x="2743200" y="5644074"/>
              <a:ext cx="514350" cy="37572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B9FED297-1864-CA44-955F-97C201689AAA}"/>
                </a:ext>
              </a:extLst>
            </p:cNvPr>
            <p:cNvSpPr/>
            <p:nvPr/>
          </p:nvSpPr>
          <p:spPr>
            <a:xfrm rot="4353714">
              <a:off x="2947552" y="3989165"/>
              <a:ext cx="704849" cy="3414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E6FA3368-66BA-3D7F-F582-D814216B4643}"/>
                </a:ext>
              </a:extLst>
            </p:cNvPr>
            <p:cNvSpPr/>
            <p:nvPr/>
          </p:nvSpPr>
          <p:spPr>
            <a:xfrm rot="17988243">
              <a:off x="1519980" y="3972159"/>
              <a:ext cx="704849" cy="3414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Flowchart: Manual Operation 664">
              <a:extLst>
                <a:ext uri="{FF2B5EF4-FFF2-40B4-BE49-F238E27FC236}">
                  <a16:creationId xmlns:a16="http://schemas.microsoft.com/office/drawing/2014/main" id="{86245639-386B-251C-41B7-E344E940602D}"/>
                </a:ext>
              </a:extLst>
            </p:cNvPr>
            <p:cNvSpPr/>
            <p:nvPr/>
          </p:nvSpPr>
          <p:spPr>
            <a:xfrm rot="12553189">
              <a:off x="1817992" y="3175925"/>
              <a:ext cx="715537" cy="1083406"/>
            </a:xfrm>
            <a:prstGeom prst="flowChartManualOperation">
              <a:avLst/>
            </a:prstGeom>
            <a:solidFill>
              <a:srgbClr val="D4BF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Flowchart: Manual Operation 665">
              <a:extLst>
                <a:ext uri="{FF2B5EF4-FFF2-40B4-BE49-F238E27FC236}">
                  <a16:creationId xmlns:a16="http://schemas.microsoft.com/office/drawing/2014/main" id="{6BA255F6-EEFB-06B1-9D4C-9DF367246429}"/>
                </a:ext>
              </a:extLst>
            </p:cNvPr>
            <p:cNvSpPr/>
            <p:nvPr/>
          </p:nvSpPr>
          <p:spPr>
            <a:xfrm rot="9329063">
              <a:off x="2626566" y="3193973"/>
              <a:ext cx="715537" cy="1090088"/>
            </a:xfrm>
            <a:prstGeom prst="flowChartManualOperation">
              <a:avLst/>
            </a:prstGeom>
            <a:solidFill>
              <a:srgbClr val="D4BF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Trapezoid 666">
              <a:extLst>
                <a:ext uri="{FF2B5EF4-FFF2-40B4-BE49-F238E27FC236}">
                  <a16:creationId xmlns:a16="http://schemas.microsoft.com/office/drawing/2014/main" id="{09141609-F6D5-AA50-2AA4-C8DC06BE50E9}"/>
                </a:ext>
              </a:extLst>
            </p:cNvPr>
            <p:cNvSpPr/>
            <p:nvPr/>
          </p:nvSpPr>
          <p:spPr>
            <a:xfrm>
              <a:off x="1981200" y="3048000"/>
              <a:ext cx="1219200" cy="1734670"/>
            </a:xfrm>
            <a:prstGeom prst="trapezoid">
              <a:avLst>
                <a:gd name="adj" fmla="val 23562"/>
              </a:avLst>
            </a:prstGeom>
            <a:solidFill>
              <a:srgbClr val="D4BF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Flowchart: Manual Operation 667">
              <a:extLst>
                <a:ext uri="{FF2B5EF4-FFF2-40B4-BE49-F238E27FC236}">
                  <a16:creationId xmlns:a16="http://schemas.microsoft.com/office/drawing/2014/main" id="{336B1520-7C1A-4312-55C0-AE0D03288E18}"/>
                </a:ext>
              </a:extLst>
            </p:cNvPr>
            <p:cNvSpPr/>
            <p:nvPr/>
          </p:nvSpPr>
          <p:spPr>
            <a:xfrm rot="11545809">
              <a:off x="1890674" y="4793001"/>
              <a:ext cx="772039" cy="991265"/>
            </a:xfrm>
            <a:prstGeom prst="flowChartManualOperation">
              <a:avLst/>
            </a:prstGeom>
            <a:solidFill>
              <a:srgbClr val="E2C8A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Flowchart: Manual Operation 668">
              <a:extLst>
                <a:ext uri="{FF2B5EF4-FFF2-40B4-BE49-F238E27FC236}">
                  <a16:creationId xmlns:a16="http://schemas.microsoft.com/office/drawing/2014/main" id="{44D44459-7B69-C6D2-5CF5-12E3106DC80F}"/>
                </a:ext>
              </a:extLst>
            </p:cNvPr>
            <p:cNvSpPr/>
            <p:nvPr/>
          </p:nvSpPr>
          <p:spPr>
            <a:xfrm rot="10196762">
              <a:off x="2551884" y="4783896"/>
              <a:ext cx="722931" cy="991265"/>
            </a:xfrm>
            <a:prstGeom prst="flowChartManualOperation">
              <a:avLst/>
            </a:prstGeom>
            <a:solidFill>
              <a:srgbClr val="E2C8A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Chevron 17">
              <a:extLst>
                <a:ext uri="{FF2B5EF4-FFF2-40B4-BE49-F238E27FC236}">
                  <a16:creationId xmlns:a16="http://schemas.microsoft.com/office/drawing/2014/main" id="{5E1D2538-9DC4-D6C0-13AF-66A37B57CC80}"/>
                </a:ext>
              </a:extLst>
            </p:cNvPr>
            <p:cNvSpPr/>
            <p:nvPr/>
          </p:nvSpPr>
          <p:spPr>
            <a:xfrm rot="5400000">
              <a:off x="2211044" y="3150174"/>
              <a:ext cx="715537" cy="649940"/>
            </a:xfrm>
            <a:prstGeom prst="chevron">
              <a:avLst>
                <a:gd name="adj" fmla="val 9142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1" name="Isosceles Triangle 670">
              <a:extLst>
                <a:ext uri="{FF2B5EF4-FFF2-40B4-BE49-F238E27FC236}">
                  <a16:creationId xmlns:a16="http://schemas.microsoft.com/office/drawing/2014/main" id="{1678E043-E283-20B8-F0A8-EC6DCAE953B5}"/>
                </a:ext>
              </a:extLst>
            </p:cNvPr>
            <p:cNvSpPr/>
            <p:nvPr/>
          </p:nvSpPr>
          <p:spPr>
            <a:xfrm rot="10800000">
              <a:off x="2268070" y="2922494"/>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2FC4AC82-556D-5644-2F88-98BEAA727973}"/>
                </a:ext>
              </a:extLst>
            </p:cNvPr>
            <p:cNvSpPr/>
            <p:nvPr/>
          </p:nvSpPr>
          <p:spPr>
            <a:xfrm>
              <a:off x="2112169" y="1931020"/>
              <a:ext cx="881063" cy="143107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Cloud 672">
              <a:extLst>
                <a:ext uri="{FF2B5EF4-FFF2-40B4-BE49-F238E27FC236}">
                  <a16:creationId xmlns:a16="http://schemas.microsoft.com/office/drawing/2014/main" id="{DDB77440-03F5-CE76-D709-BFA8BB14ED7A}"/>
                </a:ext>
              </a:extLst>
            </p:cNvPr>
            <p:cNvSpPr/>
            <p:nvPr/>
          </p:nvSpPr>
          <p:spPr>
            <a:xfrm rot="18173890">
              <a:off x="1666402" y="2287227"/>
              <a:ext cx="831501" cy="51421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Cloud 673">
              <a:extLst>
                <a:ext uri="{FF2B5EF4-FFF2-40B4-BE49-F238E27FC236}">
                  <a16:creationId xmlns:a16="http://schemas.microsoft.com/office/drawing/2014/main" id="{AE4F5F21-9064-C41A-6837-FB0C9D607263}"/>
                </a:ext>
              </a:extLst>
            </p:cNvPr>
            <p:cNvSpPr/>
            <p:nvPr/>
          </p:nvSpPr>
          <p:spPr>
            <a:xfrm rot="3426110" flipH="1">
              <a:off x="2635570" y="2287227"/>
              <a:ext cx="831501" cy="51421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Cloud 674">
              <a:extLst>
                <a:ext uri="{FF2B5EF4-FFF2-40B4-BE49-F238E27FC236}">
                  <a16:creationId xmlns:a16="http://schemas.microsoft.com/office/drawing/2014/main" id="{174845CC-7AF5-27B6-4ED6-776154D02B42}"/>
                </a:ext>
              </a:extLst>
            </p:cNvPr>
            <p:cNvSpPr/>
            <p:nvPr/>
          </p:nvSpPr>
          <p:spPr>
            <a:xfrm>
              <a:off x="2024063" y="1828800"/>
              <a:ext cx="1057275" cy="61331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Rounded Rectangle 12">
              <a:extLst>
                <a:ext uri="{FF2B5EF4-FFF2-40B4-BE49-F238E27FC236}">
                  <a16:creationId xmlns:a16="http://schemas.microsoft.com/office/drawing/2014/main" id="{18594534-2C89-16E9-9742-0C284D3D7B43}"/>
                </a:ext>
              </a:extLst>
            </p:cNvPr>
            <p:cNvSpPr/>
            <p:nvPr/>
          </p:nvSpPr>
          <p:spPr>
            <a:xfrm>
              <a:off x="1981200" y="4648200"/>
              <a:ext cx="1233488" cy="204439"/>
            </a:xfrm>
            <a:prstGeom prst="roundRect">
              <a:avLst>
                <a:gd name="adj" fmla="val 2176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7" name="Group 676">
              <a:extLst>
                <a:ext uri="{FF2B5EF4-FFF2-40B4-BE49-F238E27FC236}">
                  <a16:creationId xmlns:a16="http://schemas.microsoft.com/office/drawing/2014/main" id="{A7F5CE0A-87FE-6AFA-E4FC-273EC71AB545}"/>
                </a:ext>
              </a:extLst>
            </p:cNvPr>
            <p:cNvGrpSpPr/>
            <p:nvPr/>
          </p:nvGrpSpPr>
          <p:grpSpPr>
            <a:xfrm>
              <a:off x="1905000" y="2133600"/>
              <a:ext cx="1295400" cy="228600"/>
              <a:chOff x="4267200" y="3733800"/>
              <a:chExt cx="1981200" cy="1524000"/>
            </a:xfrm>
          </p:grpSpPr>
          <p:sp>
            <p:nvSpPr>
              <p:cNvPr id="693" name="Rectangle 692">
                <a:extLst>
                  <a:ext uri="{FF2B5EF4-FFF2-40B4-BE49-F238E27FC236}">
                    <a16:creationId xmlns:a16="http://schemas.microsoft.com/office/drawing/2014/main" id="{06A5AC4F-8A29-A6ED-7C6B-020F56633E6F}"/>
                  </a:ext>
                </a:extLst>
              </p:cNvPr>
              <p:cNvSpPr/>
              <p:nvPr/>
            </p:nvSpPr>
            <p:spPr>
              <a:xfrm>
                <a:off x="4267200" y="3733800"/>
                <a:ext cx="1981200" cy="1524000"/>
              </a:xfrm>
              <a:prstGeom prst="rect">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4" name="Group 693">
                <a:extLst>
                  <a:ext uri="{FF2B5EF4-FFF2-40B4-BE49-F238E27FC236}">
                    <a16:creationId xmlns:a16="http://schemas.microsoft.com/office/drawing/2014/main" id="{4C936118-864C-2217-1C2F-ECCF2257DD87}"/>
                  </a:ext>
                </a:extLst>
              </p:cNvPr>
              <p:cNvGrpSpPr/>
              <p:nvPr/>
            </p:nvGrpSpPr>
            <p:grpSpPr>
              <a:xfrm>
                <a:off x="4438482" y="3818965"/>
                <a:ext cx="1706545" cy="1362635"/>
                <a:chOff x="4438482" y="3818965"/>
                <a:chExt cx="1706545" cy="1362635"/>
              </a:xfrm>
            </p:grpSpPr>
            <p:grpSp>
              <p:nvGrpSpPr>
                <p:cNvPr id="695" name="Group 694">
                  <a:extLst>
                    <a:ext uri="{FF2B5EF4-FFF2-40B4-BE49-F238E27FC236}">
                      <a16:creationId xmlns:a16="http://schemas.microsoft.com/office/drawing/2014/main" id="{80377A66-CDBB-8D3F-F914-8D1100BD1803}"/>
                    </a:ext>
                  </a:extLst>
                </p:cNvPr>
                <p:cNvGrpSpPr/>
                <p:nvPr/>
              </p:nvGrpSpPr>
              <p:grpSpPr>
                <a:xfrm>
                  <a:off x="4438482" y="4052314"/>
                  <a:ext cx="536650" cy="863189"/>
                  <a:chOff x="4438482" y="4052314"/>
                  <a:chExt cx="536650" cy="863189"/>
                </a:xfrm>
              </p:grpSpPr>
              <p:sp>
                <p:nvSpPr>
                  <p:cNvPr id="706" name="Chevron 24">
                    <a:extLst>
                      <a:ext uri="{FF2B5EF4-FFF2-40B4-BE49-F238E27FC236}">
                        <a16:creationId xmlns:a16="http://schemas.microsoft.com/office/drawing/2014/main" id="{24D0101C-7188-D4D9-57A1-34C21ABB1A4E}"/>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7" name="Chevron 25">
                    <a:extLst>
                      <a:ext uri="{FF2B5EF4-FFF2-40B4-BE49-F238E27FC236}">
                        <a16:creationId xmlns:a16="http://schemas.microsoft.com/office/drawing/2014/main" id="{380A4005-A777-1D6A-9B64-39A0FEF74EF8}"/>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6" name="Group 695">
                  <a:extLst>
                    <a:ext uri="{FF2B5EF4-FFF2-40B4-BE49-F238E27FC236}">
                      <a16:creationId xmlns:a16="http://schemas.microsoft.com/office/drawing/2014/main" id="{02491006-B5B6-2BFA-983F-4B0729B3B838}"/>
                    </a:ext>
                  </a:extLst>
                </p:cNvPr>
                <p:cNvGrpSpPr/>
                <p:nvPr/>
              </p:nvGrpSpPr>
              <p:grpSpPr>
                <a:xfrm>
                  <a:off x="5025671" y="4043350"/>
                  <a:ext cx="536650" cy="863189"/>
                  <a:chOff x="4438482" y="4052314"/>
                  <a:chExt cx="536650" cy="863189"/>
                </a:xfrm>
              </p:grpSpPr>
              <p:sp>
                <p:nvSpPr>
                  <p:cNvPr id="704" name="Chevron 28">
                    <a:extLst>
                      <a:ext uri="{FF2B5EF4-FFF2-40B4-BE49-F238E27FC236}">
                        <a16:creationId xmlns:a16="http://schemas.microsoft.com/office/drawing/2014/main" id="{98971CDF-68C6-2692-AE01-97AC3AFA53E1}"/>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5" name="Chevron 29">
                    <a:extLst>
                      <a:ext uri="{FF2B5EF4-FFF2-40B4-BE49-F238E27FC236}">
                        <a16:creationId xmlns:a16="http://schemas.microsoft.com/office/drawing/2014/main" id="{32DA6B4F-A215-BA09-9B65-D8D89D4980F8}"/>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7" name="Group 696">
                  <a:extLst>
                    <a:ext uri="{FF2B5EF4-FFF2-40B4-BE49-F238E27FC236}">
                      <a16:creationId xmlns:a16="http://schemas.microsoft.com/office/drawing/2014/main" id="{5F6F3FA9-CE24-F3F1-3D0C-FD43599D4568}"/>
                    </a:ext>
                  </a:extLst>
                </p:cNvPr>
                <p:cNvGrpSpPr/>
                <p:nvPr/>
              </p:nvGrpSpPr>
              <p:grpSpPr>
                <a:xfrm>
                  <a:off x="5608377" y="4038867"/>
                  <a:ext cx="536650" cy="863189"/>
                  <a:chOff x="4438482" y="4052314"/>
                  <a:chExt cx="536650" cy="863189"/>
                </a:xfrm>
              </p:grpSpPr>
              <p:sp>
                <p:nvSpPr>
                  <p:cNvPr id="702" name="Chevron 31">
                    <a:extLst>
                      <a:ext uri="{FF2B5EF4-FFF2-40B4-BE49-F238E27FC236}">
                        <a16:creationId xmlns:a16="http://schemas.microsoft.com/office/drawing/2014/main" id="{F083A60A-6E3B-EC96-6F74-B3626EBBDA97}"/>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3" name="Chevron 32">
                    <a:extLst>
                      <a:ext uri="{FF2B5EF4-FFF2-40B4-BE49-F238E27FC236}">
                        <a16:creationId xmlns:a16="http://schemas.microsoft.com/office/drawing/2014/main" id="{84BC7DFC-541D-AD57-1772-D239A351FC71}"/>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98" name="Diamond 697">
                  <a:extLst>
                    <a:ext uri="{FF2B5EF4-FFF2-40B4-BE49-F238E27FC236}">
                      <a16:creationId xmlns:a16="http://schemas.microsoft.com/office/drawing/2014/main" id="{3F94A463-84B2-3DE2-805D-98DB167CD5C2}"/>
                    </a:ext>
                  </a:extLst>
                </p:cNvPr>
                <p:cNvSpPr/>
                <p:nvPr/>
              </p:nvSpPr>
              <p:spPr>
                <a:xfrm>
                  <a:off x="4845424" y="3845859"/>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Diamond 698">
                  <a:extLst>
                    <a:ext uri="{FF2B5EF4-FFF2-40B4-BE49-F238E27FC236}">
                      <a16:creationId xmlns:a16="http://schemas.microsoft.com/office/drawing/2014/main" id="{8F04471B-9967-2646-3496-33AD4098BB7F}"/>
                    </a:ext>
                  </a:extLst>
                </p:cNvPr>
                <p:cNvSpPr/>
                <p:nvPr/>
              </p:nvSpPr>
              <p:spPr>
                <a:xfrm>
                  <a:off x="5428130" y="3818965"/>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Diamond 699">
                  <a:extLst>
                    <a:ext uri="{FF2B5EF4-FFF2-40B4-BE49-F238E27FC236}">
                      <a16:creationId xmlns:a16="http://schemas.microsoft.com/office/drawing/2014/main" id="{F0A46076-DD85-30CD-A044-CC1BD7845AEF}"/>
                    </a:ext>
                  </a:extLst>
                </p:cNvPr>
                <p:cNvSpPr/>
                <p:nvPr/>
              </p:nvSpPr>
              <p:spPr>
                <a:xfrm>
                  <a:off x="4836459" y="4554070"/>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Diamond 700">
                  <a:extLst>
                    <a:ext uri="{FF2B5EF4-FFF2-40B4-BE49-F238E27FC236}">
                      <a16:creationId xmlns:a16="http://schemas.microsoft.com/office/drawing/2014/main" id="{EC0CCF40-8135-D998-C007-7AA4FC70BE84}"/>
                    </a:ext>
                  </a:extLst>
                </p:cNvPr>
                <p:cNvSpPr/>
                <p:nvPr/>
              </p:nvSpPr>
              <p:spPr>
                <a:xfrm>
                  <a:off x="5410200" y="4572000"/>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8" name="Group 37">
              <a:extLst>
                <a:ext uri="{FF2B5EF4-FFF2-40B4-BE49-F238E27FC236}">
                  <a16:creationId xmlns:a16="http://schemas.microsoft.com/office/drawing/2014/main" id="{286B8ADA-F76D-EC4C-816F-EA23561B9ADC}"/>
                </a:ext>
              </a:extLst>
            </p:cNvPr>
            <p:cNvGrpSpPr/>
            <p:nvPr/>
          </p:nvGrpSpPr>
          <p:grpSpPr>
            <a:xfrm>
              <a:off x="1981200" y="4648200"/>
              <a:ext cx="1219200" cy="228600"/>
              <a:chOff x="4438482" y="3818965"/>
              <a:chExt cx="1706545" cy="1362635"/>
            </a:xfrm>
          </p:grpSpPr>
          <p:grpSp>
            <p:nvGrpSpPr>
              <p:cNvPr id="680" name="Group 26">
                <a:extLst>
                  <a:ext uri="{FF2B5EF4-FFF2-40B4-BE49-F238E27FC236}">
                    <a16:creationId xmlns:a16="http://schemas.microsoft.com/office/drawing/2014/main" id="{B3AE37BE-B919-D212-1F3B-56C58611357B}"/>
                  </a:ext>
                </a:extLst>
              </p:cNvPr>
              <p:cNvGrpSpPr/>
              <p:nvPr/>
            </p:nvGrpSpPr>
            <p:grpSpPr>
              <a:xfrm>
                <a:off x="4438482" y="4052314"/>
                <a:ext cx="536650" cy="863189"/>
                <a:chOff x="4438482" y="4052314"/>
                <a:chExt cx="536650" cy="863189"/>
              </a:xfrm>
            </p:grpSpPr>
            <p:sp>
              <p:nvSpPr>
                <p:cNvPr id="691" name="Chevron 53">
                  <a:extLst>
                    <a:ext uri="{FF2B5EF4-FFF2-40B4-BE49-F238E27FC236}">
                      <a16:creationId xmlns:a16="http://schemas.microsoft.com/office/drawing/2014/main" id="{48F687A9-110D-4C5A-1575-8C39ABEF99E3}"/>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2" name="Chevron 54">
                  <a:extLst>
                    <a:ext uri="{FF2B5EF4-FFF2-40B4-BE49-F238E27FC236}">
                      <a16:creationId xmlns:a16="http://schemas.microsoft.com/office/drawing/2014/main" id="{8638A50B-F224-11D3-E917-6E713E72D867}"/>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1" name="Group 27">
                <a:extLst>
                  <a:ext uri="{FF2B5EF4-FFF2-40B4-BE49-F238E27FC236}">
                    <a16:creationId xmlns:a16="http://schemas.microsoft.com/office/drawing/2014/main" id="{C06B27D9-07D8-A34E-F929-45D998BA3302}"/>
                  </a:ext>
                </a:extLst>
              </p:cNvPr>
              <p:cNvGrpSpPr/>
              <p:nvPr/>
            </p:nvGrpSpPr>
            <p:grpSpPr>
              <a:xfrm>
                <a:off x="5025671" y="4043350"/>
                <a:ext cx="536650" cy="863189"/>
                <a:chOff x="4438482" y="4052314"/>
                <a:chExt cx="536650" cy="863189"/>
              </a:xfrm>
            </p:grpSpPr>
            <p:sp>
              <p:nvSpPr>
                <p:cNvPr id="689" name="Chevron 51">
                  <a:extLst>
                    <a:ext uri="{FF2B5EF4-FFF2-40B4-BE49-F238E27FC236}">
                      <a16:creationId xmlns:a16="http://schemas.microsoft.com/office/drawing/2014/main" id="{6939C2D9-61E9-C323-F000-91EB378A512C}"/>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0" name="Chevron 52">
                  <a:extLst>
                    <a:ext uri="{FF2B5EF4-FFF2-40B4-BE49-F238E27FC236}">
                      <a16:creationId xmlns:a16="http://schemas.microsoft.com/office/drawing/2014/main" id="{9EEFC5FB-34DD-5BCD-9DD6-7394CF1B5864}"/>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2" name="Group 30">
                <a:extLst>
                  <a:ext uri="{FF2B5EF4-FFF2-40B4-BE49-F238E27FC236}">
                    <a16:creationId xmlns:a16="http://schemas.microsoft.com/office/drawing/2014/main" id="{68C579DF-899B-FC7B-45B9-C99537DAB4F7}"/>
                  </a:ext>
                </a:extLst>
              </p:cNvPr>
              <p:cNvGrpSpPr/>
              <p:nvPr/>
            </p:nvGrpSpPr>
            <p:grpSpPr>
              <a:xfrm>
                <a:off x="5608377" y="4038867"/>
                <a:ext cx="536650" cy="863189"/>
                <a:chOff x="4438482" y="4052314"/>
                <a:chExt cx="536650" cy="863189"/>
              </a:xfrm>
            </p:grpSpPr>
            <p:sp>
              <p:nvSpPr>
                <p:cNvPr id="687" name="Chevron 49">
                  <a:extLst>
                    <a:ext uri="{FF2B5EF4-FFF2-40B4-BE49-F238E27FC236}">
                      <a16:creationId xmlns:a16="http://schemas.microsoft.com/office/drawing/2014/main" id="{488C7D50-29AC-C364-DD64-01178C9D232F}"/>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8" name="Chevron 50">
                  <a:extLst>
                    <a:ext uri="{FF2B5EF4-FFF2-40B4-BE49-F238E27FC236}">
                      <a16:creationId xmlns:a16="http://schemas.microsoft.com/office/drawing/2014/main" id="{3D7B1B98-7E29-A21D-D824-D4EC58C26D49}"/>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83" name="Diamond 682">
                <a:extLst>
                  <a:ext uri="{FF2B5EF4-FFF2-40B4-BE49-F238E27FC236}">
                    <a16:creationId xmlns:a16="http://schemas.microsoft.com/office/drawing/2014/main" id="{AFB809AB-1F06-6BB7-6BF2-BFBF66B84E40}"/>
                  </a:ext>
                </a:extLst>
              </p:cNvPr>
              <p:cNvSpPr/>
              <p:nvPr/>
            </p:nvSpPr>
            <p:spPr>
              <a:xfrm>
                <a:off x="4845424" y="3845859"/>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Diamond 683">
                <a:extLst>
                  <a:ext uri="{FF2B5EF4-FFF2-40B4-BE49-F238E27FC236}">
                    <a16:creationId xmlns:a16="http://schemas.microsoft.com/office/drawing/2014/main" id="{26685906-D137-CC62-267E-7877F97A1907}"/>
                  </a:ext>
                </a:extLst>
              </p:cNvPr>
              <p:cNvSpPr/>
              <p:nvPr/>
            </p:nvSpPr>
            <p:spPr>
              <a:xfrm>
                <a:off x="5428130" y="3818965"/>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Diamond 684">
                <a:extLst>
                  <a:ext uri="{FF2B5EF4-FFF2-40B4-BE49-F238E27FC236}">
                    <a16:creationId xmlns:a16="http://schemas.microsoft.com/office/drawing/2014/main" id="{B6072BAF-5B61-5475-76F4-270C355BC0B7}"/>
                  </a:ext>
                </a:extLst>
              </p:cNvPr>
              <p:cNvSpPr/>
              <p:nvPr/>
            </p:nvSpPr>
            <p:spPr>
              <a:xfrm>
                <a:off x="4836459" y="4554070"/>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Diamond 685">
                <a:extLst>
                  <a:ext uri="{FF2B5EF4-FFF2-40B4-BE49-F238E27FC236}">
                    <a16:creationId xmlns:a16="http://schemas.microsoft.com/office/drawing/2014/main" id="{5B3AE1BE-4917-88EE-3000-91E35F443006}"/>
                  </a:ext>
                </a:extLst>
              </p:cNvPr>
              <p:cNvSpPr/>
              <p:nvPr/>
            </p:nvSpPr>
            <p:spPr>
              <a:xfrm>
                <a:off x="5410200" y="4572000"/>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9" name="Diamond 678">
              <a:extLst>
                <a:ext uri="{FF2B5EF4-FFF2-40B4-BE49-F238E27FC236}">
                  <a16:creationId xmlns:a16="http://schemas.microsoft.com/office/drawing/2014/main" id="{EB8327B1-BDBF-054D-2EF3-A344DC032645}"/>
                </a:ext>
              </a:extLst>
            </p:cNvPr>
            <p:cNvSpPr/>
            <p:nvPr/>
          </p:nvSpPr>
          <p:spPr>
            <a:xfrm>
              <a:off x="2421457" y="3767675"/>
              <a:ext cx="304800" cy="609600"/>
            </a:xfrm>
            <a:prstGeom prst="diamon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8" name="Group 707">
            <a:extLst>
              <a:ext uri="{FF2B5EF4-FFF2-40B4-BE49-F238E27FC236}">
                <a16:creationId xmlns:a16="http://schemas.microsoft.com/office/drawing/2014/main" id="{95EF4A6F-B37B-98E8-1FC3-F531E3436928}"/>
              </a:ext>
            </a:extLst>
          </p:cNvPr>
          <p:cNvGrpSpPr/>
          <p:nvPr/>
        </p:nvGrpSpPr>
        <p:grpSpPr>
          <a:xfrm>
            <a:off x="4680512" y="3991872"/>
            <a:ext cx="1266713" cy="2484428"/>
            <a:chOff x="7605883" y="1307174"/>
            <a:chExt cx="2432580" cy="4771063"/>
          </a:xfrm>
        </p:grpSpPr>
        <p:sp>
          <p:nvSpPr>
            <p:cNvPr id="709" name="Oval 708">
              <a:extLst>
                <a:ext uri="{FF2B5EF4-FFF2-40B4-BE49-F238E27FC236}">
                  <a16:creationId xmlns:a16="http://schemas.microsoft.com/office/drawing/2014/main" id="{476FD8D2-CCBF-3D08-F94B-E2DC61104DD0}"/>
                </a:ext>
              </a:extLst>
            </p:cNvPr>
            <p:cNvSpPr/>
            <p:nvPr/>
          </p:nvSpPr>
          <p:spPr>
            <a:xfrm rot="18622714">
              <a:off x="7562887" y="3938522"/>
              <a:ext cx="505929" cy="419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10" name="Flowchart: Manual Operation 709">
              <a:extLst>
                <a:ext uri="{FF2B5EF4-FFF2-40B4-BE49-F238E27FC236}">
                  <a16:creationId xmlns:a16="http://schemas.microsoft.com/office/drawing/2014/main" id="{E7C80238-C0E0-F703-A126-B18B6DDABEDB}"/>
                </a:ext>
              </a:extLst>
            </p:cNvPr>
            <p:cNvSpPr/>
            <p:nvPr/>
          </p:nvSpPr>
          <p:spPr>
            <a:xfrm rot="12304159">
              <a:off x="7825002" y="2774682"/>
              <a:ext cx="655612" cy="142778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F620C981-2583-DABF-4687-4C45677E452C}"/>
                </a:ext>
              </a:extLst>
            </p:cNvPr>
            <p:cNvSpPr/>
            <p:nvPr/>
          </p:nvSpPr>
          <p:spPr>
            <a:xfrm rot="12296205" flipH="1">
              <a:off x="8907060" y="5671146"/>
              <a:ext cx="560083" cy="38459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12" name="Oval 711">
              <a:extLst>
                <a:ext uri="{FF2B5EF4-FFF2-40B4-BE49-F238E27FC236}">
                  <a16:creationId xmlns:a16="http://schemas.microsoft.com/office/drawing/2014/main" id="{DE7F5DD9-36E3-F927-8C41-43F9832B9859}"/>
                </a:ext>
              </a:extLst>
            </p:cNvPr>
            <p:cNvSpPr/>
            <p:nvPr/>
          </p:nvSpPr>
          <p:spPr>
            <a:xfrm rot="20660369" flipH="1">
              <a:off x="8213180" y="5687756"/>
              <a:ext cx="516350" cy="390481"/>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13" name="Flowchart: Manual Operation 712">
              <a:extLst>
                <a:ext uri="{FF2B5EF4-FFF2-40B4-BE49-F238E27FC236}">
                  <a16:creationId xmlns:a16="http://schemas.microsoft.com/office/drawing/2014/main" id="{B1310A87-2EFA-F587-8FE4-5C2DD1F1F226}"/>
                </a:ext>
              </a:extLst>
            </p:cNvPr>
            <p:cNvSpPr/>
            <p:nvPr/>
          </p:nvSpPr>
          <p:spPr>
            <a:xfrm rot="10487677">
              <a:off x="8829904" y="4309689"/>
              <a:ext cx="546781" cy="1511777"/>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Flowchart: Manual Operation 713">
              <a:extLst>
                <a:ext uri="{FF2B5EF4-FFF2-40B4-BE49-F238E27FC236}">
                  <a16:creationId xmlns:a16="http://schemas.microsoft.com/office/drawing/2014/main" id="{8DC79545-8617-173D-9D79-93DF693D7232}"/>
                </a:ext>
              </a:extLst>
            </p:cNvPr>
            <p:cNvSpPr/>
            <p:nvPr/>
          </p:nvSpPr>
          <p:spPr>
            <a:xfrm rot="11109320">
              <a:off x="8289852" y="4349403"/>
              <a:ext cx="617962" cy="1511777"/>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F8C5DC23-27E1-0246-DA91-24F61103D3F2}"/>
                </a:ext>
              </a:extLst>
            </p:cNvPr>
            <p:cNvSpPr/>
            <p:nvPr/>
          </p:nvSpPr>
          <p:spPr>
            <a:xfrm>
              <a:off x="9532533" y="3889751"/>
              <a:ext cx="505930" cy="419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16" name="Flowchart: Manual Operation 715">
              <a:extLst>
                <a:ext uri="{FF2B5EF4-FFF2-40B4-BE49-F238E27FC236}">
                  <a16:creationId xmlns:a16="http://schemas.microsoft.com/office/drawing/2014/main" id="{447F7C2F-B3A5-7A15-1894-3B37CBDBF300}"/>
                </a:ext>
              </a:extLst>
            </p:cNvPr>
            <p:cNvSpPr/>
            <p:nvPr/>
          </p:nvSpPr>
          <p:spPr>
            <a:xfrm rot="9407679">
              <a:off x="9142432" y="2770140"/>
              <a:ext cx="655612" cy="142778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Flowchart: Manual Operation 716">
              <a:extLst>
                <a:ext uri="{FF2B5EF4-FFF2-40B4-BE49-F238E27FC236}">
                  <a16:creationId xmlns:a16="http://schemas.microsoft.com/office/drawing/2014/main" id="{9AC42DE9-D8F4-A684-3F62-D1A367B44CE4}"/>
                </a:ext>
              </a:extLst>
            </p:cNvPr>
            <p:cNvSpPr/>
            <p:nvPr/>
          </p:nvSpPr>
          <p:spPr>
            <a:xfrm rot="10800000">
              <a:off x="8201172" y="2801616"/>
              <a:ext cx="1275822" cy="2183677"/>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Isosceles Triangle 717">
              <a:extLst>
                <a:ext uri="{FF2B5EF4-FFF2-40B4-BE49-F238E27FC236}">
                  <a16:creationId xmlns:a16="http://schemas.microsoft.com/office/drawing/2014/main" id="{A2A6F61E-BE1E-B7E5-6C69-A30709C800C3}"/>
                </a:ext>
              </a:extLst>
            </p:cNvPr>
            <p:cNvSpPr/>
            <p:nvPr/>
          </p:nvSpPr>
          <p:spPr>
            <a:xfrm rot="10800000">
              <a:off x="8456486" y="2767097"/>
              <a:ext cx="742342" cy="587913"/>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7ECB3118-CD72-A3B6-043F-AA021DA45E4C}"/>
                </a:ext>
              </a:extLst>
            </p:cNvPr>
            <p:cNvSpPr/>
            <p:nvPr/>
          </p:nvSpPr>
          <p:spPr>
            <a:xfrm>
              <a:off x="8074451" y="1370123"/>
              <a:ext cx="1549213" cy="15957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Moon 719">
              <a:extLst>
                <a:ext uri="{FF2B5EF4-FFF2-40B4-BE49-F238E27FC236}">
                  <a16:creationId xmlns:a16="http://schemas.microsoft.com/office/drawing/2014/main" id="{AD45CBB2-8DB9-F40D-DF69-F0C7A0CBBC43}"/>
                </a:ext>
              </a:extLst>
            </p:cNvPr>
            <p:cNvSpPr/>
            <p:nvPr/>
          </p:nvSpPr>
          <p:spPr>
            <a:xfrm rot="9867076">
              <a:off x="9213447" y="1692102"/>
              <a:ext cx="546781" cy="1007851"/>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Moon 720">
              <a:extLst>
                <a:ext uri="{FF2B5EF4-FFF2-40B4-BE49-F238E27FC236}">
                  <a16:creationId xmlns:a16="http://schemas.microsoft.com/office/drawing/2014/main" id="{112D7016-1870-76C0-BB93-4308A3D2B2C5}"/>
                </a:ext>
              </a:extLst>
            </p:cNvPr>
            <p:cNvSpPr/>
            <p:nvPr/>
          </p:nvSpPr>
          <p:spPr>
            <a:xfrm rot="11163696" flipH="1">
              <a:off x="7824739" y="1737542"/>
              <a:ext cx="546781" cy="1007851"/>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Rectangle 721">
              <a:extLst>
                <a:ext uri="{FF2B5EF4-FFF2-40B4-BE49-F238E27FC236}">
                  <a16:creationId xmlns:a16="http://schemas.microsoft.com/office/drawing/2014/main" id="{7C178F5D-05D7-91B1-E01E-D6DE6D27743D}"/>
                </a:ext>
              </a:extLst>
            </p:cNvPr>
            <p:cNvSpPr/>
            <p:nvPr/>
          </p:nvSpPr>
          <p:spPr>
            <a:xfrm>
              <a:off x="7983321" y="1622085"/>
              <a:ext cx="1549213" cy="272883"/>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723" name="Group 161">
              <a:extLst>
                <a:ext uri="{FF2B5EF4-FFF2-40B4-BE49-F238E27FC236}">
                  <a16:creationId xmlns:a16="http://schemas.microsoft.com/office/drawing/2014/main" id="{96D03C23-DDE2-4F6E-1EA5-8CD5FE1EA99D}"/>
                </a:ext>
              </a:extLst>
            </p:cNvPr>
            <p:cNvGrpSpPr/>
            <p:nvPr/>
          </p:nvGrpSpPr>
          <p:grpSpPr>
            <a:xfrm rot="5400000">
              <a:off x="7741166" y="3957135"/>
              <a:ext cx="1824219" cy="161069"/>
              <a:chOff x="4953000" y="3276600"/>
              <a:chExt cx="6172200" cy="990600"/>
            </a:xfrm>
            <a:solidFill>
              <a:srgbClr val="CF9E55"/>
            </a:solidFill>
          </p:grpSpPr>
          <p:grpSp>
            <p:nvGrpSpPr>
              <p:cNvPr id="832" name="Group 284">
                <a:extLst>
                  <a:ext uri="{FF2B5EF4-FFF2-40B4-BE49-F238E27FC236}">
                    <a16:creationId xmlns:a16="http://schemas.microsoft.com/office/drawing/2014/main" id="{94D0F3EA-5988-4BAE-334F-431F3D85F7B3}"/>
                  </a:ext>
                </a:extLst>
              </p:cNvPr>
              <p:cNvGrpSpPr/>
              <p:nvPr/>
            </p:nvGrpSpPr>
            <p:grpSpPr>
              <a:xfrm>
                <a:off x="4953000" y="3276600"/>
                <a:ext cx="1600200" cy="990600"/>
                <a:chOff x="4953000" y="3276600"/>
                <a:chExt cx="1600200" cy="990600"/>
              </a:xfrm>
              <a:grpFill/>
            </p:grpSpPr>
            <p:sp>
              <p:nvSpPr>
                <p:cNvPr id="848" name="Octagon 847">
                  <a:extLst>
                    <a:ext uri="{FF2B5EF4-FFF2-40B4-BE49-F238E27FC236}">
                      <a16:creationId xmlns:a16="http://schemas.microsoft.com/office/drawing/2014/main" id="{A8BF9262-1688-6C81-9BB9-315F2C745D74}"/>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Diamond 848">
                  <a:extLst>
                    <a:ext uri="{FF2B5EF4-FFF2-40B4-BE49-F238E27FC236}">
                      <a16:creationId xmlns:a16="http://schemas.microsoft.com/office/drawing/2014/main" id="{9FB59F5C-8146-5DDC-9AF2-C0EDD69F2AE2}"/>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Diamond 849">
                  <a:extLst>
                    <a:ext uri="{FF2B5EF4-FFF2-40B4-BE49-F238E27FC236}">
                      <a16:creationId xmlns:a16="http://schemas.microsoft.com/office/drawing/2014/main" id="{4528153E-AB03-7543-8CA2-AFE7EAA316DD}"/>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Diamond 850">
                  <a:extLst>
                    <a:ext uri="{FF2B5EF4-FFF2-40B4-BE49-F238E27FC236}">
                      <a16:creationId xmlns:a16="http://schemas.microsoft.com/office/drawing/2014/main" id="{4C8415FE-5F8E-174D-8766-5A68A2C110A6}"/>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3" name="Group 285">
                <a:extLst>
                  <a:ext uri="{FF2B5EF4-FFF2-40B4-BE49-F238E27FC236}">
                    <a16:creationId xmlns:a16="http://schemas.microsoft.com/office/drawing/2014/main" id="{501BAD71-6577-6F7B-73CE-F19E67747EEA}"/>
                  </a:ext>
                </a:extLst>
              </p:cNvPr>
              <p:cNvGrpSpPr/>
              <p:nvPr/>
            </p:nvGrpSpPr>
            <p:grpSpPr>
              <a:xfrm>
                <a:off x="6477000" y="3276600"/>
                <a:ext cx="1600200" cy="990600"/>
                <a:chOff x="4953000" y="3276600"/>
                <a:chExt cx="1600200" cy="990600"/>
              </a:xfrm>
              <a:grpFill/>
            </p:grpSpPr>
            <p:sp>
              <p:nvSpPr>
                <p:cNvPr id="844" name="Octagon 843">
                  <a:extLst>
                    <a:ext uri="{FF2B5EF4-FFF2-40B4-BE49-F238E27FC236}">
                      <a16:creationId xmlns:a16="http://schemas.microsoft.com/office/drawing/2014/main" id="{DA847B43-486B-279A-2A7E-74AF06B0DEC9}"/>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Diamond 844">
                  <a:extLst>
                    <a:ext uri="{FF2B5EF4-FFF2-40B4-BE49-F238E27FC236}">
                      <a16:creationId xmlns:a16="http://schemas.microsoft.com/office/drawing/2014/main" id="{E13D8318-652B-B83C-EBD6-EA0469A4D3AF}"/>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Diamond 845">
                  <a:extLst>
                    <a:ext uri="{FF2B5EF4-FFF2-40B4-BE49-F238E27FC236}">
                      <a16:creationId xmlns:a16="http://schemas.microsoft.com/office/drawing/2014/main" id="{EAA3354E-3E9F-64D2-5C9F-1996A2D8AAD6}"/>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Diamond 846">
                  <a:extLst>
                    <a:ext uri="{FF2B5EF4-FFF2-40B4-BE49-F238E27FC236}">
                      <a16:creationId xmlns:a16="http://schemas.microsoft.com/office/drawing/2014/main" id="{C66A077D-FC93-D03A-DD1F-996BFEAF18B4}"/>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4" name="Group 290">
                <a:extLst>
                  <a:ext uri="{FF2B5EF4-FFF2-40B4-BE49-F238E27FC236}">
                    <a16:creationId xmlns:a16="http://schemas.microsoft.com/office/drawing/2014/main" id="{15D7E77E-6BE1-AD50-1675-59AB39D1EF71}"/>
                  </a:ext>
                </a:extLst>
              </p:cNvPr>
              <p:cNvGrpSpPr/>
              <p:nvPr/>
            </p:nvGrpSpPr>
            <p:grpSpPr>
              <a:xfrm>
                <a:off x="8001000" y="3276600"/>
                <a:ext cx="1600200" cy="990600"/>
                <a:chOff x="4953000" y="3276600"/>
                <a:chExt cx="1600200" cy="990600"/>
              </a:xfrm>
              <a:grpFill/>
            </p:grpSpPr>
            <p:sp>
              <p:nvSpPr>
                <p:cNvPr id="840" name="Octagon 839">
                  <a:extLst>
                    <a:ext uri="{FF2B5EF4-FFF2-40B4-BE49-F238E27FC236}">
                      <a16:creationId xmlns:a16="http://schemas.microsoft.com/office/drawing/2014/main" id="{9536BF75-368D-5ABA-9B11-79E87D4E7E2B}"/>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Diamond 840">
                  <a:extLst>
                    <a:ext uri="{FF2B5EF4-FFF2-40B4-BE49-F238E27FC236}">
                      <a16:creationId xmlns:a16="http://schemas.microsoft.com/office/drawing/2014/main" id="{721118D8-73F5-4210-CDD2-4A6DC5D59632}"/>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Diamond 841">
                  <a:extLst>
                    <a:ext uri="{FF2B5EF4-FFF2-40B4-BE49-F238E27FC236}">
                      <a16:creationId xmlns:a16="http://schemas.microsoft.com/office/drawing/2014/main" id="{686076EA-FE2F-5069-5593-20AE27EA4391}"/>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Diamond 842">
                  <a:extLst>
                    <a:ext uri="{FF2B5EF4-FFF2-40B4-BE49-F238E27FC236}">
                      <a16:creationId xmlns:a16="http://schemas.microsoft.com/office/drawing/2014/main" id="{BA4A5619-8D4B-C724-5730-303FFACE0950}"/>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5" name="Group 295">
                <a:extLst>
                  <a:ext uri="{FF2B5EF4-FFF2-40B4-BE49-F238E27FC236}">
                    <a16:creationId xmlns:a16="http://schemas.microsoft.com/office/drawing/2014/main" id="{460E694C-B285-4A44-2AE7-2AAE315677D8}"/>
                  </a:ext>
                </a:extLst>
              </p:cNvPr>
              <p:cNvGrpSpPr/>
              <p:nvPr/>
            </p:nvGrpSpPr>
            <p:grpSpPr>
              <a:xfrm>
                <a:off x="9525000" y="3276600"/>
                <a:ext cx="1600200" cy="990600"/>
                <a:chOff x="4953000" y="3276600"/>
                <a:chExt cx="1600200" cy="990600"/>
              </a:xfrm>
              <a:grpFill/>
            </p:grpSpPr>
            <p:sp>
              <p:nvSpPr>
                <p:cNvPr id="836" name="Octagon 835">
                  <a:extLst>
                    <a:ext uri="{FF2B5EF4-FFF2-40B4-BE49-F238E27FC236}">
                      <a16:creationId xmlns:a16="http://schemas.microsoft.com/office/drawing/2014/main" id="{79E04738-8777-2E05-61B3-57660111CA4D}"/>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Diamond 836">
                  <a:extLst>
                    <a:ext uri="{FF2B5EF4-FFF2-40B4-BE49-F238E27FC236}">
                      <a16:creationId xmlns:a16="http://schemas.microsoft.com/office/drawing/2014/main" id="{8B7E253E-795D-B907-BD7D-2E6F3483646C}"/>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Diamond 837">
                  <a:extLst>
                    <a:ext uri="{FF2B5EF4-FFF2-40B4-BE49-F238E27FC236}">
                      <a16:creationId xmlns:a16="http://schemas.microsoft.com/office/drawing/2014/main" id="{A0DC531D-511F-8151-B761-5A737DC6A600}"/>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Diamond 838">
                  <a:extLst>
                    <a:ext uri="{FF2B5EF4-FFF2-40B4-BE49-F238E27FC236}">
                      <a16:creationId xmlns:a16="http://schemas.microsoft.com/office/drawing/2014/main" id="{B1300307-6B0E-68CE-911A-7F7215F48DE8}"/>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4" name="Group 182">
              <a:extLst>
                <a:ext uri="{FF2B5EF4-FFF2-40B4-BE49-F238E27FC236}">
                  <a16:creationId xmlns:a16="http://schemas.microsoft.com/office/drawing/2014/main" id="{33F021ED-1A74-BE95-9AB8-C0E13248DC7E}"/>
                </a:ext>
              </a:extLst>
            </p:cNvPr>
            <p:cNvGrpSpPr/>
            <p:nvPr/>
          </p:nvGrpSpPr>
          <p:grpSpPr>
            <a:xfrm rot="5400000">
              <a:off x="8049304" y="3992352"/>
              <a:ext cx="1824219" cy="161069"/>
              <a:chOff x="4953000" y="3276600"/>
              <a:chExt cx="6172200" cy="990600"/>
            </a:xfrm>
            <a:solidFill>
              <a:srgbClr val="CF9E55"/>
            </a:solidFill>
          </p:grpSpPr>
          <p:grpSp>
            <p:nvGrpSpPr>
              <p:cNvPr id="812" name="Group 284">
                <a:extLst>
                  <a:ext uri="{FF2B5EF4-FFF2-40B4-BE49-F238E27FC236}">
                    <a16:creationId xmlns:a16="http://schemas.microsoft.com/office/drawing/2014/main" id="{E0CF676F-D64B-405E-0682-2E966A70C879}"/>
                  </a:ext>
                </a:extLst>
              </p:cNvPr>
              <p:cNvGrpSpPr/>
              <p:nvPr/>
            </p:nvGrpSpPr>
            <p:grpSpPr>
              <a:xfrm>
                <a:off x="4953000" y="3276600"/>
                <a:ext cx="1600200" cy="990600"/>
                <a:chOff x="4953000" y="3276600"/>
                <a:chExt cx="1600200" cy="990600"/>
              </a:xfrm>
              <a:grpFill/>
            </p:grpSpPr>
            <p:sp>
              <p:nvSpPr>
                <p:cNvPr id="828" name="Octagon 827">
                  <a:extLst>
                    <a:ext uri="{FF2B5EF4-FFF2-40B4-BE49-F238E27FC236}">
                      <a16:creationId xmlns:a16="http://schemas.microsoft.com/office/drawing/2014/main" id="{3FECB3BD-7BE3-15D2-0AC3-2BABD85B5BC8}"/>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Diamond 828">
                  <a:extLst>
                    <a:ext uri="{FF2B5EF4-FFF2-40B4-BE49-F238E27FC236}">
                      <a16:creationId xmlns:a16="http://schemas.microsoft.com/office/drawing/2014/main" id="{5A2E9CCB-D0A7-DC55-09AE-6206B625B5D1}"/>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Diamond 829">
                  <a:extLst>
                    <a:ext uri="{FF2B5EF4-FFF2-40B4-BE49-F238E27FC236}">
                      <a16:creationId xmlns:a16="http://schemas.microsoft.com/office/drawing/2014/main" id="{84C62470-1748-80C6-238C-9F6791097EE7}"/>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Diamond 830">
                  <a:extLst>
                    <a:ext uri="{FF2B5EF4-FFF2-40B4-BE49-F238E27FC236}">
                      <a16:creationId xmlns:a16="http://schemas.microsoft.com/office/drawing/2014/main" id="{26D39429-9265-DA36-8602-0536102C6381}"/>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3" name="Group 285">
                <a:extLst>
                  <a:ext uri="{FF2B5EF4-FFF2-40B4-BE49-F238E27FC236}">
                    <a16:creationId xmlns:a16="http://schemas.microsoft.com/office/drawing/2014/main" id="{27E266DF-5CD7-3DEB-1E3B-F0D560FE32AF}"/>
                  </a:ext>
                </a:extLst>
              </p:cNvPr>
              <p:cNvGrpSpPr/>
              <p:nvPr/>
            </p:nvGrpSpPr>
            <p:grpSpPr>
              <a:xfrm>
                <a:off x="6477000" y="3276600"/>
                <a:ext cx="1600200" cy="990600"/>
                <a:chOff x="4953000" y="3276600"/>
                <a:chExt cx="1600200" cy="990600"/>
              </a:xfrm>
              <a:grpFill/>
            </p:grpSpPr>
            <p:sp>
              <p:nvSpPr>
                <p:cNvPr id="824" name="Octagon 823">
                  <a:extLst>
                    <a:ext uri="{FF2B5EF4-FFF2-40B4-BE49-F238E27FC236}">
                      <a16:creationId xmlns:a16="http://schemas.microsoft.com/office/drawing/2014/main" id="{99C10E00-F69F-2904-6DA0-C3EB1E057FA4}"/>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Diamond 824">
                  <a:extLst>
                    <a:ext uri="{FF2B5EF4-FFF2-40B4-BE49-F238E27FC236}">
                      <a16:creationId xmlns:a16="http://schemas.microsoft.com/office/drawing/2014/main" id="{B4373BD0-635B-7F14-617D-E5CD0A89D4E4}"/>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Diamond 825">
                  <a:extLst>
                    <a:ext uri="{FF2B5EF4-FFF2-40B4-BE49-F238E27FC236}">
                      <a16:creationId xmlns:a16="http://schemas.microsoft.com/office/drawing/2014/main" id="{1F5CB975-8264-CAA4-416E-E6D8A4F45B93}"/>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Diamond 826">
                  <a:extLst>
                    <a:ext uri="{FF2B5EF4-FFF2-40B4-BE49-F238E27FC236}">
                      <a16:creationId xmlns:a16="http://schemas.microsoft.com/office/drawing/2014/main" id="{21262FCB-9121-628A-9114-3E02A79F9B0E}"/>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4" name="Group 290">
                <a:extLst>
                  <a:ext uri="{FF2B5EF4-FFF2-40B4-BE49-F238E27FC236}">
                    <a16:creationId xmlns:a16="http://schemas.microsoft.com/office/drawing/2014/main" id="{9890BF51-8028-402F-CB1C-57ECA7BC6C8C}"/>
                  </a:ext>
                </a:extLst>
              </p:cNvPr>
              <p:cNvGrpSpPr/>
              <p:nvPr/>
            </p:nvGrpSpPr>
            <p:grpSpPr>
              <a:xfrm>
                <a:off x="8001000" y="3276600"/>
                <a:ext cx="1600200" cy="990600"/>
                <a:chOff x="4953000" y="3276600"/>
                <a:chExt cx="1600200" cy="990600"/>
              </a:xfrm>
              <a:grpFill/>
            </p:grpSpPr>
            <p:sp>
              <p:nvSpPr>
                <p:cNvPr id="820" name="Octagon 819">
                  <a:extLst>
                    <a:ext uri="{FF2B5EF4-FFF2-40B4-BE49-F238E27FC236}">
                      <a16:creationId xmlns:a16="http://schemas.microsoft.com/office/drawing/2014/main" id="{643DB1DB-5E27-4044-60C0-389FA7473BC2}"/>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Diamond 820">
                  <a:extLst>
                    <a:ext uri="{FF2B5EF4-FFF2-40B4-BE49-F238E27FC236}">
                      <a16:creationId xmlns:a16="http://schemas.microsoft.com/office/drawing/2014/main" id="{85139F59-A891-4C07-3AAA-0EE0715D9DCE}"/>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Diamond 821">
                  <a:extLst>
                    <a:ext uri="{FF2B5EF4-FFF2-40B4-BE49-F238E27FC236}">
                      <a16:creationId xmlns:a16="http://schemas.microsoft.com/office/drawing/2014/main" id="{D7128920-65AC-6D06-A8F4-E00A37A62A31}"/>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Diamond 822">
                  <a:extLst>
                    <a:ext uri="{FF2B5EF4-FFF2-40B4-BE49-F238E27FC236}">
                      <a16:creationId xmlns:a16="http://schemas.microsoft.com/office/drawing/2014/main" id="{DADF683B-91B0-5AE3-3264-083CF8787242}"/>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5" name="Group 295">
                <a:extLst>
                  <a:ext uri="{FF2B5EF4-FFF2-40B4-BE49-F238E27FC236}">
                    <a16:creationId xmlns:a16="http://schemas.microsoft.com/office/drawing/2014/main" id="{074C78BA-A935-BCD0-9B65-0A1A65802F43}"/>
                  </a:ext>
                </a:extLst>
              </p:cNvPr>
              <p:cNvGrpSpPr/>
              <p:nvPr/>
            </p:nvGrpSpPr>
            <p:grpSpPr>
              <a:xfrm>
                <a:off x="9525000" y="3276600"/>
                <a:ext cx="1600200" cy="990600"/>
                <a:chOff x="4953000" y="3276600"/>
                <a:chExt cx="1600200" cy="990600"/>
              </a:xfrm>
              <a:grpFill/>
            </p:grpSpPr>
            <p:sp>
              <p:nvSpPr>
                <p:cNvPr id="816" name="Octagon 815">
                  <a:extLst>
                    <a:ext uri="{FF2B5EF4-FFF2-40B4-BE49-F238E27FC236}">
                      <a16:creationId xmlns:a16="http://schemas.microsoft.com/office/drawing/2014/main" id="{9161F238-D7ED-BC5E-146A-A6B548579A46}"/>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Diamond 816">
                  <a:extLst>
                    <a:ext uri="{FF2B5EF4-FFF2-40B4-BE49-F238E27FC236}">
                      <a16:creationId xmlns:a16="http://schemas.microsoft.com/office/drawing/2014/main" id="{B96559CB-B0A0-AC66-448E-ABE3D196F12C}"/>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Diamond 817">
                  <a:extLst>
                    <a:ext uri="{FF2B5EF4-FFF2-40B4-BE49-F238E27FC236}">
                      <a16:creationId xmlns:a16="http://schemas.microsoft.com/office/drawing/2014/main" id="{4E61125C-C963-4325-B8BD-CEC101558B72}"/>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Diamond 818">
                  <a:extLst>
                    <a:ext uri="{FF2B5EF4-FFF2-40B4-BE49-F238E27FC236}">
                      <a16:creationId xmlns:a16="http://schemas.microsoft.com/office/drawing/2014/main" id="{257B9152-03CC-DF7D-7891-01828B00F319}"/>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5" name="Group 204">
              <a:extLst>
                <a:ext uri="{FF2B5EF4-FFF2-40B4-BE49-F238E27FC236}">
                  <a16:creationId xmlns:a16="http://schemas.microsoft.com/office/drawing/2014/main" id="{1F2DAC49-B631-3EE6-3A9E-D996A54660AE}"/>
                </a:ext>
              </a:extLst>
            </p:cNvPr>
            <p:cNvGrpSpPr/>
            <p:nvPr/>
          </p:nvGrpSpPr>
          <p:grpSpPr>
            <a:xfrm rot="5236648">
              <a:off x="8175182" y="3911321"/>
              <a:ext cx="2041246" cy="106309"/>
              <a:chOff x="4953000" y="3276600"/>
              <a:chExt cx="6172200" cy="990600"/>
            </a:xfrm>
            <a:solidFill>
              <a:srgbClr val="CF9E55"/>
            </a:solidFill>
          </p:grpSpPr>
          <p:grpSp>
            <p:nvGrpSpPr>
              <p:cNvPr id="792" name="Group 284">
                <a:extLst>
                  <a:ext uri="{FF2B5EF4-FFF2-40B4-BE49-F238E27FC236}">
                    <a16:creationId xmlns:a16="http://schemas.microsoft.com/office/drawing/2014/main" id="{7040A50E-405F-A3E5-00B1-7308D2BB0726}"/>
                  </a:ext>
                </a:extLst>
              </p:cNvPr>
              <p:cNvGrpSpPr/>
              <p:nvPr/>
            </p:nvGrpSpPr>
            <p:grpSpPr>
              <a:xfrm>
                <a:off x="4953000" y="3276600"/>
                <a:ext cx="1600200" cy="990600"/>
                <a:chOff x="4953000" y="3276600"/>
                <a:chExt cx="1600200" cy="990600"/>
              </a:xfrm>
              <a:grpFill/>
            </p:grpSpPr>
            <p:sp>
              <p:nvSpPr>
                <p:cNvPr id="808" name="Octagon 807">
                  <a:extLst>
                    <a:ext uri="{FF2B5EF4-FFF2-40B4-BE49-F238E27FC236}">
                      <a16:creationId xmlns:a16="http://schemas.microsoft.com/office/drawing/2014/main" id="{4B14C787-30E2-EE10-D357-ACF091B83493}"/>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Diamond 808">
                  <a:extLst>
                    <a:ext uri="{FF2B5EF4-FFF2-40B4-BE49-F238E27FC236}">
                      <a16:creationId xmlns:a16="http://schemas.microsoft.com/office/drawing/2014/main" id="{A4AB48BB-7AAD-2541-496A-4B5D87EB6F16}"/>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Diamond 809">
                  <a:extLst>
                    <a:ext uri="{FF2B5EF4-FFF2-40B4-BE49-F238E27FC236}">
                      <a16:creationId xmlns:a16="http://schemas.microsoft.com/office/drawing/2014/main" id="{8C432A8C-59E1-9E0C-F6A5-F55E7C157171}"/>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Diamond 810">
                  <a:extLst>
                    <a:ext uri="{FF2B5EF4-FFF2-40B4-BE49-F238E27FC236}">
                      <a16:creationId xmlns:a16="http://schemas.microsoft.com/office/drawing/2014/main" id="{8D981FB5-F3F3-E7A4-7FF0-3EC3F4C83A5A}"/>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3" name="Group 285">
                <a:extLst>
                  <a:ext uri="{FF2B5EF4-FFF2-40B4-BE49-F238E27FC236}">
                    <a16:creationId xmlns:a16="http://schemas.microsoft.com/office/drawing/2014/main" id="{37530284-CEA6-F4C7-06AD-03F448A6DA79}"/>
                  </a:ext>
                </a:extLst>
              </p:cNvPr>
              <p:cNvGrpSpPr/>
              <p:nvPr/>
            </p:nvGrpSpPr>
            <p:grpSpPr>
              <a:xfrm>
                <a:off x="6477000" y="3276600"/>
                <a:ext cx="1600200" cy="990600"/>
                <a:chOff x="4953000" y="3276600"/>
                <a:chExt cx="1600200" cy="990600"/>
              </a:xfrm>
              <a:grpFill/>
            </p:grpSpPr>
            <p:sp>
              <p:nvSpPr>
                <p:cNvPr id="804" name="Octagon 803">
                  <a:extLst>
                    <a:ext uri="{FF2B5EF4-FFF2-40B4-BE49-F238E27FC236}">
                      <a16:creationId xmlns:a16="http://schemas.microsoft.com/office/drawing/2014/main" id="{958459EE-BB2C-BDBA-BE44-9B21FAFC9B42}"/>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Diamond 804">
                  <a:extLst>
                    <a:ext uri="{FF2B5EF4-FFF2-40B4-BE49-F238E27FC236}">
                      <a16:creationId xmlns:a16="http://schemas.microsoft.com/office/drawing/2014/main" id="{52521069-AA9A-CC6F-8FB8-ABCAC5FAE167}"/>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Diamond 805">
                  <a:extLst>
                    <a:ext uri="{FF2B5EF4-FFF2-40B4-BE49-F238E27FC236}">
                      <a16:creationId xmlns:a16="http://schemas.microsoft.com/office/drawing/2014/main" id="{AEC8A36A-769D-6FDC-6CF9-79B63AC3F035}"/>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Diamond 806">
                  <a:extLst>
                    <a:ext uri="{FF2B5EF4-FFF2-40B4-BE49-F238E27FC236}">
                      <a16:creationId xmlns:a16="http://schemas.microsoft.com/office/drawing/2014/main" id="{15D5A039-4E26-53A3-2A55-438F69A7341A}"/>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4" name="Group 290">
                <a:extLst>
                  <a:ext uri="{FF2B5EF4-FFF2-40B4-BE49-F238E27FC236}">
                    <a16:creationId xmlns:a16="http://schemas.microsoft.com/office/drawing/2014/main" id="{5F81DDDB-425C-B56B-16BD-62082A4A2139}"/>
                  </a:ext>
                </a:extLst>
              </p:cNvPr>
              <p:cNvGrpSpPr/>
              <p:nvPr/>
            </p:nvGrpSpPr>
            <p:grpSpPr>
              <a:xfrm>
                <a:off x="8001000" y="3276600"/>
                <a:ext cx="1600200" cy="990600"/>
                <a:chOff x="4953000" y="3276600"/>
                <a:chExt cx="1600200" cy="990600"/>
              </a:xfrm>
              <a:grpFill/>
            </p:grpSpPr>
            <p:sp>
              <p:nvSpPr>
                <p:cNvPr id="800" name="Octagon 799">
                  <a:extLst>
                    <a:ext uri="{FF2B5EF4-FFF2-40B4-BE49-F238E27FC236}">
                      <a16:creationId xmlns:a16="http://schemas.microsoft.com/office/drawing/2014/main" id="{5C35B4BE-767D-4017-6C92-19E6815446E1}"/>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Diamond 800">
                  <a:extLst>
                    <a:ext uri="{FF2B5EF4-FFF2-40B4-BE49-F238E27FC236}">
                      <a16:creationId xmlns:a16="http://schemas.microsoft.com/office/drawing/2014/main" id="{FA308A6E-2B3D-B3C8-0473-212D880C9505}"/>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Diamond 801">
                  <a:extLst>
                    <a:ext uri="{FF2B5EF4-FFF2-40B4-BE49-F238E27FC236}">
                      <a16:creationId xmlns:a16="http://schemas.microsoft.com/office/drawing/2014/main" id="{67B6CB78-7EE6-5CB4-DF35-4E26AF85F2E2}"/>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Diamond 802">
                  <a:extLst>
                    <a:ext uri="{FF2B5EF4-FFF2-40B4-BE49-F238E27FC236}">
                      <a16:creationId xmlns:a16="http://schemas.microsoft.com/office/drawing/2014/main" id="{246B8C4C-9481-E748-E1D0-00FF570B3A6B}"/>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5" name="Group 295">
                <a:extLst>
                  <a:ext uri="{FF2B5EF4-FFF2-40B4-BE49-F238E27FC236}">
                    <a16:creationId xmlns:a16="http://schemas.microsoft.com/office/drawing/2014/main" id="{78429CF1-F828-672D-A31D-D04F87B2E267}"/>
                  </a:ext>
                </a:extLst>
              </p:cNvPr>
              <p:cNvGrpSpPr/>
              <p:nvPr/>
            </p:nvGrpSpPr>
            <p:grpSpPr>
              <a:xfrm>
                <a:off x="9525000" y="3276600"/>
                <a:ext cx="1600200" cy="990600"/>
                <a:chOff x="4953000" y="3276600"/>
                <a:chExt cx="1600200" cy="990600"/>
              </a:xfrm>
              <a:grpFill/>
            </p:grpSpPr>
            <p:sp>
              <p:nvSpPr>
                <p:cNvPr id="796" name="Octagon 795">
                  <a:extLst>
                    <a:ext uri="{FF2B5EF4-FFF2-40B4-BE49-F238E27FC236}">
                      <a16:creationId xmlns:a16="http://schemas.microsoft.com/office/drawing/2014/main" id="{991BDD15-3859-35D1-1A44-78E4C3AD904C}"/>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Diamond 796">
                  <a:extLst>
                    <a:ext uri="{FF2B5EF4-FFF2-40B4-BE49-F238E27FC236}">
                      <a16:creationId xmlns:a16="http://schemas.microsoft.com/office/drawing/2014/main" id="{89E8392D-31E5-95A2-0A7A-375980D9EF14}"/>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Diamond 797">
                  <a:extLst>
                    <a:ext uri="{FF2B5EF4-FFF2-40B4-BE49-F238E27FC236}">
                      <a16:creationId xmlns:a16="http://schemas.microsoft.com/office/drawing/2014/main" id="{C69640DE-89BE-CEEE-C448-E7D3A1AFE065}"/>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Diamond 798">
                  <a:extLst>
                    <a:ext uri="{FF2B5EF4-FFF2-40B4-BE49-F238E27FC236}">
                      <a16:creationId xmlns:a16="http://schemas.microsoft.com/office/drawing/2014/main" id="{7D0B01A3-900D-90BF-E47D-7B74BD5755B3}"/>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6" name="Group 225">
              <a:extLst>
                <a:ext uri="{FF2B5EF4-FFF2-40B4-BE49-F238E27FC236}">
                  <a16:creationId xmlns:a16="http://schemas.microsoft.com/office/drawing/2014/main" id="{27726885-1857-E9EB-C797-B32045EF4D28}"/>
                </a:ext>
              </a:extLst>
            </p:cNvPr>
            <p:cNvGrpSpPr/>
            <p:nvPr/>
          </p:nvGrpSpPr>
          <p:grpSpPr>
            <a:xfrm rot="5622005">
              <a:off x="7444455" y="3893711"/>
              <a:ext cx="2041246" cy="106309"/>
              <a:chOff x="4953000" y="3276600"/>
              <a:chExt cx="6172200" cy="990600"/>
            </a:xfrm>
            <a:solidFill>
              <a:srgbClr val="CF9E55"/>
            </a:solidFill>
          </p:grpSpPr>
          <p:grpSp>
            <p:nvGrpSpPr>
              <p:cNvPr id="772" name="Group 284">
                <a:extLst>
                  <a:ext uri="{FF2B5EF4-FFF2-40B4-BE49-F238E27FC236}">
                    <a16:creationId xmlns:a16="http://schemas.microsoft.com/office/drawing/2014/main" id="{F54BF2CF-2D09-7E85-7466-717CA77B1093}"/>
                  </a:ext>
                </a:extLst>
              </p:cNvPr>
              <p:cNvGrpSpPr/>
              <p:nvPr/>
            </p:nvGrpSpPr>
            <p:grpSpPr>
              <a:xfrm>
                <a:off x="4953000" y="3276600"/>
                <a:ext cx="1600200" cy="990600"/>
                <a:chOff x="4953000" y="3276600"/>
                <a:chExt cx="1600200" cy="990600"/>
              </a:xfrm>
              <a:grpFill/>
            </p:grpSpPr>
            <p:sp>
              <p:nvSpPr>
                <p:cNvPr id="788" name="Octagon 787">
                  <a:extLst>
                    <a:ext uri="{FF2B5EF4-FFF2-40B4-BE49-F238E27FC236}">
                      <a16:creationId xmlns:a16="http://schemas.microsoft.com/office/drawing/2014/main" id="{3CE2958A-52D8-22AA-89AF-E2C67C059E86}"/>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Diamond 788">
                  <a:extLst>
                    <a:ext uri="{FF2B5EF4-FFF2-40B4-BE49-F238E27FC236}">
                      <a16:creationId xmlns:a16="http://schemas.microsoft.com/office/drawing/2014/main" id="{8F1DF919-07AB-FF38-8F11-D918FEECCC55}"/>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Diamond 789">
                  <a:extLst>
                    <a:ext uri="{FF2B5EF4-FFF2-40B4-BE49-F238E27FC236}">
                      <a16:creationId xmlns:a16="http://schemas.microsoft.com/office/drawing/2014/main" id="{A048C865-0D83-3F94-DF89-857C6B068CD5}"/>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Diamond 790">
                  <a:extLst>
                    <a:ext uri="{FF2B5EF4-FFF2-40B4-BE49-F238E27FC236}">
                      <a16:creationId xmlns:a16="http://schemas.microsoft.com/office/drawing/2014/main" id="{CEBE73F1-B831-1DEF-2334-9C58362FE546}"/>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3" name="Group 285">
                <a:extLst>
                  <a:ext uri="{FF2B5EF4-FFF2-40B4-BE49-F238E27FC236}">
                    <a16:creationId xmlns:a16="http://schemas.microsoft.com/office/drawing/2014/main" id="{B1850E17-F635-0DBD-FBA0-504569079B8B}"/>
                  </a:ext>
                </a:extLst>
              </p:cNvPr>
              <p:cNvGrpSpPr/>
              <p:nvPr/>
            </p:nvGrpSpPr>
            <p:grpSpPr>
              <a:xfrm>
                <a:off x="6477000" y="3276600"/>
                <a:ext cx="1600200" cy="990600"/>
                <a:chOff x="4953000" y="3276600"/>
                <a:chExt cx="1600200" cy="990600"/>
              </a:xfrm>
              <a:grpFill/>
            </p:grpSpPr>
            <p:sp>
              <p:nvSpPr>
                <p:cNvPr id="784" name="Octagon 783">
                  <a:extLst>
                    <a:ext uri="{FF2B5EF4-FFF2-40B4-BE49-F238E27FC236}">
                      <a16:creationId xmlns:a16="http://schemas.microsoft.com/office/drawing/2014/main" id="{B3FDE9CA-9CB0-9551-A826-94AE67B1D0D9}"/>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Diamond 784">
                  <a:extLst>
                    <a:ext uri="{FF2B5EF4-FFF2-40B4-BE49-F238E27FC236}">
                      <a16:creationId xmlns:a16="http://schemas.microsoft.com/office/drawing/2014/main" id="{0D364827-E11E-7911-847C-4DFC0E994DF4}"/>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Diamond 785">
                  <a:extLst>
                    <a:ext uri="{FF2B5EF4-FFF2-40B4-BE49-F238E27FC236}">
                      <a16:creationId xmlns:a16="http://schemas.microsoft.com/office/drawing/2014/main" id="{3821F817-0B9E-9A56-D51C-2329C0C6ED36}"/>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Diamond 786">
                  <a:extLst>
                    <a:ext uri="{FF2B5EF4-FFF2-40B4-BE49-F238E27FC236}">
                      <a16:creationId xmlns:a16="http://schemas.microsoft.com/office/drawing/2014/main" id="{160B658C-2494-603F-97E4-6D6BA825EDED}"/>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4" name="Group 290">
                <a:extLst>
                  <a:ext uri="{FF2B5EF4-FFF2-40B4-BE49-F238E27FC236}">
                    <a16:creationId xmlns:a16="http://schemas.microsoft.com/office/drawing/2014/main" id="{69D96379-15BC-8758-5C39-938C7DF7BDE5}"/>
                  </a:ext>
                </a:extLst>
              </p:cNvPr>
              <p:cNvGrpSpPr/>
              <p:nvPr/>
            </p:nvGrpSpPr>
            <p:grpSpPr>
              <a:xfrm>
                <a:off x="8001000" y="3276600"/>
                <a:ext cx="1600200" cy="990600"/>
                <a:chOff x="4953000" y="3276600"/>
                <a:chExt cx="1600200" cy="990600"/>
              </a:xfrm>
              <a:grpFill/>
            </p:grpSpPr>
            <p:sp>
              <p:nvSpPr>
                <p:cNvPr id="780" name="Octagon 779">
                  <a:extLst>
                    <a:ext uri="{FF2B5EF4-FFF2-40B4-BE49-F238E27FC236}">
                      <a16:creationId xmlns:a16="http://schemas.microsoft.com/office/drawing/2014/main" id="{B9066D3A-2D19-2ECC-D239-B9616BCC2136}"/>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Diamond 780">
                  <a:extLst>
                    <a:ext uri="{FF2B5EF4-FFF2-40B4-BE49-F238E27FC236}">
                      <a16:creationId xmlns:a16="http://schemas.microsoft.com/office/drawing/2014/main" id="{40DC6F9E-F513-F2F4-202E-1D9C6732EA22}"/>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Diamond 781">
                  <a:extLst>
                    <a:ext uri="{FF2B5EF4-FFF2-40B4-BE49-F238E27FC236}">
                      <a16:creationId xmlns:a16="http://schemas.microsoft.com/office/drawing/2014/main" id="{E7A6757B-C8F0-FACB-8CAC-AC13EE8F30EF}"/>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Diamond 782">
                  <a:extLst>
                    <a:ext uri="{FF2B5EF4-FFF2-40B4-BE49-F238E27FC236}">
                      <a16:creationId xmlns:a16="http://schemas.microsoft.com/office/drawing/2014/main" id="{5930FB72-0F6B-810A-812A-BC88E91A404E}"/>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5" name="Group 295">
                <a:extLst>
                  <a:ext uri="{FF2B5EF4-FFF2-40B4-BE49-F238E27FC236}">
                    <a16:creationId xmlns:a16="http://schemas.microsoft.com/office/drawing/2014/main" id="{F415B7C9-8AF4-AC8D-7471-5D7EB270C307}"/>
                  </a:ext>
                </a:extLst>
              </p:cNvPr>
              <p:cNvGrpSpPr/>
              <p:nvPr/>
            </p:nvGrpSpPr>
            <p:grpSpPr>
              <a:xfrm>
                <a:off x="9525000" y="3276600"/>
                <a:ext cx="1600200" cy="990600"/>
                <a:chOff x="4953000" y="3276600"/>
                <a:chExt cx="1600200" cy="990600"/>
              </a:xfrm>
              <a:grpFill/>
            </p:grpSpPr>
            <p:sp>
              <p:nvSpPr>
                <p:cNvPr id="776" name="Octagon 775">
                  <a:extLst>
                    <a:ext uri="{FF2B5EF4-FFF2-40B4-BE49-F238E27FC236}">
                      <a16:creationId xmlns:a16="http://schemas.microsoft.com/office/drawing/2014/main" id="{BE03C3B9-21ED-8BB3-A0E1-C0C14098B24A}"/>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Diamond 776">
                  <a:extLst>
                    <a:ext uri="{FF2B5EF4-FFF2-40B4-BE49-F238E27FC236}">
                      <a16:creationId xmlns:a16="http://schemas.microsoft.com/office/drawing/2014/main" id="{359966C9-3022-ADB6-5DB1-5C9499A17B0D}"/>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Diamond 777">
                  <a:extLst>
                    <a:ext uri="{FF2B5EF4-FFF2-40B4-BE49-F238E27FC236}">
                      <a16:creationId xmlns:a16="http://schemas.microsoft.com/office/drawing/2014/main" id="{12D5C329-196F-04F0-C8CA-00D2A731E5B0}"/>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Diamond 778">
                  <a:extLst>
                    <a:ext uri="{FF2B5EF4-FFF2-40B4-BE49-F238E27FC236}">
                      <a16:creationId xmlns:a16="http://schemas.microsoft.com/office/drawing/2014/main" id="{544942E5-D7D7-0A79-64F6-75A552EF0065}"/>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7" name="Group 203">
              <a:extLst>
                <a:ext uri="{FF2B5EF4-FFF2-40B4-BE49-F238E27FC236}">
                  <a16:creationId xmlns:a16="http://schemas.microsoft.com/office/drawing/2014/main" id="{FA58981B-752A-A99C-F500-FA52B7082E9E}"/>
                </a:ext>
              </a:extLst>
            </p:cNvPr>
            <p:cNvGrpSpPr/>
            <p:nvPr/>
          </p:nvGrpSpPr>
          <p:grpSpPr>
            <a:xfrm>
              <a:off x="8280407" y="3827274"/>
              <a:ext cx="1126906" cy="256824"/>
              <a:chOff x="6432176" y="2998694"/>
              <a:chExt cx="1147484" cy="261514"/>
            </a:xfrm>
          </p:grpSpPr>
          <p:sp>
            <p:nvSpPr>
              <p:cNvPr id="750" name="Rectangle 749">
                <a:extLst>
                  <a:ext uri="{FF2B5EF4-FFF2-40B4-BE49-F238E27FC236}">
                    <a16:creationId xmlns:a16="http://schemas.microsoft.com/office/drawing/2014/main" id="{D8036BF3-C914-9B06-FC47-2398E095B4E5}"/>
                  </a:ext>
                </a:extLst>
              </p:cNvPr>
              <p:cNvSpPr/>
              <p:nvPr/>
            </p:nvSpPr>
            <p:spPr>
              <a:xfrm>
                <a:off x="6436659" y="2998694"/>
                <a:ext cx="1143001" cy="26151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751" name="Group 140">
                <a:extLst>
                  <a:ext uri="{FF2B5EF4-FFF2-40B4-BE49-F238E27FC236}">
                    <a16:creationId xmlns:a16="http://schemas.microsoft.com/office/drawing/2014/main" id="{77503DB8-CF87-0714-985E-945627AF79F2}"/>
                  </a:ext>
                </a:extLst>
              </p:cNvPr>
              <p:cNvGrpSpPr/>
              <p:nvPr/>
            </p:nvGrpSpPr>
            <p:grpSpPr>
              <a:xfrm>
                <a:off x="6432176" y="3034554"/>
                <a:ext cx="1102659" cy="201706"/>
                <a:chOff x="4953000" y="3276600"/>
                <a:chExt cx="6172200" cy="990600"/>
              </a:xfrm>
            </p:grpSpPr>
            <p:grpSp>
              <p:nvGrpSpPr>
                <p:cNvPr id="752" name="Group 284">
                  <a:extLst>
                    <a:ext uri="{FF2B5EF4-FFF2-40B4-BE49-F238E27FC236}">
                      <a16:creationId xmlns:a16="http://schemas.microsoft.com/office/drawing/2014/main" id="{6D705C06-8B1A-BD22-97D3-C9A6E8288325}"/>
                    </a:ext>
                  </a:extLst>
                </p:cNvPr>
                <p:cNvGrpSpPr/>
                <p:nvPr/>
              </p:nvGrpSpPr>
              <p:grpSpPr>
                <a:xfrm>
                  <a:off x="4953000" y="3276600"/>
                  <a:ext cx="1600200" cy="990600"/>
                  <a:chOff x="4953000" y="3276600"/>
                  <a:chExt cx="1600200" cy="990600"/>
                </a:xfrm>
              </p:grpSpPr>
              <p:sp>
                <p:nvSpPr>
                  <p:cNvPr id="768" name="Octagon 767">
                    <a:extLst>
                      <a:ext uri="{FF2B5EF4-FFF2-40B4-BE49-F238E27FC236}">
                        <a16:creationId xmlns:a16="http://schemas.microsoft.com/office/drawing/2014/main" id="{C1EDB40D-FF8D-BE39-ADD6-5C73B19D5E31}"/>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Diamond 768">
                    <a:extLst>
                      <a:ext uri="{FF2B5EF4-FFF2-40B4-BE49-F238E27FC236}">
                        <a16:creationId xmlns:a16="http://schemas.microsoft.com/office/drawing/2014/main" id="{941DA72D-8741-6E29-1BFD-9B3CEE818D11}"/>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Diamond 769">
                    <a:extLst>
                      <a:ext uri="{FF2B5EF4-FFF2-40B4-BE49-F238E27FC236}">
                        <a16:creationId xmlns:a16="http://schemas.microsoft.com/office/drawing/2014/main" id="{5EC4794E-745C-6560-D73E-27FDC6B06688}"/>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Diamond 770">
                    <a:extLst>
                      <a:ext uri="{FF2B5EF4-FFF2-40B4-BE49-F238E27FC236}">
                        <a16:creationId xmlns:a16="http://schemas.microsoft.com/office/drawing/2014/main" id="{A4BA7FE7-E369-A290-0925-B391D72F8E65}"/>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3" name="Group 285">
                  <a:extLst>
                    <a:ext uri="{FF2B5EF4-FFF2-40B4-BE49-F238E27FC236}">
                      <a16:creationId xmlns:a16="http://schemas.microsoft.com/office/drawing/2014/main" id="{1749D93F-22FC-1BCA-0694-2D92ABC494A1}"/>
                    </a:ext>
                  </a:extLst>
                </p:cNvPr>
                <p:cNvGrpSpPr/>
                <p:nvPr/>
              </p:nvGrpSpPr>
              <p:grpSpPr>
                <a:xfrm>
                  <a:off x="6477000" y="3276600"/>
                  <a:ext cx="1600200" cy="990600"/>
                  <a:chOff x="4953000" y="3276600"/>
                  <a:chExt cx="1600200" cy="990600"/>
                </a:xfrm>
              </p:grpSpPr>
              <p:sp>
                <p:nvSpPr>
                  <p:cNvPr id="764" name="Octagon 763">
                    <a:extLst>
                      <a:ext uri="{FF2B5EF4-FFF2-40B4-BE49-F238E27FC236}">
                        <a16:creationId xmlns:a16="http://schemas.microsoft.com/office/drawing/2014/main" id="{FFF31E35-CD7A-FCE4-11AB-1DEA1E22C028}"/>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Diamond 764">
                    <a:extLst>
                      <a:ext uri="{FF2B5EF4-FFF2-40B4-BE49-F238E27FC236}">
                        <a16:creationId xmlns:a16="http://schemas.microsoft.com/office/drawing/2014/main" id="{356FFCE8-1D69-58BC-BB58-BCF2E148B64C}"/>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Diamond 765">
                    <a:extLst>
                      <a:ext uri="{FF2B5EF4-FFF2-40B4-BE49-F238E27FC236}">
                        <a16:creationId xmlns:a16="http://schemas.microsoft.com/office/drawing/2014/main" id="{DDC50E97-02B3-54E1-7539-D3766BC8DA9F}"/>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Diamond 766">
                    <a:extLst>
                      <a:ext uri="{FF2B5EF4-FFF2-40B4-BE49-F238E27FC236}">
                        <a16:creationId xmlns:a16="http://schemas.microsoft.com/office/drawing/2014/main" id="{1B4CBD04-1B2A-2ED5-BB94-0DCE00AE39B8}"/>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4" name="Group 290">
                  <a:extLst>
                    <a:ext uri="{FF2B5EF4-FFF2-40B4-BE49-F238E27FC236}">
                      <a16:creationId xmlns:a16="http://schemas.microsoft.com/office/drawing/2014/main" id="{E56DEF36-DBDA-2185-B391-172112BEFDBF}"/>
                    </a:ext>
                  </a:extLst>
                </p:cNvPr>
                <p:cNvGrpSpPr/>
                <p:nvPr/>
              </p:nvGrpSpPr>
              <p:grpSpPr>
                <a:xfrm>
                  <a:off x="8001000" y="3276600"/>
                  <a:ext cx="1600200" cy="990600"/>
                  <a:chOff x="4953000" y="3276600"/>
                  <a:chExt cx="1600200" cy="990600"/>
                </a:xfrm>
              </p:grpSpPr>
              <p:sp>
                <p:nvSpPr>
                  <p:cNvPr id="760" name="Octagon 759">
                    <a:extLst>
                      <a:ext uri="{FF2B5EF4-FFF2-40B4-BE49-F238E27FC236}">
                        <a16:creationId xmlns:a16="http://schemas.microsoft.com/office/drawing/2014/main" id="{FC88CC7C-572D-0927-1119-E8040E510D52}"/>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Diamond 760">
                    <a:extLst>
                      <a:ext uri="{FF2B5EF4-FFF2-40B4-BE49-F238E27FC236}">
                        <a16:creationId xmlns:a16="http://schemas.microsoft.com/office/drawing/2014/main" id="{77237F51-DA59-171E-D89B-603F9A9DB84D}"/>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Diamond 761">
                    <a:extLst>
                      <a:ext uri="{FF2B5EF4-FFF2-40B4-BE49-F238E27FC236}">
                        <a16:creationId xmlns:a16="http://schemas.microsoft.com/office/drawing/2014/main" id="{D2657A19-54F6-F248-5C6B-8E95A80F948C}"/>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Diamond 762">
                    <a:extLst>
                      <a:ext uri="{FF2B5EF4-FFF2-40B4-BE49-F238E27FC236}">
                        <a16:creationId xmlns:a16="http://schemas.microsoft.com/office/drawing/2014/main" id="{A25E2704-01C3-C318-A43A-5A5576251839}"/>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5" name="Group 295">
                  <a:extLst>
                    <a:ext uri="{FF2B5EF4-FFF2-40B4-BE49-F238E27FC236}">
                      <a16:creationId xmlns:a16="http://schemas.microsoft.com/office/drawing/2014/main" id="{12F4BC05-6FDB-A050-00A6-39741D04A763}"/>
                    </a:ext>
                  </a:extLst>
                </p:cNvPr>
                <p:cNvGrpSpPr/>
                <p:nvPr/>
              </p:nvGrpSpPr>
              <p:grpSpPr>
                <a:xfrm>
                  <a:off x="9525000" y="3276600"/>
                  <a:ext cx="1600200" cy="990600"/>
                  <a:chOff x="4953000" y="3276600"/>
                  <a:chExt cx="1600200" cy="990600"/>
                </a:xfrm>
              </p:grpSpPr>
              <p:sp>
                <p:nvSpPr>
                  <p:cNvPr id="756" name="Octagon 755">
                    <a:extLst>
                      <a:ext uri="{FF2B5EF4-FFF2-40B4-BE49-F238E27FC236}">
                        <a16:creationId xmlns:a16="http://schemas.microsoft.com/office/drawing/2014/main" id="{59553201-A8B8-1289-5FCE-E1131CF58547}"/>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Diamond 756">
                    <a:extLst>
                      <a:ext uri="{FF2B5EF4-FFF2-40B4-BE49-F238E27FC236}">
                        <a16:creationId xmlns:a16="http://schemas.microsoft.com/office/drawing/2014/main" id="{0BE4382D-C6BE-CA7C-10FD-57EDA196BDEA}"/>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Diamond 757">
                    <a:extLst>
                      <a:ext uri="{FF2B5EF4-FFF2-40B4-BE49-F238E27FC236}">
                        <a16:creationId xmlns:a16="http://schemas.microsoft.com/office/drawing/2014/main" id="{84C270A1-8D32-8C70-75C1-288B91DB3ADA}"/>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Diamond 758">
                    <a:extLst>
                      <a:ext uri="{FF2B5EF4-FFF2-40B4-BE49-F238E27FC236}">
                        <a16:creationId xmlns:a16="http://schemas.microsoft.com/office/drawing/2014/main" id="{3EDA8388-19F1-A3EF-63B0-24DBACD324DB}"/>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28" name="Moon 727">
              <a:extLst>
                <a:ext uri="{FF2B5EF4-FFF2-40B4-BE49-F238E27FC236}">
                  <a16:creationId xmlns:a16="http://schemas.microsoft.com/office/drawing/2014/main" id="{CFC47EAF-1B9E-024C-2876-541FC40904E3}"/>
                </a:ext>
              </a:extLst>
            </p:cNvPr>
            <p:cNvSpPr/>
            <p:nvPr/>
          </p:nvSpPr>
          <p:spPr>
            <a:xfrm rot="16200000" flipH="1">
              <a:off x="8611791" y="897912"/>
              <a:ext cx="380281" cy="1198805"/>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9" name="Group 119">
              <a:extLst>
                <a:ext uri="{FF2B5EF4-FFF2-40B4-BE49-F238E27FC236}">
                  <a16:creationId xmlns:a16="http://schemas.microsoft.com/office/drawing/2014/main" id="{FCDDE044-124A-B053-1D6F-86A5ACC890B8}"/>
                </a:ext>
              </a:extLst>
            </p:cNvPr>
            <p:cNvGrpSpPr/>
            <p:nvPr/>
          </p:nvGrpSpPr>
          <p:grpSpPr>
            <a:xfrm>
              <a:off x="7950260" y="1591074"/>
              <a:ext cx="1667192" cy="315826"/>
              <a:chOff x="4953000" y="3276600"/>
              <a:chExt cx="6172200" cy="990600"/>
            </a:xfrm>
          </p:grpSpPr>
          <p:grpSp>
            <p:nvGrpSpPr>
              <p:cNvPr id="730" name="Group 284">
                <a:extLst>
                  <a:ext uri="{FF2B5EF4-FFF2-40B4-BE49-F238E27FC236}">
                    <a16:creationId xmlns:a16="http://schemas.microsoft.com/office/drawing/2014/main" id="{4C8FE0D2-14E5-0AC6-16B6-F2B712FF18ED}"/>
                  </a:ext>
                </a:extLst>
              </p:cNvPr>
              <p:cNvGrpSpPr/>
              <p:nvPr/>
            </p:nvGrpSpPr>
            <p:grpSpPr>
              <a:xfrm>
                <a:off x="4953000" y="3276600"/>
                <a:ext cx="1600200" cy="990600"/>
                <a:chOff x="4953000" y="3276600"/>
                <a:chExt cx="1600200" cy="990600"/>
              </a:xfrm>
            </p:grpSpPr>
            <p:sp>
              <p:nvSpPr>
                <p:cNvPr id="746" name="Octagon 745">
                  <a:extLst>
                    <a:ext uri="{FF2B5EF4-FFF2-40B4-BE49-F238E27FC236}">
                      <a16:creationId xmlns:a16="http://schemas.microsoft.com/office/drawing/2014/main" id="{43C249C2-D7CF-71AE-91E3-96A0FD8E7C04}"/>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Diamond 746">
                  <a:extLst>
                    <a:ext uri="{FF2B5EF4-FFF2-40B4-BE49-F238E27FC236}">
                      <a16:creationId xmlns:a16="http://schemas.microsoft.com/office/drawing/2014/main" id="{22892CE4-C682-78ED-B05A-9F226A571A27}"/>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Diamond 747">
                  <a:extLst>
                    <a:ext uri="{FF2B5EF4-FFF2-40B4-BE49-F238E27FC236}">
                      <a16:creationId xmlns:a16="http://schemas.microsoft.com/office/drawing/2014/main" id="{F4E748E0-BAA9-F5F9-AB3C-0857E5855834}"/>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Diamond 748">
                  <a:extLst>
                    <a:ext uri="{FF2B5EF4-FFF2-40B4-BE49-F238E27FC236}">
                      <a16:creationId xmlns:a16="http://schemas.microsoft.com/office/drawing/2014/main" id="{2FE8BA05-EA7C-B002-9B0A-D1316EC8968E}"/>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1" name="Group 285">
                <a:extLst>
                  <a:ext uri="{FF2B5EF4-FFF2-40B4-BE49-F238E27FC236}">
                    <a16:creationId xmlns:a16="http://schemas.microsoft.com/office/drawing/2014/main" id="{6398F407-4EA3-9023-0F59-F951288FA7F8}"/>
                  </a:ext>
                </a:extLst>
              </p:cNvPr>
              <p:cNvGrpSpPr/>
              <p:nvPr/>
            </p:nvGrpSpPr>
            <p:grpSpPr>
              <a:xfrm>
                <a:off x="6477000" y="3276600"/>
                <a:ext cx="1600200" cy="990600"/>
                <a:chOff x="4953000" y="3276600"/>
                <a:chExt cx="1600200" cy="990600"/>
              </a:xfrm>
            </p:grpSpPr>
            <p:sp>
              <p:nvSpPr>
                <p:cNvPr id="742" name="Octagon 741">
                  <a:extLst>
                    <a:ext uri="{FF2B5EF4-FFF2-40B4-BE49-F238E27FC236}">
                      <a16:creationId xmlns:a16="http://schemas.microsoft.com/office/drawing/2014/main" id="{79ED74C2-B742-A656-936D-F21C94890EDA}"/>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Diamond 742">
                  <a:extLst>
                    <a:ext uri="{FF2B5EF4-FFF2-40B4-BE49-F238E27FC236}">
                      <a16:creationId xmlns:a16="http://schemas.microsoft.com/office/drawing/2014/main" id="{3F3646FD-91A0-16A6-48FE-114812A4626A}"/>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Diamond 743">
                  <a:extLst>
                    <a:ext uri="{FF2B5EF4-FFF2-40B4-BE49-F238E27FC236}">
                      <a16:creationId xmlns:a16="http://schemas.microsoft.com/office/drawing/2014/main" id="{DDD660C2-4C36-AE0A-BA2D-BAF675C99B87}"/>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Diamond 744">
                  <a:extLst>
                    <a:ext uri="{FF2B5EF4-FFF2-40B4-BE49-F238E27FC236}">
                      <a16:creationId xmlns:a16="http://schemas.microsoft.com/office/drawing/2014/main" id="{6AE9AE62-85E4-9416-8BCE-9B8598D21131}"/>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2" name="Group 290">
                <a:extLst>
                  <a:ext uri="{FF2B5EF4-FFF2-40B4-BE49-F238E27FC236}">
                    <a16:creationId xmlns:a16="http://schemas.microsoft.com/office/drawing/2014/main" id="{7BB8AE99-A042-C9B6-35D2-5E44182362DB}"/>
                  </a:ext>
                </a:extLst>
              </p:cNvPr>
              <p:cNvGrpSpPr/>
              <p:nvPr/>
            </p:nvGrpSpPr>
            <p:grpSpPr>
              <a:xfrm>
                <a:off x="8001000" y="3276600"/>
                <a:ext cx="1600200" cy="990600"/>
                <a:chOff x="4953000" y="3276600"/>
                <a:chExt cx="1600200" cy="990600"/>
              </a:xfrm>
            </p:grpSpPr>
            <p:sp>
              <p:nvSpPr>
                <p:cNvPr id="738" name="Octagon 128">
                  <a:extLst>
                    <a:ext uri="{FF2B5EF4-FFF2-40B4-BE49-F238E27FC236}">
                      <a16:creationId xmlns:a16="http://schemas.microsoft.com/office/drawing/2014/main" id="{A62EA8AC-68AC-2E7A-FD64-788EA7FB5D31}"/>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Diamond 738">
                  <a:extLst>
                    <a:ext uri="{FF2B5EF4-FFF2-40B4-BE49-F238E27FC236}">
                      <a16:creationId xmlns:a16="http://schemas.microsoft.com/office/drawing/2014/main" id="{E4877D2C-353C-C369-F785-CEE92740F5B4}"/>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Diamond 739">
                  <a:extLst>
                    <a:ext uri="{FF2B5EF4-FFF2-40B4-BE49-F238E27FC236}">
                      <a16:creationId xmlns:a16="http://schemas.microsoft.com/office/drawing/2014/main" id="{084A12AD-FC76-CF26-500B-E84C028A18B8}"/>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Diamond 740">
                  <a:extLst>
                    <a:ext uri="{FF2B5EF4-FFF2-40B4-BE49-F238E27FC236}">
                      <a16:creationId xmlns:a16="http://schemas.microsoft.com/office/drawing/2014/main" id="{9B953CBB-12A6-E733-E81C-BACC7693A9CF}"/>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3" name="Group 295">
                <a:extLst>
                  <a:ext uri="{FF2B5EF4-FFF2-40B4-BE49-F238E27FC236}">
                    <a16:creationId xmlns:a16="http://schemas.microsoft.com/office/drawing/2014/main" id="{B14AE79A-09BE-03B3-B8BA-257DA164A91B}"/>
                  </a:ext>
                </a:extLst>
              </p:cNvPr>
              <p:cNvGrpSpPr/>
              <p:nvPr/>
            </p:nvGrpSpPr>
            <p:grpSpPr>
              <a:xfrm>
                <a:off x="9525000" y="3276600"/>
                <a:ext cx="1600200" cy="990600"/>
                <a:chOff x="4953000" y="3276600"/>
                <a:chExt cx="1600200" cy="990600"/>
              </a:xfrm>
            </p:grpSpPr>
            <p:sp>
              <p:nvSpPr>
                <p:cNvPr id="734" name="Octagon 733">
                  <a:extLst>
                    <a:ext uri="{FF2B5EF4-FFF2-40B4-BE49-F238E27FC236}">
                      <a16:creationId xmlns:a16="http://schemas.microsoft.com/office/drawing/2014/main" id="{92D82093-37B3-3FBA-FDCE-D0D8E984C964}"/>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Diamond 125">
                  <a:extLst>
                    <a:ext uri="{FF2B5EF4-FFF2-40B4-BE49-F238E27FC236}">
                      <a16:creationId xmlns:a16="http://schemas.microsoft.com/office/drawing/2014/main" id="{8AECCE92-7219-643A-64C3-A677BE8BD560}"/>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Diamond 126">
                  <a:extLst>
                    <a:ext uri="{FF2B5EF4-FFF2-40B4-BE49-F238E27FC236}">
                      <a16:creationId xmlns:a16="http://schemas.microsoft.com/office/drawing/2014/main" id="{8C9706F3-438C-EDAE-367E-E0ADD1BB9F2D}"/>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Diamond 127">
                  <a:extLst>
                    <a:ext uri="{FF2B5EF4-FFF2-40B4-BE49-F238E27FC236}">
                      <a16:creationId xmlns:a16="http://schemas.microsoft.com/office/drawing/2014/main" id="{65D24B2B-BF6D-D360-F085-040A288B0797}"/>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52" name="Group 851">
            <a:extLst>
              <a:ext uri="{FF2B5EF4-FFF2-40B4-BE49-F238E27FC236}">
                <a16:creationId xmlns:a16="http://schemas.microsoft.com/office/drawing/2014/main" id="{6BAC5BA7-60F0-2D4E-9C5B-CA9CBAEF4C36}"/>
              </a:ext>
            </a:extLst>
          </p:cNvPr>
          <p:cNvGrpSpPr/>
          <p:nvPr/>
        </p:nvGrpSpPr>
        <p:grpSpPr>
          <a:xfrm flipH="1">
            <a:off x="7658890" y="257485"/>
            <a:ext cx="1080842" cy="2747206"/>
            <a:chOff x="990600" y="1295400"/>
            <a:chExt cx="2133600" cy="4621778"/>
          </a:xfrm>
        </p:grpSpPr>
        <p:grpSp>
          <p:nvGrpSpPr>
            <p:cNvPr id="853" name="Group 852">
              <a:extLst>
                <a:ext uri="{FF2B5EF4-FFF2-40B4-BE49-F238E27FC236}">
                  <a16:creationId xmlns:a16="http://schemas.microsoft.com/office/drawing/2014/main" id="{FD0EA779-685A-033D-9EBE-92C80ABC8382}"/>
                </a:ext>
              </a:extLst>
            </p:cNvPr>
            <p:cNvGrpSpPr/>
            <p:nvPr/>
          </p:nvGrpSpPr>
          <p:grpSpPr>
            <a:xfrm rot="16587449">
              <a:off x="984384" y="1591696"/>
              <a:ext cx="1245636" cy="898604"/>
              <a:chOff x="1194976" y="413613"/>
              <a:chExt cx="1458178" cy="898604"/>
            </a:xfrm>
          </p:grpSpPr>
          <p:sp>
            <p:nvSpPr>
              <p:cNvPr id="904" name="Teardrop 903">
                <a:extLst>
                  <a:ext uri="{FF2B5EF4-FFF2-40B4-BE49-F238E27FC236}">
                    <a16:creationId xmlns:a16="http://schemas.microsoft.com/office/drawing/2014/main" id="{D6B20D0C-5ECC-FA27-5C9F-4D313A7ADC76}"/>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5" name="Group 78">
                <a:extLst>
                  <a:ext uri="{FF2B5EF4-FFF2-40B4-BE49-F238E27FC236}">
                    <a16:creationId xmlns:a16="http://schemas.microsoft.com/office/drawing/2014/main" id="{C606B641-266D-D79D-45AA-0AAED43F3372}"/>
                  </a:ext>
                </a:extLst>
              </p:cNvPr>
              <p:cNvGrpSpPr/>
              <p:nvPr/>
            </p:nvGrpSpPr>
            <p:grpSpPr>
              <a:xfrm>
                <a:off x="1600200" y="489813"/>
                <a:ext cx="1052954" cy="822404"/>
                <a:chOff x="1600200" y="524225"/>
                <a:chExt cx="1052954" cy="822404"/>
              </a:xfrm>
            </p:grpSpPr>
            <p:sp>
              <p:nvSpPr>
                <p:cNvPr id="906" name="Teardrop 905">
                  <a:extLst>
                    <a:ext uri="{FF2B5EF4-FFF2-40B4-BE49-F238E27FC236}">
                      <a16:creationId xmlns:a16="http://schemas.microsoft.com/office/drawing/2014/main" id="{39732763-1790-E08A-BA47-F9EE6FB0CFAF}"/>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Oval 906">
                  <a:extLst>
                    <a:ext uri="{FF2B5EF4-FFF2-40B4-BE49-F238E27FC236}">
                      <a16:creationId xmlns:a16="http://schemas.microsoft.com/office/drawing/2014/main" id="{4E61CEC6-D51E-B044-6842-BFEB1A3FC808}"/>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4" name="Group 853">
              <a:extLst>
                <a:ext uri="{FF2B5EF4-FFF2-40B4-BE49-F238E27FC236}">
                  <a16:creationId xmlns:a16="http://schemas.microsoft.com/office/drawing/2014/main" id="{CC31E042-0C2F-45B4-2300-3E78B48F048E}"/>
                </a:ext>
              </a:extLst>
            </p:cNvPr>
            <p:cNvGrpSpPr/>
            <p:nvPr/>
          </p:nvGrpSpPr>
          <p:grpSpPr>
            <a:xfrm rot="3565139">
              <a:off x="1818712" y="1603047"/>
              <a:ext cx="1189701" cy="832440"/>
              <a:chOff x="1194976" y="413613"/>
              <a:chExt cx="1458178" cy="898604"/>
            </a:xfrm>
          </p:grpSpPr>
          <p:sp>
            <p:nvSpPr>
              <p:cNvPr id="900" name="Teardrop 899">
                <a:extLst>
                  <a:ext uri="{FF2B5EF4-FFF2-40B4-BE49-F238E27FC236}">
                    <a16:creationId xmlns:a16="http://schemas.microsoft.com/office/drawing/2014/main" id="{D5F57358-71FF-A0EF-F9E9-71974FE05F99}"/>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1" name="Group 78">
                <a:extLst>
                  <a:ext uri="{FF2B5EF4-FFF2-40B4-BE49-F238E27FC236}">
                    <a16:creationId xmlns:a16="http://schemas.microsoft.com/office/drawing/2014/main" id="{05982980-5EB4-3987-D669-BBD0F85919A8}"/>
                  </a:ext>
                </a:extLst>
              </p:cNvPr>
              <p:cNvGrpSpPr/>
              <p:nvPr/>
            </p:nvGrpSpPr>
            <p:grpSpPr>
              <a:xfrm>
                <a:off x="1600200" y="489813"/>
                <a:ext cx="1052954" cy="822404"/>
                <a:chOff x="1600200" y="524225"/>
                <a:chExt cx="1052954" cy="822404"/>
              </a:xfrm>
            </p:grpSpPr>
            <p:sp>
              <p:nvSpPr>
                <p:cNvPr id="902" name="Teardrop 901">
                  <a:extLst>
                    <a:ext uri="{FF2B5EF4-FFF2-40B4-BE49-F238E27FC236}">
                      <a16:creationId xmlns:a16="http://schemas.microsoft.com/office/drawing/2014/main" id="{62AF52B8-4387-BCA1-A944-88BB7567EF91}"/>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3" name="Oval 902">
                  <a:extLst>
                    <a:ext uri="{FF2B5EF4-FFF2-40B4-BE49-F238E27FC236}">
                      <a16:creationId xmlns:a16="http://schemas.microsoft.com/office/drawing/2014/main" id="{DF1FA7A3-23EE-8A59-9184-5776246529F8}"/>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55" name="Oval 854">
              <a:extLst>
                <a:ext uri="{FF2B5EF4-FFF2-40B4-BE49-F238E27FC236}">
                  <a16:creationId xmlns:a16="http://schemas.microsoft.com/office/drawing/2014/main" id="{02AADACB-D303-750C-91C3-7954629FCC58}"/>
                </a:ext>
              </a:extLst>
            </p:cNvPr>
            <p:cNvSpPr/>
            <p:nvPr/>
          </p:nvSpPr>
          <p:spPr>
            <a:xfrm>
              <a:off x="2362200" y="3429000"/>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Oval 855">
              <a:extLst>
                <a:ext uri="{FF2B5EF4-FFF2-40B4-BE49-F238E27FC236}">
                  <a16:creationId xmlns:a16="http://schemas.microsoft.com/office/drawing/2014/main" id="{A8BA6B04-5D02-0562-1911-B81166978236}"/>
                </a:ext>
              </a:extLst>
            </p:cNvPr>
            <p:cNvSpPr/>
            <p:nvPr/>
          </p:nvSpPr>
          <p:spPr>
            <a:xfrm>
              <a:off x="990600" y="3429000"/>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7" name="Group 87">
              <a:extLst>
                <a:ext uri="{FF2B5EF4-FFF2-40B4-BE49-F238E27FC236}">
                  <a16:creationId xmlns:a16="http://schemas.microsoft.com/office/drawing/2014/main" id="{267703D4-941F-BC98-E81E-2622E12EC514}"/>
                </a:ext>
              </a:extLst>
            </p:cNvPr>
            <p:cNvGrpSpPr/>
            <p:nvPr/>
          </p:nvGrpSpPr>
          <p:grpSpPr>
            <a:xfrm rot="1905584" flipH="1">
              <a:off x="1599760" y="4893930"/>
              <a:ext cx="549476" cy="1023248"/>
              <a:chOff x="6213924" y="4956136"/>
              <a:chExt cx="549476" cy="1023248"/>
            </a:xfrm>
          </p:grpSpPr>
          <p:sp>
            <p:nvSpPr>
              <p:cNvPr id="898" name="Oval 897">
                <a:extLst>
                  <a:ext uri="{FF2B5EF4-FFF2-40B4-BE49-F238E27FC236}">
                    <a16:creationId xmlns:a16="http://schemas.microsoft.com/office/drawing/2014/main" id="{5F48A0B8-F4E7-B33A-D65D-4D342B2E8145}"/>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Oval 898">
                <a:extLst>
                  <a:ext uri="{FF2B5EF4-FFF2-40B4-BE49-F238E27FC236}">
                    <a16:creationId xmlns:a16="http://schemas.microsoft.com/office/drawing/2014/main" id="{1B345057-B21F-06CF-FC28-C785AC6B2713}"/>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8" name="Group 86">
              <a:extLst>
                <a:ext uri="{FF2B5EF4-FFF2-40B4-BE49-F238E27FC236}">
                  <a16:creationId xmlns:a16="http://schemas.microsoft.com/office/drawing/2014/main" id="{9ACB4374-32D5-F276-4C10-9862FCFD6784}"/>
                </a:ext>
              </a:extLst>
            </p:cNvPr>
            <p:cNvGrpSpPr/>
            <p:nvPr/>
          </p:nvGrpSpPr>
          <p:grpSpPr>
            <a:xfrm rot="19694416">
              <a:off x="2209800" y="4825928"/>
              <a:ext cx="549476" cy="1023248"/>
              <a:chOff x="6213924" y="4956136"/>
              <a:chExt cx="549476" cy="1023248"/>
            </a:xfrm>
          </p:grpSpPr>
          <p:sp>
            <p:nvSpPr>
              <p:cNvPr id="896" name="Oval 895">
                <a:extLst>
                  <a:ext uri="{FF2B5EF4-FFF2-40B4-BE49-F238E27FC236}">
                    <a16:creationId xmlns:a16="http://schemas.microsoft.com/office/drawing/2014/main" id="{915519D0-FCE6-D2DE-5D69-D43F93DB9BC5}"/>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Oval 896">
                <a:extLst>
                  <a:ext uri="{FF2B5EF4-FFF2-40B4-BE49-F238E27FC236}">
                    <a16:creationId xmlns:a16="http://schemas.microsoft.com/office/drawing/2014/main" id="{FD18730C-8D5D-A2E5-FF17-48E2BC78E551}"/>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9" name="Trapezoid 858">
              <a:extLst>
                <a:ext uri="{FF2B5EF4-FFF2-40B4-BE49-F238E27FC236}">
                  <a16:creationId xmlns:a16="http://schemas.microsoft.com/office/drawing/2014/main" id="{AE9DA0EA-539C-0233-85D6-EDDAAFCBB6BE}"/>
                </a:ext>
              </a:extLst>
            </p:cNvPr>
            <p:cNvSpPr/>
            <p:nvPr/>
          </p:nvSpPr>
          <p:spPr>
            <a:xfrm rot="20098521">
              <a:off x="2333103" y="2603725"/>
              <a:ext cx="733756" cy="1515458"/>
            </a:xfrm>
            <a:prstGeom prst="trapezoid">
              <a:avLst>
                <a:gd name="adj" fmla="val 320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Trapezoid 859">
              <a:extLst>
                <a:ext uri="{FF2B5EF4-FFF2-40B4-BE49-F238E27FC236}">
                  <a16:creationId xmlns:a16="http://schemas.microsoft.com/office/drawing/2014/main" id="{6160B66B-5A42-75A3-5CA9-669EC8B48516}"/>
                </a:ext>
              </a:extLst>
            </p:cNvPr>
            <p:cNvSpPr/>
            <p:nvPr/>
          </p:nvSpPr>
          <p:spPr>
            <a:xfrm rot="1180462">
              <a:off x="1046149" y="2651392"/>
              <a:ext cx="619485" cy="1371600"/>
            </a:xfrm>
            <a:prstGeom prst="trapezoid">
              <a:avLst>
                <a:gd name="adj" fmla="val 320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Trapezoid 860">
              <a:extLst>
                <a:ext uri="{FF2B5EF4-FFF2-40B4-BE49-F238E27FC236}">
                  <a16:creationId xmlns:a16="http://schemas.microsoft.com/office/drawing/2014/main" id="{F562CCA6-9278-91A0-0C5B-2A58DDF5FA32}"/>
                </a:ext>
              </a:extLst>
            </p:cNvPr>
            <p:cNvSpPr/>
            <p:nvPr/>
          </p:nvSpPr>
          <p:spPr>
            <a:xfrm>
              <a:off x="1143000" y="2692328"/>
              <a:ext cx="1828800" cy="2667000"/>
            </a:xfrm>
            <a:prstGeom prst="trapezoid">
              <a:avLst>
                <a:gd name="adj" fmla="val 2684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Isosceles Triangle 861">
              <a:extLst>
                <a:ext uri="{FF2B5EF4-FFF2-40B4-BE49-F238E27FC236}">
                  <a16:creationId xmlns:a16="http://schemas.microsoft.com/office/drawing/2014/main" id="{8DAD6CC1-A86C-93CB-08C1-D630B336147C}"/>
                </a:ext>
              </a:extLst>
            </p:cNvPr>
            <p:cNvSpPr/>
            <p:nvPr/>
          </p:nvSpPr>
          <p:spPr>
            <a:xfrm rot="10800000">
              <a:off x="1771250" y="2433706"/>
              <a:ext cx="533400" cy="838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Moon 862">
              <a:extLst>
                <a:ext uri="{FF2B5EF4-FFF2-40B4-BE49-F238E27FC236}">
                  <a16:creationId xmlns:a16="http://schemas.microsoft.com/office/drawing/2014/main" id="{D57E3CC8-5AF7-00A6-EBB6-30026B6C3719}"/>
                </a:ext>
              </a:extLst>
            </p:cNvPr>
            <p:cNvSpPr/>
            <p:nvPr/>
          </p:nvSpPr>
          <p:spPr>
            <a:xfrm rot="20080052">
              <a:off x="1406881" y="2695284"/>
              <a:ext cx="685800" cy="2288024"/>
            </a:xfrm>
            <a:prstGeom prst="moon">
              <a:avLst>
                <a:gd name="adj" fmla="val 8750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Oval 863">
              <a:extLst>
                <a:ext uri="{FF2B5EF4-FFF2-40B4-BE49-F238E27FC236}">
                  <a16:creationId xmlns:a16="http://schemas.microsoft.com/office/drawing/2014/main" id="{01EB61C5-67FF-826A-EB42-F5097DFFA48C}"/>
                </a:ext>
              </a:extLst>
            </p:cNvPr>
            <p:cNvSpPr/>
            <p:nvPr/>
          </p:nvSpPr>
          <p:spPr>
            <a:xfrm>
              <a:off x="1295400" y="1524000"/>
              <a:ext cx="14478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5" name="Group 159">
              <a:extLst>
                <a:ext uri="{FF2B5EF4-FFF2-40B4-BE49-F238E27FC236}">
                  <a16:creationId xmlns:a16="http://schemas.microsoft.com/office/drawing/2014/main" id="{5506DB5D-1F03-A33D-479A-E07F1882197C}"/>
                </a:ext>
              </a:extLst>
            </p:cNvPr>
            <p:cNvGrpSpPr/>
            <p:nvPr/>
          </p:nvGrpSpPr>
          <p:grpSpPr>
            <a:xfrm>
              <a:off x="1247933" y="4967990"/>
              <a:ext cx="1600200" cy="381000"/>
              <a:chOff x="4495800" y="381000"/>
              <a:chExt cx="3094220" cy="703289"/>
            </a:xfrm>
          </p:grpSpPr>
          <p:sp>
            <p:nvSpPr>
              <p:cNvPr id="891" name="Left-Right Arrow 60">
                <a:extLst>
                  <a:ext uri="{FF2B5EF4-FFF2-40B4-BE49-F238E27FC236}">
                    <a16:creationId xmlns:a16="http://schemas.microsoft.com/office/drawing/2014/main" id="{F877A8D7-0F15-D880-E176-D3E271D69D25}"/>
                  </a:ext>
                </a:extLst>
              </p:cNvPr>
              <p:cNvSpPr/>
              <p:nvPr/>
            </p:nvSpPr>
            <p:spPr>
              <a:xfrm>
                <a:off x="4495800" y="381000"/>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Left-Right Arrow 61">
                <a:extLst>
                  <a:ext uri="{FF2B5EF4-FFF2-40B4-BE49-F238E27FC236}">
                    <a16:creationId xmlns:a16="http://schemas.microsoft.com/office/drawing/2014/main" id="{A1C70CE6-B129-350F-DC0D-0D6B341B204B}"/>
                  </a:ext>
                </a:extLst>
              </p:cNvPr>
              <p:cNvSpPr/>
              <p:nvPr/>
            </p:nvSpPr>
            <p:spPr>
              <a:xfrm>
                <a:off x="6032292" y="398489"/>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Diamond 892">
                <a:extLst>
                  <a:ext uri="{FF2B5EF4-FFF2-40B4-BE49-F238E27FC236}">
                    <a16:creationId xmlns:a16="http://schemas.microsoft.com/office/drawing/2014/main" id="{880FDBD3-DAB9-56C0-BCEB-DD1D9730925F}"/>
                  </a:ext>
                </a:extLst>
              </p:cNvPr>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Diamond 893">
                <a:extLst>
                  <a:ext uri="{FF2B5EF4-FFF2-40B4-BE49-F238E27FC236}">
                    <a16:creationId xmlns:a16="http://schemas.microsoft.com/office/drawing/2014/main" id="{A81C1087-A63C-25F5-1141-AEE939957E5A}"/>
                  </a:ext>
                </a:extLst>
              </p:cNvPr>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Diamond 894">
                <a:extLst>
                  <a:ext uri="{FF2B5EF4-FFF2-40B4-BE49-F238E27FC236}">
                    <a16:creationId xmlns:a16="http://schemas.microsoft.com/office/drawing/2014/main" id="{B52094B2-579E-B183-F3F9-3F85C541A60E}"/>
                  </a:ext>
                </a:extLst>
              </p:cNvPr>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6" name="Moon 865">
              <a:extLst>
                <a:ext uri="{FF2B5EF4-FFF2-40B4-BE49-F238E27FC236}">
                  <a16:creationId xmlns:a16="http://schemas.microsoft.com/office/drawing/2014/main" id="{6FEFAAE6-8F90-710E-3857-3994A0F867CD}"/>
                </a:ext>
              </a:extLst>
            </p:cNvPr>
            <p:cNvSpPr/>
            <p:nvPr/>
          </p:nvSpPr>
          <p:spPr>
            <a:xfrm rot="19884192">
              <a:off x="1796088" y="2673854"/>
              <a:ext cx="460324" cy="2943043"/>
            </a:xfrm>
            <a:prstGeom prst="moon">
              <a:avLst>
                <a:gd name="adj" fmla="val 8750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7" name="Group 169">
              <a:extLst>
                <a:ext uri="{FF2B5EF4-FFF2-40B4-BE49-F238E27FC236}">
                  <a16:creationId xmlns:a16="http://schemas.microsoft.com/office/drawing/2014/main" id="{AC65DE2D-3373-5E47-E5DF-3ACF66FB8A15}"/>
                </a:ext>
              </a:extLst>
            </p:cNvPr>
            <p:cNvGrpSpPr/>
            <p:nvPr/>
          </p:nvGrpSpPr>
          <p:grpSpPr>
            <a:xfrm rot="3570060">
              <a:off x="1427193" y="3943686"/>
              <a:ext cx="1170140" cy="166579"/>
              <a:chOff x="4953000" y="457200"/>
              <a:chExt cx="1321634" cy="647074"/>
            </a:xfrm>
          </p:grpSpPr>
          <p:sp>
            <p:nvSpPr>
              <p:cNvPr id="887" name="Diamond 886">
                <a:extLst>
                  <a:ext uri="{FF2B5EF4-FFF2-40B4-BE49-F238E27FC236}">
                    <a16:creationId xmlns:a16="http://schemas.microsoft.com/office/drawing/2014/main" id="{22D6A6FD-8853-DEE3-EBAE-C2B804CC376F}"/>
                  </a:ext>
                </a:extLst>
              </p:cNvPr>
              <p:cNvSpPr/>
              <p:nvPr/>
            </p:nvSpPr>
            <p:spPr>
              <a:xfrm>
                <a:off x="4953000" y="457200"/>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Diamond 887">
                <a:extLst>
                  <a:ext uri="{FF2B5EF4-FFF2-40B4-BE49-F238E27FC236}">
                    <a16:creationId xmlns:a16="http://schemas.microsoft.com/office/drawing/2014/main" id="{8257286D-065C-708B-DA3C-02BFCB3AACA0}"/>
                  </a:ext>
                </a:extLst>
              </p:cNvPr>
              <p:cNvSpPr/>
              <p:nvPr/>
            </p:nvSpPr>
            <p:spPr>
              <a:xfrm>
                <a:off x="5289030" y="459698"/>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Diamond 888">
                <a:extLst>
                  <a:ext uri="{FF2B5EF4-FFF2-40B4-BE49-F238E27FC236}">
                    <a16:creationId xmlns:a16="http://schemas.microsoft.com/office/drawing/2014/main" id="{2DF9A215-AAC0-F85D-8B78-A0C3AC1695A1}"/>
                  </a:ext>
                </a:extLst>
              </p:cNvPr>
              <p:cNvSpPr/>
              <p:nvPr/>
            </p:nvSpPr>
            <p:spPr>
              <a:xfrm>
                <a:off x="5591332" y="477186"/>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Diamond 889">
                <a:extLst>
                  <a:ext uri="{FF2B5EF4-FFF2-40B4-BE49-F238E27FC236}">
                    <a16:creationId xmlns:a16="http://schemas.microsoft.com/office/drawing/2014/main" id="{F8FE79F7-D8CD-CC4A-59BD-3199829764E2}"/>
                  </a:ext>
                </a:extLst>
              </p:cNvPr>
              <p:cNvSpPr/>
              <p:nvPr/>
            </p:nvSpPr>
            <p:spPr>
              <a:xfrm>
                <a:off x="5893634" y="494674"/>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8" name="Group 867">
              <a:extLst>
                <a:ext uri="{FF2B5EF4-FFF2-40B4-BE49-F238E27FC236}">
                  <a16:creationId xmlns:a16="http://schemas.microsoft.com/office/drawing/2014/main" id="{4410286C-C281-DD5F-D7A1-56CB1AEC2C0A}"/>
                </a:ext>
              </a:extLst>
            </p:cNvPr>
            <p:cNvGrpSpPr/>
            <p:nvPr/>
          </p:nvGrpSpPr>
          <p:grpSpPr>
            <a:xfrm>
              <a:off x="1295400" y="1295400"/>
              <a:ext cx="1458178" cy="898604"/>
              <a:chOff x="1194976" y="413613"/>
              <a:chExt cx="1458178" cy="898604"/>
            </a:xfrm>
          </p:grpSpPr>
          <p:sp>
            <p:nvSpPr>
              <p:cNvPr id="883" name="Teardrop 882">
                <a:extLst>
                  <a:ext uri="{FF2B5EF4-FFF2-40B4-BE49-F238E27FC236}">
                    <a16:creationId xmlns:a16="http://schemas.microsoft.com/office/drawing/2014/main" id="{5D5ED35D-1A61-5A4F-C038-023B01004138}"/>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4" name="Group 883">
                <a:extLst>
                  <a:ext uri="{FF2B5EF4-FFF2-40B4-BE49-F238E27FC236}">
                    <a16:creationId xmlns:a16="http://schemas.microsoft.com/office/drawing/2014/main" id="{BB66DDC1-0EF1-17A8-687E-B130D5340E8C}"/>
                  </a:ext>
                </a:extLst>
              </p:cNvPr>
              <p:cNvGrpSpPr/>
              <p:nvPr/>
            </p:nvGrpSpPr>
            <p:grpSpPr>
              <a:xfrm>
                <a:off x="1600200" y="489813"/>
                <a:ext cx="1052954" cy="822404"/>
                <a:chOff x="1600200" y="524225"/>
                <a:chExt cx="1052954" cy="822404"/>
              </a:xfrm>
            </p:grpSpPr>
            <p:sp>
              <p:nvSpPr>
                <p:cNvPr id="885" name="Teardrop 884">
                  <a:extLst>
                    <a:ext uri="{FF2B5EF4-FFF2-40B4-BE49-F238E27FC236}">
                      <a16:creationId xmlns:a16="http://schemas.microsoft.com/office/drawing/2014/main" id="{E7C08890-880F-F05B-BD17-A1738A5406B1}"/>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Oval 885">
                  <a:extLst>
                    <a:ext uri="{FF2B5EF4-FFF2-40B4-BE49-F238E27FC236}">
                      <a16:creationId xmlns:a16="http://schemas.microsoft.com/office/drawing/2014/main" id="{44512AFF-1432-26D4-C4E5-7207822818DF}"/>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9" name="Group 868">
              <a:extLst>
                <a:ext uri="{FF2B5EF4-FFF2-40B4-BE49-F238E27FC236}">
                  <a16:creationId xmlns:a16="http://schemas.microsoft.com/office/drawing/2014/main" id="{E2DBF5CA-CB17-1229-254D-C9FE79B2A8EB}"/>
                </a:ext>
              </a:extLst>
            </p:cNvPr>
            <p:cNvGrpSpPr/>
            <p:nvPr/>
          </p:nvGrpSpPr>
          <p:grpSpPr>
            <a:xfrm>
              <a:off x="1295400" y="1752600"/>
              <a:ext cx="1447800" cy="296333"/>
              <a:chOff x="3429000" y="2209800"/>
              <a:chExt cx="2057400" cy="533400"/>
            </a:xfrm>
          </p:grpSpPr>
          <p:sp>
            <p:nvSpPr>
              <p:cNvPr id="876" name="Rounded Rectangle 90">
                <a:extLst>
                  <a:ext uri="{FF2B5EF4-FFF2-40B4-BE49-F238E27FC236}">
                    <a16:creationId xmlns:a16="http://schemas.microsoft.com/office/drawing/2014/main" id="{E5701FC8-B8CB-A191-5F40-A104E1307497}"/>
                  </a:ext>
                </a:extLst>
              </p:cNvPr>
              <p:cNvSpPr/>
              <p:nvPr/>
            </p:nvSpPr>
            <p:spPr>
              <a:xfrm>
                <a:off x="3429000" y="2209800"/>
                <a:ext cx="2057400" cy="5334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7" name="Group 158">
                <a:extLst>
                  <a:ext uri="{FF2B5EF4-FFF2-40B4-BE49-F238E27FC236}">
                    <a16:creationId xmlns:a16="http://schemas.microsoft.com/office/drawing/2014/main" id="{3FC000B3-A4D1-1688-0508-E867D8C0D247}"/>
                  </a:ext>
                </a:extLst>
              </p:cNvPr>
              <p:cNvGrpSpPr/>
              <p:nvPr/>
            </p:nvGrpSpPr>
            <p:grpSpPr>
              <a:xfrm>
                <a:off x="3505200" y="2209800"/>
                <a:ext cx="1828799" cy="533400"/>
                <a:chOff x="4495800" y="381000"/>
                <a:chExt cx="3094220" cy="703289"/>
              </a:xfrm>
            </p:grpSpPr>
            <p:sp>
              <p:nvSpPr>
                <p:cNvPr id="878" name="Left-Right Arrow 65">
                  <a:extLst>
                    <a:ext uri="{FF2B5EF4-FFF2-40B4-BE49-F238E27FC236}">
                      <a16:creationId xmlns:a16="http://schemas.microsoft.com/office/drawing/2014/main" id="{C57FC94B-47F1-F954-D6EC-CD902CB250A2}"/>
                    </a:ext>
                  </a:extLst>
                </p:cNvPr>
                <p:cNvSpPr/>
                <p:nvPr/>
              </p:nvSpPr>
              <p:spPr>
                <a:xfrm>
                  <a:off x="4495800" y="381000"/>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Left-Right Arrow 66">
                  <a:extLst>
                    <a:ext uri="{FF2B5EF4-FFF2-40B4-BE49-F238E27FC236}">
                      <a16:creationId xmlns:a16="http://schemas.microsoft.com/office/drawing/2014/main" id="{C3F49EA3-38E1-A4F0-3D77-432E6415E9DE}"/>
                    </a:ext>
                  </a:extLst>
                </p:cNvPr>
                <p:cNvSpPr/>
                <p:nvPr/>
              </p:nvSpPr>
              <p:spPr>
                <a:xfrm>
                  <a:off x="6032292" y="398489"/>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Diamond 879">
                  <a:extLst>
                    <a:ext uri="{FF2B5EF4-FFF2-40B4-BE49-F238E27FC236}">
                      <a16:creationId xmlns:a16="http://schemas.microsoft.com/office/drawing/2014/main" id="{E47ACFE4-0C2D-2B40-4501-36ECF5B52CBE}"/>
                    </a:ext>
                  </a:extLst>
                </p:cNvPr>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Diamond 880">
                  <a:extLst>
                    <a:ext uri="{FF2B5EF4-FFF2-40B4-BE49-F238E27FC236}">
                      <a16:creationId xmlns:a16="http://schemas.microsoft.com/office/drawing/2014/main" id="{C42F3637-52AB-1F6D-2029-D1356DB268A4}"/>
                    </a:ext>
                  </a:extLst>
                </p:cNvPr>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Diamond 881">
                  <a:extLst>
                    <a:ext uri="{FF2B5EF4-FFF2-40B4-BE49-F238E27FC236}">
                      <a16:creationId xmlns:a16="http://schemas.microsoft.com/office/drawing/2014/main" id="{976E695E-EE99-5C50-99BD-CEA229D02676}"/>
                    </a:ext>
                  </a:extLst>
                </p:cNvPr>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70" name="Group 869">
              <a:extLst>
                <a:ext uri="{FF2B5EF4-FFF2-40B4-BE49-F238E27FC236}">
                  <a16:creationId xmlns:a16="http://schemas.microsoft.com/office/drawing/2014/main" id="{9828ED97-294D-6F63-5A4D-AFA96E750B1C}"/>
                </a:ext>
              </a:extLst>
            </p:cNvPr>
            <p:cNvGrpSpPr/>
            <p:nvPr/>
          </p:nvGrpSpPr>
          <p:grpSpPr>
            <a:xfrm>
              <a:off x="1219200" y="2667001"/>
              <a:ext cx="457200" cy="609600"/>
              <a:chOff x="3200400" y="2514600"/>
              <a:chExt cx="838200" cy="1295400"/>
            </a:xfrm>
          </p:grpSpPr>
          <p:sp>
            <p:nvSpPr>
              <p:cNvPr id="871" name="Diamond 870">
                <a:extLst>
                  <a:ext uri="{FF2B5EF4-FFF2-40B4-BE49-F238E27FC236}">
                    <a16:creationId xmlns:a16="http://schemas.microsoft.com/office/drawing/2014/main" id="{443E0353-BC14-FE76-246A-463449F3EECA}"/>
                  </a:ext>
                </a:extLst>
              </p:cNvPr>
              <p:cNvSpPr/>
              <p:nvPr/>
            </p:nvSpPr>
            <p:spPr>
              <a:xfrm>
                <a:off x="3200400" y="2514600"/>
                <a:ext cx="838200" cy="1143000"/>
              </a:xfrm>
              <a:prstGeom prst="diamon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Diamond 871">
                <a:extLst>
                  <a:ext uri="{FF2B5EF4-FFF2-40B4-BE49-F238E27FC236}">
                    <a16:creationId xmlns:a16="http://schemas.microsoft.com/office/drawing/2014/main" id="{288F1694-E11C-CC51-8F0A-6D739CE3D312}"/>
                  </a:ext>
                </a:extLst>
              </p:cNvPr>
              <p:cNvSpPr/>
              <p:nvPr/>
            </p:nvSpPr>
            <p:spPr>
              <a:xfrm>
                <a:off x="3389671" y="2762865"/>
                <a:ext cx="457200" cy="62345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Oval 872">
                <a:extLst>
                  <a:ext uri="{FF2B5EF4-FFF2-40B4-BE49-F238E27FC236}">
                    <a16:creationId xmlns:a16="http://schemas.microsoft.com/office/drawing/2014/main" id="{83E9AD88-B2D8-3DA7-86B2-29981A177366}"/>
                  </a:ext>
                </a:extLst>
              </p:cNvPr>
              <p:cNvSpPr/>
              <p:nvPr/>
            </p:nvSpPr>
            <p:spPr>
              <a:xfrm>
                <a:off x="3505200" y="35814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Oval 873">
                <a:extLst>
                  <a:ext uri="{FF2B5EF4-FFF2-40B4-BE49-F238E27FC236}">
                    <a16:creationId xmlns:a16="http://schemas.microsoft.com/office/drawing/2014/main" id="{CA4EF65E-1A7C-AF18-E8C4-2BCC3F16665F}"/>
                  </a:ext>
                </a:extLst>
              </p:cNvPr>
              <p:cNvSpPr/>
              <p:nvPr/>
            </p:nvSpPr>
            <p:spPr>
              <a:xfrm>
                <a:off x="3751006" y="3335594"/>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Oval 874">
                <a:extLst>
                  <a:ext uri="{FF2B5EF4-FFF2-40B4-BE49-F238E27FC236}">
                    <a16:creationId xmlns:a16="http://schemas.microsoft.com/office/drawing/2014/main" id="{387CD489-CFCF-7F5B-8A4E-543681E03E2D}"/>
                  </a:ext>
                </a:extLst>
              </p:cNvPr>
              <p:cNvSpPr/>
              <p:nvPr/>
            </p:nvSpPr>
            <p:spPr>
              <a:xfrm>
                <a:off x="3293806" y="3360174"/>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9518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4FE832DA-3605-4D99-BD0F-79D9D69E6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Oval 34"/>
          <p:cNvSpPr/>
          <p:nvPr/>
        </p:nvSpPr>
        <p:spPr>
          <a:xfrm>
            <a:off x="3200400" y="228600"/>
            <a:ext cx="6019800" cy="6019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7"/>
          <p:cNvGrpSpPr/>
          <p:nvPr/>
        </p:nvGrpSpPr>
        <p:grpSpPr>
          <a:xfrm>
            <a:off x="4929051" y="60960"/>
            <a:ext cx="2514600" cy="1691640"/>
            <a:chOff x="3405051" y="60960"/>
            <a:chExt cx="2514600" cy="1691640"/>
          </a:xfrm>
        </p:grpSpPr>
        <p:grpSp>
          <p:nvGrpSpPr>
            <p:cNvPr id="4" name="Group 7"/>
            <p:cNvGrpSpPr/>
            <p:nvPr/>
          </p:nvGrpSpPr>
          <p:grpSpPr>
            <a:xfrm>
              <a:off x="3581400" y="304800"/>
              <a:ext cx="2057400" cy="1447800"/>
              <a:chOff x="5562600" y="685800"/>
              <a:chExt cx="2057400" cy="1447800"/>
            </a:xfrm>
          </p:grpSpPr>
          <p:sp>
            <p:nvSpPr>
              <p:cNvPr id="6" name="Rounded Rectangle 5"/>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638800" y="914400"/>
                <a:ext cx="1828800" cy="646331"/>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p:txBody>
          </p:sp>
        </p:grpSp>
        <p:sp>
          <p:nvSpPr>
            <p:cNvPr id="25" name="TextBox 24"/>
            <p:cNvSpPr txBox="1"/>
            <p:nvPr/>
          </p:nvSpPr>
          <p:spPr>
            <a:xfrm>
              <a:off x="3405051" y="60960"/>
              <a:ext cx="2514600" cy="461665"/>
            </a:xfrm>
            <a:prstGeom prst="rect">
              <a:avLst/>
            </a:prstGeom>
            <a:solidFill>
              <a:schemeClr val="bg2">
                <a:lumMod val="75000"/>
              </a:schemeClr>
            </a:solidFill>
          </p:spPr>
          <p:txBody>
            <a:bodyPr wrap="square" rtlCol="0">
              <a:spAutoFit/>
            </a:bodyPr>
            <a:lstStyle/>
            <a:p>
              <a:pPr algn="ctr"/>
              <a:r>
                <a:rPr lang="en-US" sz="2400" dirty="0"/>
                <a:t>Righteousness</a:t>
              </a:r>
            </a:p>
          </p:txBody>
        </p:sp>
      </p:grpSp>
      <p:grpSp>
        <p:nvGrpSpPr>
          <p:cNvPr id="5" name="Group 38"/>
          <p:cNvGrpSpPr/>
          <p:nvPr/>
        </p:nvGrpSpPr>
        <p:grpSpPr>
          <a:xfrm>
            <a:off x="7528560" y="914401"/>
            <a:ext cx="2514600" cy="2055223"/>
            <a:chOff x="6004560" y="914400"/>
            <a:chExt cx="2514600" cy="2055223"/>
          </a:xfrm>
        </p:grpSpPr>
        <p:grpSp>
          <p:nvGrpSpPr>
            <p:cNvPr id="8" name="Group 8"/>
            <p:cNvGrpSpPr/>
            <p:nvPr/>
          </p:nvGrpSpPr>
          <p:grpSpPr>
            <a:xfrm>
              <a:off x="6259286" y="1521823"/>
              <a:ext cx="2057400" cy="1447800"/>
              <a:chOff x="5562600" y="685800"/>
              <a:chExt cx="2057400" cy="1447800"/>
            </a:xfrm>
          </p:grpSpPr>
          <p:sp>
            <p:nvSpPr>
              <p:cNvPr id="10" name="Rounded Rectangle 9"/>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38800" y="914400"/>
                <a:ext cx="1828800" cy="923330"/>
              </a:xfrm>
              <a:prstGeom prst="rect">
                <a:avLst/>
              </a:prstGeom>
              <a:noFill/>
            </p:spPr>
            <p:txBody>
              <a:bodyPr wrap="square" rtlCol="0">
                <a:spAutoFit/>
              </a:bodyPr>
              <a:lstStyle/>
              <a:p>
                <a:pPr algn="ctr"/>
                <a:r>
                  <a:rPr lang="en-US" dirty="0">
                    <a:solidFill>
                      <a:schemeClr val="bg1"/>
                    </a:solidFill>
                  </a:rPr>
                  <a:t>3:22, 24-25</a:t>
                </a:r>
              </a:p>
              <a:p>
                <a:pPr algn="ctr"/>
                <a:r>
                  <a:rPr lang="en-US" dirty="0">
                    <a:solidFill>
                      <a:schemeClr val="bg1"/>
                    </a:solidFill>
                  </a:rPr>
                  <a:t>Reign of Judges</a:t>
                </a:r>
              </a:p>
              <a:p>
                <a:pPr algn="ctr"/>
                <a:r>
                  <a:rPr lang="en-US" dirty="0">
                    <a:solidFill>
                      <a:schemeClr val="bg1"/>
                    </a:solidFill>
                  </a:rPr>
                  <a:t>49</a:t>
                </a:r>
                <a:r>
                  <a:rPr lang="en-US" baseline="30000" dirty="0">
                    <a:solidFill>
                      <a:schemeClr val="bg1"/>
                    </a:solidFill>
                  </a:rPr>
                  <a:t>th</a:t>
                </a:r>
                <a:r>
                  <a:rPr lang="en-US" dirty="0">
                    <a:solidFill>
                      <a:schemeClr val="bg1"/>
                    </a:solidFill>
                  </a:rPr>
                  <a:t> Year</a:t>
                </a:r>
              </a:p>
            </p:txBody>
          </p:sp>
        </p:grpSp>
        <p:sp>
          <p:nvSpPr>
            <p:cNvPr id="26" name="TextBox 25"/>
            <p:cNvSpPr txBox="1"/>
            <p:nvPr/>
          </p:nvSpPr>
          <p:spPr>
            <a:xfrm>
              <a:off x="6004560" y="914400"/>
              <a:ext cx="2514600" cy="830997"/>
            </a:xfrm>
            <a:prstGeom prst="rect">
              <a:avLst/>
            </a:prstGeom>
            <a:solidFill>
              <a:schemeClr val="bg2">
                <a:lumMod val="75000"/>
              </a:schemeClr>
            </a:solidFill>
          </p:spPr>
          <p:txBody>
            <a:bodyPr wrap="square" rtlCol="0">
              <a:spAutoFit/>
            </a:bodyPr>
            <a:lstStyle/>
            <a:p>
              <a:pPr algn="ctr"/>
              <a:r>
                <a:rPr lang="en-US" sz="2400" dirty="0"/>
                <a:t>Prosperity and Blessings</a:t>
              </a:r>
            </a:p>
          </p:txBody>
        </p:sp>
      </p:grpSp>
      <p:grpSp>
        <p:nvGrpSpPr>
          <p:cNvPr id="9" name="Group 39"/>
          <p:cNvGrpSpPr/>
          <p:nvPr/>
        </p:nvGrpSpPr>
        <p:grpSpPr>
          <a:xfrm>
            <a:off x="7508965" y="3581401"/>
            <a:ext cx="2514600" cy="1780903"/>
            <a:chOff x="5984965" y="3581400"/>
            <a:chExt cx="2514600" cy="1780903"/>
          </a:xfrm>
        </p:grpSpPr>
        <p:grpSp>
          <p:nvGrpSpPr>
            <p:cNvPr id="12" name="Group 11"/>
            <p:cNvGrpSpPr/>
            <p:nvPr/>
          </p:nvGrpSpPr>
          <p:grpSpPr>
            <a:xfrm>
              <a:off x="6235338" y="3914503"/>
              <a:ext cx="2057400" cy="1447800"/>
              <a:chOff x="5562600" y="685800"/>
              <a:chExt cx="2057400" cy="1447800"/>
            </a:xfrm>
          </p:grpSpPr>
          <p:sp>
            <p:nvSpPr>
              <p:cNvPr id="13" name="Rounded Rectangle 12"/>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638800" y="914400"/>
                <a:ext cx="1828800" cy="1200329"/>
              </a:xfrm>
              <a:prstGeom prst="rect">
                <a:avLst/>
              </a:prstGeom>
              <a:noFill/>
            </p:spPr>
            <p:txBody>
              <a:bodyPr wrap="square" rtlCol="0">
                <a:spAutoFit/>
              </a:bodyPr>
              <a:lstStyle/>
              <a:p>
                <a:pPr algn="ctr"/>
                <a:r>
                  <a:rPr lang="en-US" dirty="0">
                    <a:solidFill>
                      <a:schemeClr val="bg1"/>
                    </a:solidFill>
                  </a:rPr>
                  <a:t>3:33-34, 36</a:t>
                </a:r>
              </a:p>
              <a:p>
                <a:pPr algn="ctr"/>
                <a:endParaRPr lang="en-US" dirty="0">
                  <a:solidFill>
                    <a:schemeClr val="bg1"/>
                  </a:solidFill>
                </a:endParaRPr>
              </a:p>
              <a:p>
                <a:pPr algn="ctr"/>
                <a:r>
                  <a:rPr lang="en-US" dirty="0">
                    <a:solidFill>
                      <a:schemeClr val="bg1"/>
                    </a:solidFill>
                  </a:rPr>
                  <a:t>Reign of Judges</a:t>
                </a:r>
              </a:p>
              <a:p>
                <a:pPr algn="ctr"/>
                <a:r>
                  <a:rPr lang="en-US" dirty="0">
                    <a:solidFill>
                      <a:schemeClr val="bg1"/>
                    </a:solidFill>
                  </a:rPr>
                  <a:t>51</a:t>
                </a:r>
                <a:r>
                  <a:rPr lang="en-US" baseline="30000" dirty="0">
                    <a:solidFill>
                      <a:schemeClr val="bg1"/>
                    </a:solidFill>
                  </a:rPr>
                  <a:t>st</a:t>
                </a:r>
                <a:r>
                  <a:rPr lang="en-US" dirty="0">
                    <a:solidFill>
                      <a:schemeClr val="bg1"/>
                    </a:solidFill>
                  </a:rPr>
                  <a:t> Year</a:t>
                </a:r>
              </a:p>
            </p:txBody>
          </p:sp>
        </p:grpSp>
        <p:sp>
          <p:nvSpPr>
            <p:cNvPr id="27" name="TextBox 26"/>
            <p:cNvSpPr txBox="1"/>
            <p:nvPr/>
          </p:nvSpPr>
          <p:spPr>
            <a:xfrm>
              <a:off x="5984965" y="3581400"/>
              <a:ext cx="2514600" cy="461665"/>
            </a:xfrm>
            <a:prstGeom prst="rect">
              <a:avLst/>
            </a:prstGeom>
            <a:solidFill>
              <a:schemeClr val="bg2">
                <a:lumMod val="75000"/>
              </a:schemeClr>
            </a:solidFill>
          </p:spPr>
          <p:txBody>
            <a:bodyPr wrap="square" rtlCol="0">
              <a:spAutoFit/>
            </a:bodyPr>
            <a:lstStyle/>
            <a:p>
              <a:pPr algn="ctr"/>
              <a:r>
                <a:rPr lang="en-US" sz="2400" dirty="0"/>
                <a:t>Pride</a:t>
              </a:r>
            </a:p>
          </p:txBody>
        </p:sp>
      </p:grpSp>
      <p:grpSp>
        <p:nvGrpSpPr>
          <p:cNvPr id="15" name="Group 40"/>
          <p:cNvGrpSpPr/>
          <p:nvPr/>
        </p:nvGrpSpPr>
        <p:grpSpPr>
          <a:xfrm>
            <a:off x="4798422" y="4896395"/>
            <a:ext cx="2514600" cy="1735183"/>
            <a:chOff x="3274422" y="4896394"/>
            <a:chExt cx="2514600" cy="1735183"/>
          </a:xfrm>
        </p:grpSpPr>
        <p:grpSp>
          <p:nvGrpSpPr>
            <p:cNvPr id="18" name="Group 14"/>
            <p:cNvGrpSpPr/>
            <p:nvPr/>
          </p:nvGrpSpPr>
          <p:grpSpPr>
            <a:xfrm>
              <a:off x="3522617" y="5183777"/>
              <a:ext cx="2057400" cy="1447800"/>
              <a:chOff x="5562600" y="685800"/>
              <a:chExt cx="2057400" cy="1447800"/>
            </a:xfrm>
          </p:grpSpPr>
          <p:sp>
            <p:nvSpPr>
              <p:cNvPr id="16" name="Rounded Rectangle 15"/>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638800" y="914400"/>
                <a:ext cx="1828800" cy="1200329"/>
              </a:xfrm>
              <a:prstGeom prst="rect">
                <a:avLst/>
              </a:prstGeom>
              <a:noFill/>
            </p:spPr>
            <p:txBody>
              <a:bodyPr wrap="square" rtlCol="0">
                <a:spAutoFit/>
              </a:bodyPr>
              <a:lstStyle/>
              <a:p>
                <a:pPr algn="ctr"/>
                <a:r>
                  <a:rPr lang="en-US" dirty="0">
                    <a:solidFill>
                      <a:schemeClr val="bg1"/>
                    </a:solidFill>
                  </a:rPr>
                  <a:t>4:1-10</a:t>
                </a:r>
              </a:p>
              <a:p>
                <a:pPr algn="ctr"/>
                <a:endParaRPr lang="en-US" dirty="0">
                  <a:solidFill>
                    <a:schemeClr val="bg1"/>
                  </a:solidFill>
                </a:endParaRPr>
              </a:p>
              <a:p>
                <a:pPr algn="ctr"/>
                <a:r>
                  <a:rPr lang="en-US" dirty="0">
                    <a:solidFill>
                      <a:schemeClr val="bg1"/>
                    </a:solidFill>
                  </a:rPr>
                  <a:t>Reign of Judges</a:t>
                </a:r>
              </a:p>
              <a:p>
                <a:pPr algn="ctr"/>
                <a:r>
                  <a:rPr lang="en-US" dirty="0">
                    <a:solidFill>
                      <a:schemeClr val="bg1"/>
                    </a:solidFill>
                  </a:rPr>
                  <a:t>54</a:t>
                </a:r>
                <a:r>
                  <a:rPr lang="en-US" baseline="30000" dirty="0">
                    <a:solidFill>
                      <a:schemeClr val="bg1"/>
                    </a:solidFill>
                  </a:rPr>
                  <a:t>th</a:t>
                </a:r>
                <a:r>
                  <a:rPr lang="en-US" dirty="0">
                    <a:solidFill>
                      <a:schemeClr val="bg1"/>
                    </a:solidFill>
                  </a:rPr>
                  <a:t> Year</a:t>
                </a:r>
              </a:p>
            </p:txBody>
          </p:sp>
        </p:grpSp>
        <p:sp>
          <p:nvSpPr>
            <p:cNvPr id="28" name="TextBox 27"/>
            <p:cNvSpPr txBox="1"/>
            <p:nvPr/>
          </p:nvSpPr>
          <p:spPr>
            <a:xfrm>
              <a:off x="3274422" y="4896394"/>
              <a:ext cx="2514600" cy="461665"/>
            </a:xfrm>
            <a:prstGeom prst="rect">
              <a:avLst/>
            </a:prstGeom>
            <a:solidFill>
              <a:schemeClr val="bg2">
                <a:lumMod val="75000"/>
              </a:schemeClr>
            </a:solidFill>
          </p:spPr>
          <p:txBody>
            <a:bodyPr wrap="square" rtlCol="0">
              <a:spAutoFit/>
            </a:bodyPr>
            <a:lstStyle/>
            <a:p>
              <a:pPr algn="ctr"/>
              <a:r>
                <a:rPr lang="en-US" sz="2400" dirty="0"/>
                <a:t>Wickedness</a:t>
              </a:r>
            </a:p>
          </p:txBody>
        </p:sp>
      </p:grpSp>
      <p:grpSp>
        <p:nvGrpSpPr>
          <p:cNvPr id="21" name="Group 35"/>
          <p:cNvGrpSpPr/>
          <p:nvPr/>
        </p:nvGrpSpPr>
        <p:grpSpPr>
          <a:xfrm>
            <a:off x="2057400" y="3429000"/>
            <a:ext cx="2514600" cy="2061754"/>
            <a:chOff x="533400" y="3196046"/>
            <a:chExt cx="2514600" cy="2061754"/>
          </a:xfrm>
        </p:grpSpPr>
        <p:grpSp>
          <p:nvGrpSpPr>
            <p:cNvPr id="24" name="Group 20"/>
            <p:cNvGrpSpPr/>
            <p:nvPr/>
          </p:nvGrpSpPr>
          <p:grpSpPr>
            <a:xfrm>
              <a:off x="785949" y="3810000"/>
              <a:ext cx="2057400" cy="1447800"/>
              <a:chOff x="5562600" y="685800"/>
              <a:chExt cx="2057400" cy="1447800"/>
            </a:xfrm>
          </p:grpSpPr>
          <p:sp>
            <p:nvSpPr>
              <p:cNvPr id="22" name="Rounded Rectangle 21"/>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638799" y="914400"/>
                <a:ext cx="1957251" cy="923330"/>
              </a:xfrm>
              <a:prstGeom prst="rect">
                <a:avLst/>
              </a:prstGeom>
              <a:noFill/>
            </p:spPr>
            <p:txBody>
              <a:bodyPr wrap="square" rtlCol="0">
                <a:spAutoFit/>
              </a:bodyPr>
              <a:lstStyle/>
              <a:p>
                <a:pPr algn="ctr"/>
                <a:r>
                  <a:rPr lang="en-US" dirty="0">
                    <a:solidFill>
                      <a:schemeClr val="bg1"/>
                    </a:solidFill>
                  </a:rPr>
                  <a:t>4: 10-13</a:t>
                </a:r>
              </a:p>
              <a:p>
                <a:pPr algn="ctr"/>
                <a:r>
                  <a:rPr lang="en-US" dirty="0">
                    <a:solidFill>
                      <a:schemeClr val="bg1"/>
                    </a:solidFill>
                  </a:rPr>
                  <a:t>Reign of Judges</a:t>
                </a:r>
              </a:p>
              <a:p>
                <a:pPr algn="ctr"/>
                <a:r>
                  <a:rPr lang="en-US" dirty="0">
                    <a:solidFill>
                      <a:schemeClr val="bg1"/>
                    </a:solidFill>
                  </a:rPr>
                  <a:t>61</a:t>
                </a:r>
                <a:r>
                  <a:rPr lang="en-US" baseline="30000" dirty="0">
                    <a:solidFill>
                      <a:schemeClr val="bg1"/>
                    </a:solidFill>
                  </a:rPr>
                  <a:t>st</a:t>
                </a:r>
                <a:r>
                  <a:rPr lang="en-US" dirty="0">
                    <a:solidFill>
                      <a:schemeClr val="bg1"/>
                    </a:solidFill>
                  </a:rPr>
                  <a:t> Year</a:t>
                </a:r>
              </a:p>
            </p:txBody>
          </p:sp>
        </p:grpSp>
        <p:sp>
          <p:nvSpPr>
            <p:cNvPr id="29" name="TextBox 28"/>
            <p:cNvSpPr txBox="1"/>
            <p:nvPr/>
          </p:nvSpPr>
          <p:spPr>
            <a:xfrm>
              <a:off x="533400" y="3196046"/>
              <a:ext cx="2514600" cy="830997"/>
            </a:xfrm>
            <a:prstGeom prst="rect">
              <a:avLst/>
            </a:prstGeom>
            <a:solidFill>
              <a:schemeClr val="bg2">
                <a:lumMod val="75000"/>
              </a:schemeClr>
            </a:solidFill>
          </p:spPr>
          <p:txBody>
            <a:bodyPr wrap="square" rtlCol="0">
              <a:spAutoFit/>
            </a:bodyPr>
            <a:lstStyle/>
            <a:p>
              <a:pPr algn="ctr"/>
              <a:r>
                <a:rPr lang="en-US" sz="2400" dirty="0"/>
                <a:t>Destruction and Suffering</a:t>
              </a:r>
            </a:p>
          </p:txBody>
        </p:sp>
      </p:grpSp>
      <p:grpSp>
        <p:nvGrpSpPr>
          <p:cNvPr id="31" name="Group 36"/>
          <p:cNvGrpSpPr/>
          <p:nvPr/>
        </p:nvGrpSpPr>
        <p:grpSpPr>
          <a:xfrm>
            <a:off x="2174965" y="801188"/>
            <a:ext cx="2514600" cy="2118360"/>
            <a:chOff x="650965" y="801188"/>
            <a:chExt cx="2514600" cy="2118360"/>
          </a:xfrm>
        </p:grpSpPr>
        <p:grpSp>
          <p:nvGrpSpPr>
            <p:cNvPr id="34" name="Group 17"/>
            <p:cNvGrpSpPr/>
            <p:nvPr/>
          </p:nvGrpSpPr>
          <p:grpSpPr>
            <a:xfrm>
              <a:off x="825137" y="1471748"/>
              <a:ext cx="2057400" cy="1447800"/>
              <a:chOff x="5562600" y="685800"/>
              <a:chExt cx="2057400" cy="1447800"/>
            </a:xfrm>
          </p:grpSpPr>
          <p:sp>
            <p:nvSpPr>
              <p:cNvPr id="19" name="Rounded Rectangle 18"/>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638800" y="914400"/>
                <a:ext cx="1828800" cy="923330"/>
              </a:xfrm>
              <a:prstGeom prst="rect">
                <a:avLst/>
              </a:prstGeom>
              <a:noFill/>
            </p:spPr>
            <p:txBody>
              <a:bodyPr wrap="square" rtlCol="0">
                <a:spAutoFit/>
              </a:bodyPr>
              <a:lstStyle/>
              <a:p>
                <a:pPr algn="ctr"/>
                <a:r>
                  <a:rPr lang="en-US" dirty="0">
                    <a:solidFill>
                      <a:schemeClr val="bg1"/>
                    </a:solidFill>
                  </a:rPr>
                  <a:t>4:15-17</a:t>
                </a:r>
              </a:p>
              <a:p>
                <a:pPr algn="ctr"/>
                <a:r>
                  <a:rPr lang="en-US" dirty="0">
                    <a:solidFill>
                      <a:schemeClr val="bg1"/>
                    </a:solidFill>
                  </a:rPr>
                  <a:t>Reign of Judges</a:t>
                </a:r>
              </a:p>
              <a:p>
                <a:pPr algn="ctr"/>
                <a:r>
                  <a:rPr lang="en-US" dirty="0">
                    <a:solidFill>
                      <a:schemeClr val="bg1"/>
                    </a:solidFill>
                  </a:rPr>
                  <a:t>61</a:t>
                </a:r>
                <a:r>
                  <a:rPr lang="en-US" baseline="30000" dirty="0">
                    <a:solidFill>
                      <a:schemeClr val="bg1"/>
                    </a:solidFill>
                  </a:rPr>
                  <a:t>st</a:t>
                </a:r>
                <a:r>
                  <a:rPr lang="en-US" dirty="0">
                    <a:solidFill>
                      <a:schemeClr val="bg1"/>
                    </a:solidFill>
                  </a:rPr>
                  <a:t> and 62</a:t>
                </a:r>
                <a:r>
                  <a:rPr lang="en-US" baseline="30000" dirty="0">
                    <a:solidFill>
                      <a:schemeClr val="bg1"/>
                    </a:solidFill>
                  </a:rPr>
                  <a:t>nd</a:t>
                </a:r>
                <a:r>
                  <a:rPr lang="en-US" dirty="0">
                    <a:solidFill>
                      <a:schemeClr val="bg1"/>
                    </a:solidFill>
                  </a:rPr>
                  <a:t> Year</a:t>
                </a:r>
              </a:p>
            </p:txBody>
          </p:sp>
        </p:grpSp>
        <p:sp>
          <p:nvSpPr>
            <p:cNvPr id="30" name="TextBox 29"/>
            <p:cNvSpPr txBox="1"/>
            <p:nvPr/>
          </p:nvSpPr>
          <p:spPr>
            <a:xfrm>
              <a:off x="650965" y="801188"/>
              <a:ext cx="2514600" cy="830997"/>
            </a:xfrm>
            <a:prstGeom prst="rect">
              <a:avLst/>
            </a:prstGeom>
            <a:solidFill>
              <a:schemeClr val="bg2">
                <a:lumMod val="75000"/>
              </a:schemeClr>
            </a:solidFill>
          </p:spPr>
          <p:txBody>
            <a:bodyPr wrap="square" rtlCol="0">
              <a:spAutoFit/>
            </a:bodyPr>
            <a:lstStyle/>
            <a:p>
              <a:pPr algn="ctr"/>
              <a:r>
                <a:rPr lang="en-US" sz="2400" dirty="0"/>
                <a:t>Humility and Repentance</a:t>
              </a:r>
            </a:p>
          </p:txBody>
        </p:sp>
      </p:grpSp>
      <p:sp>
        <p:nvSpPr>
          <p:cNvPr id="32" name="Oval 31"/>
          <p:cNvSpPr/>
          <p:nvPr/>
        </p:nvSpPr>
        <p:spPr>
          <a:xfrm>
            <a:off x="4800600" y="2057400"/>
            <a:ext cx="2590800" cy="25908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105400" y="2286000"/>
            <a:ext cx="1981200" cy="2308324"/>
          </a:xfrm>
          <a:prstGeom prst="rect">
            <a:avLst/>
          </a:prstGeom>
          <a:noFill/>
        </p:spPr>
        <p:txBody>
          <a:bodyPr wrap="square" rtlCol="0">
            <a:spAutoFit/>
          </a:bodyPr>
          <a:lstStyle/>
          <a:p>
            <a:pPr algn="ctr"/>
            <a:r>
              <a:rPr lang="en-US" sz="3600" dirty="0">
                <a:solidFill>
                  <a:schemeClr val="bg1"/>
                </a:solidFill>
              </a:rPr>
              <a:t>1</a:t>
            </a:r>
            <a:r>
              <a:rPr lang="en-US" sz="3600" baseline="30000" dirty="0">
                <a:solidFill>
                  <a:schemeClr val="bg1"/>
                </a:solidFill>
              </a:rPr>
              <a:t>st</a:t>
            </a:r>
            <a:r>
              <a:rPr lang="en-US" sz="3600" dirty="0">
                <a:solidFill>
                  <a:schemeClr val="bg1"/>
                </a:solidFill>
              </a:rPr>
              <a:t> Cycle of Nephite Disease</a:t>
            </a:r>
          </a:p>
        </p:txBody>
      </p:sp>
      <p:sp>
        <p:nvSpPr>
          <p:cNvPr id="42" name="Isosceles Triangle 41"/>
          <p:cNvSpPr/>
          <p:nvPr/>
        </p:nvSpPr>
        <p:spPr>
          <a:xfrm rot="7502031">
            <a:off x="7578466" y="544168"/>
            <a:ext cx="352894" cy="2382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rot="10985911">
            <a:off x="9039392" y="3217934"/>
            <a:ext cx="352894" cy="2382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rot="13834445">
            <a:off x="7641966" y="5674968"/>
            <a:ext cx="352894" cy="2382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rot="3618238">
            <a:off x="4530467" y="480667"/>
            <a:ext cx="352894" cy="2382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rot="164395">
            <a:off x="3019166" y="3084168"/>
            <a:ext cx="352894" cy="2382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p:cNvSpPr/>
          <p:nvPr/>
        </p:nvSpPr>
        <p:spPr>
          <a:xfrm rot="18451165">
            <a:off x="4301866" y="5586068"/>
            <a:ext cx="352894" cy="2382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97667" y="89026"/>
            <a:ext cx="1752600" cy="369332"/>
          </a:xfrm>
          <a:prstGeom prst="rect">
            <a:avLst/>
          </a:prstGeom>
          <a:noFill/>
        </p:spPr>
        <p:txBody>
          <a:bodyPr wrap="square" rtlCol="0">
            <a:spAutoFit/>
          </a:bodyPr>
          <a:lstStyle/>
          <a:p>
            <a:r>
              <a:rPr lang="en-US" dirty="0">
                <a:solidFill>
                  <a:srgbClr val="FFFF00"/>
                </a:solidFill>
              </a:rPr>
              <a:t>Helaman</a:t>
            </a:r>
          </a:p>
        </p:txBody>
      </p:sp>
      <p:sp>
        <p:nvSpPr>
          <p:cNvPr id="51" name="TextBox 50"/>
          <p:cNvSpPr txBox="1"/>
          <p:nvPr/>
        </p:nvSpPr>
        <p:spPr>
          <a:xfrm>
            <a:off x="2057400" y="5562601"/>
            <a:ext cx="2743200" cy="1200329"/>
          </a:xfrm>
          <a:prstGeom prst="rect">
            <a:avLst/>
          </a:prstGeom>
          <a:noFill/>
        </p:spPr>
        <p:txBody>
          <a:bodyPr wrap="square" rtlCol="0">
            <a:spAutoFit/>
          </a:bodyPr>
          <a:lstStyle/>
          <a:p>
            <a:r>
              <a:rPr lang="en-US" dirty="0">
                <a:solidFill>
                  <a:srgbClr val="FFFF00"/>
                </a:solidFill>
              </a:rPr>
              <a:t>Postscript to the war</a:t>
            </a:r>
          </a:p>
          <a:p>
            <a:r>
              <a:rPr lang="en-US" dirty="0">
                <a:solidFill>
                  <a:srgbClr val="FFFF00"/>
                </a:solidFill>
              </a:rPr>
              <a:t>3:23 Secret Combinations</a:t>
            </a:r>
          </a:p>
          <a:p>
            <a:r>
              <a:rPr lang="en-US" dirty="0">
                <a:solidFill>
                  <a:srgbClr val="FFFF00"/>
                </a:solidFill>
              </a:rPr>
              <a:t>4:24 Spirit Withdrawal</a:t>
            </a:r>
          </a:p>
          <a:p>
            <a:r>
              <a:rPr lang="en-US" dirty="0">
                <a:solidFill>
                  <a:srgbClr val="FFFF00"/>
                </a:solidFill>
              </a:rPr>
              <a:t>5:2 Most Choose Evil</a:t>
            </a:r>
          </a:p>
        </p:txBody>
      </p:sp>
      <p:sp>
        <p:nvSpPr>
          <p:cNvPr id="52" name="TextBox 51"/>
          <p:cNvSpPr txBox="1"/>
          <p:nvPr/>
        </p:nvSpPr>
        <p:spPr>
          <a:xfrm>
            <a:off x="5257800" y="533400"/>
            <a:ext cx="1828800" cy="923330"/>
          </a:xfrm>
          <a:prstGeom prst="rect">
            <a:avLst/>
          </a:prstGeom>
          <a:noFill/>
        </p:spPr>
        <p:txBody>
          <a:bodyPr wrap="square" rtlCol="0">
            <a:spAutoFit/>
          </a:bodyPr>
          <a:lstStyle/>
          <a:p>
            <a:pPr algn="ctr"/>
            <a:r>
              <a:rPr lang="en-US" dirty="0">
                <a:solidFill>
                  <a:schemeClr val="bg1"/>
                </a:solidFill>
              </a:rPr>
              <a:t>6:1-8</a:t>
            </a:r>
          </a:p>
          <a:p>
            <a:pPr algn="ctr"/>
            <a:r>
              <a:rPr lang="en-US" dirty="0">
                <a:solidFill>
                  <a:schemeClr val="bg1"/>
                </a:solidFill>
              </a:rPr>
              <a:t>Reign of Judges</a:t>
            </a:r>
          </a:p>
          <a:p>
            <a:pPr algn="ctr"/>
            <a:r>
              <a:rPr lang="en-US" dirty="0">
                <a:solidFill>
                  <a:schemeClr val="bg1"/>
                </a:solidFill>
              </a:rPr>
              <a:t>61</a:t>
            </a:r>
            <a:r>
              <a:rPr lang="en-US" baseline="30000" dirty="0">
                <a:solidFill>
                  <a:schemeClr val="bg1"/>
                </a:solidFill>
              </a:rPr>
              <a:t>st</a:t>
            </a:r>
            <a:r>
              <a:rPr lang="en-US" dirty="0">
                <a:solidFill>
                  <a:schemeClr val="bg1"/>
                </a:solidFill>
              </a:rPr>
              <a:t> and 62</a:t>
            </a:r>
            <a:r>
              <a:rPr lang="en-US" baseline="30000" dirty="0">
                <a:solidFill>
                  <a:schemeClr val="bg1"/>
                </a:solidFill>
              </a:rPr>
              <a:t>nd</a:t>
            </a:r>
            <a:r>
              <a:rPr lang="en-US" dirty="0">
                <a:solidFill>
                  <a:schemeClr val="bg1"/>
                </a:solidFill>
              </a:rPr>
              <a:t> Year</a:t>
            </a:r>
          </a:p>
        </p:txBody>
      </p:sp>
    </p:spTree>
    <p:extLst>
      <p:ext uri="{BB962C8B-B14F-4D97-AF65-F5344CB8AC3E}">
        <p14:creationId xmlns:p14="http://schemas.microsoft.com/office/powerpoint/2010/main" val="397553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30F33B-E954-454C-982B-111C4CEAF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6488668"/>
            <a:ext cx="4191000" cy="369332"/>
          </a:xfrm>
          <a:prstGeom prst="rect">
            <a:avLst/>
          </a:prstGeom>
          <a:noFill/>
        </p:spPr>
        <p:txBody>
          <a:bodyPr wrap="square" rtlCol="0">
            <a:spAutoFit/>
          </a:bodyPr>
          <a:lstStyle/>
          <a:p>
            <a:r>
              <a:rPr lang="en-US" dirty="0">
                <a:solidFill>
                  <a:schemeClr val="bg1"/>
                </a:solidFill>
              </a:rPr>
              <a:t>Alma 63:1-17 Helaman 3:1-12</a:t>
            </a:r>
          </a:p>
        </p:txBody>
      </p:sp>
      <p:sp>
        <p:nvSpPr>
          <p:cNvPr id="6" name="TextBox 5"/>
          <p:cNvSpPr txBox="1"/>
          <p:nvPr/>
        </p:nvSpPr>
        <p:spPr>
          <a:xfrm>
            <a:off x="2438400" y="1"/>
            <a:ext cx="7315200" cy="1015663"/>
          </a:xfrm>
          <a:prstGeom prst="rect">
            <a:avLst/>
          </a:prstGeom>
          <a:noFill/>
        </p:spPr>
        <p:txBody>
          <a:bodyPr wrap="square" rtlCol="0">
            <a:spAutoFit/>
          </a:bodyPr>
          <a:lstStyle/>
          <a:p>
            <a:pPr algn="ctr"/>
            <a:r>
              <a:rPr lang="en-US" sz="6000" dirty="0">
                <a:solidFill>
                  <a:schemeClr val="bg1"/>
                </a:solidFill>
                <a:latin typeface="Algerian" pitchFamily="82" charset="0"/>
                <a:cs typeface="Aharoni" pitchFamily="2" charset="-79"/>
              </a:rPr>
              <a:t>A Time to Leave</a:t>
            </a:r>
          </a:p>
        </p:txBody>
      </p:sp>
      <p:sp>
        <p:nvSpPr>
          <p:cNvPr id="7" name="TextBox 6"/>
          <p:cNvSpPr txBox="1"/>
          <p:nvPr/>
        </p:nvSpPr>
        <p:spPr>
          <a:xfrm>
            <a:off x="878185" y="1192039"/>
            <a:ext cx="3711921" cy="1200329"/>
          </a:xfrm>
          <a:prstGeom prst="rect">
            <a:avLst/>
          </a:prstGeom>
          <a:noFill/>
        </p:spPr>
        <p:txBody>
          <a:bodyPr wrap="square" rtlCol="0">
            <a:spAutoFit/>
          </a:bodyPr>
          <a:lstStyle/>
          <a:p>
            <a:r>
              <a:rPr lang="en-US" sz="2400" dirty="0">
                <a:solidFill>
                  <a:srgbClr val="FFFF00"/>
                </a:solidFill>
              </a:rPr>
              <a:t>In the 43</a:t>
            </a:r>
            <a:r>
              <a:rPr lang="en-US" sz="2400" baseline="30000" dirty="0">
                <a:solidFill>
                  <a:srgbClr val="FFFF00"/>
                </a:solidFill>
              </a:rPr>
              <a:t>rd</a:t>
            </a:r>
            <a:r>
              <a:rPr lang="en-US" sz="2400" dirty="0">
                <a:solidFill>
                  <a:srgbClr val="FFFF00"/>
                </a:solidFill>
              </a:rPr>
              <a:t> - 45</a:t>
            </a:r>
            <a:r>
              <a:rPr lang="en-US" sz="2400" baseline="30000" dirty="0">
                <a:solidFill>
                  <a:srgbClr val="FFFF00"/>
                </a:solidFill>
              </a:rPr>
              <a:t>th</a:t>
            </a:r>
            <a:r>
              <a:rPr lang="en-US" sz="2400" dirty="0">
                <a:solidFill>
                  <a:srgbClr val="FFFF00"/>
                </a:solidFill>
              </a:rPr>
              <a:t> Year of the Reign of the Judges there was no contention</a:t>
            </a:r>
          </a:p>
        </p:txBody>
      </p:sp>
      <p:sp>
        <p:nvSpPr>
          <p:cNvPr id="8" name="TextBox 7"/>
          <p:cNvSpPr txBox="1"/>
          <p:nvPr/>
        </p:nvSpPr>
        <p:spPr>
          <a:xfrm>
            <a:off x="6234820" y="1080381"/>
            <a:ext cx="4343400" cy="830997"/>
          </a:xfrm>
          <a:prstGeom prst="rect">
            <a:avLst/>
          </a:prstGeom>
          <a:noFill/>
        </p:spPr>
        <p:txBody>
          <a:bodyPr wrap="square" rtlCol="0">
            <a:spAutoFit/>
          </a:bodyPr>
          <a:lstStyle/>
          <a:p>
            <a:r>
              <a:rPr lang="en-US" sz="2400" dirty="0">
                <a:solidFill>
                  <a:schemeClr val="bg1"/>
                </a:solidFill>
              </a:rPr>
              <a:t>However: In the 46</a:t>
            </a:r>
            <a:r>
              <a:rPr lang="en-US" sz="2400" baseline="30000" dirty="0">
                <a:solidFill>
                  <a:schemeClr val="bg1"/>
                </a:solidFill>
              </a:rPr>
              <a:t>th</a:t>
            </a:r>
            <a:r>
              <a:rPr lang="en-US" sz="2400" dirty="0">
                <a:solidFill>
                  <a:schemeClr val="bg1"/>
                </a:solidFill>
              </a:rPr>
              <a:t> Year there began to be ‘much contention’</a:t>
            </a:r>
          </a:p>
        </p:txBody>
      </p:sp>
      <p:sp>
        <p:nvSpPr>
          <p:cNvPr id="9" name="TextBox 8"/>
          <p:cNvSpPr txBox="1"/>
          <p:nvPr/>
        </p:nvSpPr>
        <p:spPr>
          <a:xfrm>
            <a:off x="3838669" y="2337304"/>
            <a:ext cx="4648200" cy="1200329"/>
          </a:xfrm>
          <a:prstGeom prst="rect">
            <a:avLst/>
          </a:prstGeom>
          <a:noFill/>
        </p:spPr>
        <p:txBody>
          <a:bodyPr wrap="square" rtlCol="0">
            <a:spAutoFit/>
          </a:bodyPr>
          <a:lstStyle/>
          <a:p>
            <a:pPr algn="ctr"/>
            <a:r>
              <a:rPr lang="en-US" sz="2400" dirty="0">
                <a:solidFill>
                  <a:schemeClr val="bg1"/>
                </a:solidFill>
              </a:rPr>
              <a:t>Many of the Nephites, including the people of Ammon, migrated north for a safer haven…</a:t>
            </a:r>
          </a:p>
        </p:txBody>
      </p:sp>
      <p:pic>
        <p:nvPicPr>
          <p:cNvPr id="3" name="Picture 2">
            <a:extLst>
              <a:ext uri="{FF2B5EF4-FFF2-40B4-BE49-F238E27FC236}">
                <a16:creationId xmlns:a16="http://schemas.microsoft.com/office/drawing/2014/main" id="{30F5A1A4-E737-4357-9B60-C65993EA2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05" y="3861160"/>
            <a:ext cx="4360851" cy="2616511"/>
          </a:xfrm>
          <a:prstGeom prst="rect">
            <a:avLst/>
          </a:prstGeom>
        </p:spPr>
      </p:pic>
      <p:pic>
        <p:nvPicPr>
          <p:cNvPr id="11" name="Picture 10">
            <a:extLst>
              <a:ext uri="{FF2B5EF4-FFF2-40B4-BE49-F238E27FC236}">
                <a16:creationId xmlns:a16="http://schemas.microsoft.com/office/drawing/2014/main" id="{202E9507-BC7E-4EBE-BBF1-6BAA5039C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5901" y="3735785"/>
            <a:ext cx="4360851" cy="2728148"/>
          </a:xfrm>
          <a:prstGeom prst="rect">
            <a:avLst/>
          </a:prstGeom>
        </p:spPr>
      </p:pic>
    </p:spTree>
    <p:extLst>
      <p:ext uri="{BB962C8B-B14F-4D97-AF65-F5344CB8AC3E}">
        <p14:creationId xmlns:p14="http://schemas.microsoft.com/office/powerpoint/2010/main" val="54973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BE7E19-1D12-4FF5-A224-950EDAF56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38408" y="6488668"/>
            <a:ext cx="4191000" cy="369332"/>
          </a:xfrm>
          <a:prstGeom prst="rect">
            <a:avLst/>
          </a:prstGeom>
          <a:noFill/>
        </p:spPr>
        <p:txBody>
          <a:bodyPr wrap="square" rtlCol="0">
            <a:spAutoFit/>
          </a:bodyPr>
          <a:lstStyle/>
          <a:p>
            <a:r>
              <a:rPr lang="en-US" dirty="0">
                <a:solidFill>
                  <a:schemeClr val="bg1"/>
                </a:solidFill>
              </a:rPr>
              <a:t>Helaman 3:9</a:t>
            </a:r>
          </a:p>
        </p:txBody>
      </p:sp>
      <p:sp>
        <p:nvSpPr>
          <p:cNvPr id="6" name="TextBox 5"/>
          <p:cNvSpPr txBox="1"/>
          <p:nvPr/>
        </p:nvSpPr>
        <p:spPr>
          <a:xfrm>
            <a:off x="2438400" y="1"/>
            <a:ext cx="7315200" cy="1015663"/>
          </a:xfrm>
          <a:prstGeom prst="rect">
            <a:avLst/>
          </a:prstGeom>
          <a:noFill/>
        </p:spPr>
        <p:txBody>
          <a:bodyPr wrap="square" rtlCol="0">
            <a:spAutoFit/>
          </a:bodyPr>
          <a:lstStyle/>
          <a:p>
            <a:pPr algn="ctr"/>
            <a:r>
              <a:rPr lang="en-US" sz="6000" dirty="0">
                <a:solidFill>
                  <a:schemeClr val="bg1"/>
                </a:solidFill>
                <a:latin typeface="Algerian" pitchFamily="82" charset="0"/>
                <a:cs typeface="Aharoni" pitchFamily="2" charset="-79"/>
              </a:rPr>
              <a:t>Concrete Homes</a:t>
            </a:r>
          </a:p>
        </p:txBody>
      </p:sp>
      <p:sp>
        <p:nvSpPr>
          <p:cNvPr id="9" name="TextBox 8"/>
          <p:cNvSpPr txBox="1"/>
          <p:nvPr/>
        </p:nvSpPr>
        <p:spPr>
          <a:xfrm>
            <a:off x="3065319" y="924792"/>
            <a:ext cx="5867400" cy="830997"/>
          </a:xfrm>
          <a:prstGeom prst="rect">
            <a:avLst/>
          </a:prstGeom>
          <a:noFill/>
        </p:spPr>
        <p:txBody>
          <a:bodyPr wrap="square" rtlCol="0">
            <a:spAutoFit/>
          </a:bodyPr>
          <a:lstStyle/>
          <a:p>
            <a:pPr algn="ctr"/>
            <a:r>
              <a:rPr lang="en-US" sz="2400" dirty="0">
                <a:solidFill>
                  <a:schemeClr val="bg1"/>
                </a:solidFill>
              </a:rPr>
              <a:t>They pitched their tents and made concrete homes because timber was scarce</a:t>
            </a:r>
          </a:p>
        </p:txBody>
      </p:sp>
      <p:pic>
        <p:nvPicPr>
          <p:cNvPr id="3" name="Picture 2">
            <a:extLst>
              <a:ext uri="{FF2B5EF4-FFF2-40B4-BE49-F238E27FC236}">
                <a16:creationId xmlns:a16="http://schemas.microsoft.com/office/drawing/2014/main" id="{9B29F925-C407-404B-A91A-0F803DB9D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36" y="2214704"/>
            <a:ext cx="4467225" cy="2971800"/>
          </a:xfrm>
          <a:prstGeom prst="rect">
            <a:avLst/>
          </a:prstGeom>
        </p:spPr>
      </p:pic>
      <p:pic>
        <p:nvPicPr>
          <p:cNvPr id="7" name="Picture 6">
            <a:extLst>
              <a:ext uri="{FF2B5EF4-FFF2-40B4-BE49-F238E27FC236}">
                <a16:creationId xmlns:a16="http://schemas.microsoft.com/office/drawing/2014/main" id="{80F8010C-1CE2-443F-B513-0D92DB028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6014" y="4155168"/>
            <a:ext cx="2857500" cy="2143125"/>
          </a:xfrm>
          <a:prstGeom prst="rect">
            <a:avLst/>
          </a:prstGeom>
        </p:spPr>
      </p:pic>
      <p:pic>
        <p:nvPicPr>
          <p:cNvPr id="13" name="Picture 12">
            <a:extLst>
              <a:ext uri="{FF2B5EF4-FFF2-40B4-BE49-F238E27FC236}">
                <a16:creationId xmlns:a16="http://schemas.microsoft.com/office/drawing/2014/main" id="{BE5D9A40-CF29-450E-BAA8-B306350FD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4845" y="1871437"/>
            <a:ext cx="2247900" cy="2990850"/>
          </a:xfrm>
          <a:prstGeom prst="rect">
            <a:avLst/>
          </a:prstGeom>
        </p:spPr>
      </p:pic>
    </p:spTree>
    <p:extLst>
      <p:ext uri="{BB962C8B-B14F-4D97-AF65-F5344CB8AC3E}">
        <p14:creationId xmlns:p14="http://schemas.microsoft.com/office/powerpoint/2010/main" val="902666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Picture 268">
            <a:extLst>
              <a:ext uri="{FF2B5EF4-FFF2-40B4-BE49-F238E27FC236}">
                <a16:creationId xmlns:a16="http://schemas.microsoft.com/office/drawing/2014/main" id="{372D16FE-2230-43A4-8590-E7DAE5EA0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29766" y="6488668"/>
            <a:ext cx="4191000" cy="369332"/>
          </a:xfrm>
          <a:prstGeom prst="rect">
            <a:avLst/>
          </a:prstGeom>
          <a:noFill/>
        </p:spPr>
        <p:txBody>
          <a:bodyPr wrap="square" rtlCol="0">
            <a:spAutoFit/>
          </a:bodyPr>
          <a:lstStyle/>
          <a:p>
            <a:r>
              <a:rPr lang="en-US" dirty="0">
                <a:solidFill>
                  <a:schemeClr val="bg1"/>
                </a:solidFill>
              </a:rPr>
              <a:t>Helaman 3:20-28</a:t>
            </a:r>
          </a:p>
        </p:txBody>
      </p:sp>
      <p:sp>
        <p:nvSpPr>
          <p:cNvPr id="6" name="TextBox 5"/>
          <p:cNvSpPr txBox="1"/>
          <p:nvPr/>
        </p:nvSpPr>
        <p:spPr>
          <a:xfrm>
            <a:off x="2438400" y="1"/>
            <a:ext cx="7315200" cy="1015663"/>
          </a:xfrm>
          <a:prstGeom prst="rect">
            <a:avLst/>
          </a:prstGeom>
          <a:noFill/>
        </p:spPr>
        <p:txBody>
          <a:bodyPr wrap="square" rtlCol="0">
            <a:spAutoFit/>
          </a:bodyPr>
          <a:lstStyle/>
          <a:p>
            <a:pPr algn="ctr"/>
            <a:r>
              <a:rPr lang="en-US" sz="6000" dirty="0">
                <a:solidFill>
                  <a:schemeClr val="bg1"/>
                </a:solidFill>
                <a:latin typeface="Algerian" pitchFamily="82" charset="0"/>
                <a:cs typeface="Aharoni" pitchFamily="2" charset="-79"/>
              </a:rPr>
              <a:t>Helaman II</a:t>
            </a:r>
          </a:p>
        </p:txBody>
      </p:sp>
      <p:sp>
        <p:nvSpPr>
          <p:cNvPr id="8" name="TextBox 7"/>
          <p:cNvSpPr txBox="1"/>
          <p:nvPr/>
        </p:nvSpPr>
        <p:spPr>
          <a:xfrm>
            <a:off x="3810000" y="2362201"/>
            <a:ext cx="2209800" cy="1200329"/>
          </a:xfrm>
          <a:prstGeom prst="rect">
            <a:avLst/>
          </a:prstGeom>
          <a:noFill/>
        </p:spPr>
        <p:txBody>
          <a:bodyPr wrap="square" rtlCol="0">
            <a:spAutoFit/>
          </a:bodyPr>
          <a:lstStyle/>
          <a:p>
            <a:r>
              <a:rPr lang="en-US" sz="2400" dirty="0">
                <a:solidFill>
                  <a:schemeClr val="bg1"/>
                </a:solidFill>
              </a:rPr>
              <a:t>He had two sons:</a:t>
            </a:r>
          </a:p>
          <a:p>
            <a:r>
              <a:rPr lang="en-US" sz="2400" dirty="0">
                <a:solidFill>
                  <a:schemeClr val="bg1"/>
                </a:solidFill>
              </a:rPr>
              <a:t>Nephi and Lehi</a:t>
            </a:r>
          </a:p>
        </p:txBody>
      </p:sp>
      <p:sp>
        <p:nvSpPr>
          <p:cNvPr id="9" name="TextBox 8"/>
          <p:cNvSpPr txBox="1"/>
          <p:nvPr/>
        </p:nvSpPr>
        <p:spPr>
          <a:xfrm>
            <a:off x="695608" y="887240"/>
            <a:ext cx="3200400" cy="1200329"/>
          </a:xfrm>
          <a:prstGeom prst="rect">
            <a:avLst/>
          </a:prstGeom>
          <a:noFill/>
        </p:spPr>
        <p:txBody>
          <a:bodyPr wrap="square" rtlCol="0">
            <a:spAutoFit/>
          </a:bodyPr>
          <a:lstStyle/>
          <a:p>
            <a:r>
              <a:rPr lang="en-US" sz="2400" dirty="0">
                <a:solidFill>
                  <a:schemeClr val="bg1"/>
                </a:solidFill>
              </a:rPr>
              <a:t>Helaman was chief judge and also kept the sacred records</a:t>
            </a:r>
          </a:p>
        </p:txBody>
      </p:sp>
      <p:sp>
        <p:nvSpPr>
          <p:cNvPr id="267" name="TextBox 266"/>
          <p:cNvSpPr txBox="1"/>
          <p:nvPr/>
        </p:nvSpPr>
        <p:spPr>
          <a:xfrm>
            <a:off x="7704499" y="5792710"/>
            <a:ext cx="4343400" cy="830997"/>
          </a:xfrm>
          <a:prstGeom prst="rect">
            <a:avLst/>
          </a:prstGeom>
          <a:noFill/>
        </p:spPr>
        <p:txBody>
          <a:bodyPr wrap="square" rtlCol="0">
            <a:spAutoFit/>
          </a:bodyPr>
          <a:lstStyle/>
          <a:p>
            <a:r>
              <a:rPr lang="en-US" sz="2400" dirty="0">
                <a:solidFill>
                  <a:schemeClr val="bg1"/>
                </a:solidFill>
              </a:rPr>
              <a:t>47</a:t>
            </a:r>
            <a:r>
              <a:rPr lang="en-US" sz="2400" baseline="30000" dirty="0">
                <a:solidFill>
                  <a:schemeClr val="bg1"/>
                </a:solidFill>
              </a:rPr>
              <a:t>th</a:t>
            </a:r>
            <a:r>
              <a:rPr lang="en-US" sz="2400" dirty="0">
                <a:solidFill>
                  <a:schemeClr val="bg1"/>
                </a:solidFill>
              </a:rPr>
              <a:t> – 49</a:t>
            </a:r>
            <a:r>
              <a:rPr lang="en-US" sz="2400" baseline="30000" dirty="0">
                <a:solidFill>
                  <a:schemeClr val="bg1"/>
                </a:solidFill>
              </a:rPr>
              <a:t>th</a:t>
            </a:r>
            <a:r>
              <a:rPr lang="en-US" sz="2400" dirty="0">
                <a:solidFill>
                  <a:schemeClr val="bg1"/>
                </a:solidFill>
              </a:rPr>
              <a:t> year-- very little contention---much prosperity</a:t>
            </a:r>
          </a:p>
        </p:txBody>
      </p:sp>
      <p:sp>
        <p:nvSpPr>
          <p:cNvPr id="268" name="Rectangle 267"/>
          <p:cNvSpPr/>
          <p:nvPr/>
        </p:nvSpPr>
        <p:spPr>
          <a:xfrm>
            <a:off x="5482936" y="4797137"/>
            <a:ext cx="6591300" cy="923330"/>
          </a:xfrm>
          <a:prstGeom prst="rect">
            <a:avLst/>
          </a:prstGeom>
        </p:spPr>
        <p:txBody>
          <a:bodyPr wrap="square">
            <a:spAutoFit/>
          </a:bodyPr>
          <a:lstStyle/>
          <a:p>
            <a:r>
              <a:rPr lang="en-US" dirty="0">
                <a:solidFill>
                  <a:schemeClr val="bg1"/>
                </a:solidFill>
              </a:rPr>
              <a:t>The unbelievable peace  “…for </a:t>
            </a:r>
            <a:r>
              <a:rPr lang="en-US" i="1" dirty="0">
                <a:solidFill>
                  <a:schemeClr val="bg1"/>
                </a:solidFill>
              </a:rPr>
              <a:t>I</a:t>
            </a:r>
            <a:r>
              <a:rPr lang="en-US" dirty="0">
                <a:solidFill>
                  <a:schemeClr val="bg1"/>
                </a:solidFill>
              </a:rPr>
              <a:t> will work a work in your days, </a:t>
            </a:r>
            <a:r>
              <a:rPr lang="en-US" i="1" dirty="0">
                <a:solidFill>
                  <a:schemeClr val="bg1"/>
                </a:solidFill>
              </a:rPr>
              <a:t>which</a:t>
            </a:r>
            <a:r>
              <a:rPr lang="en-US" dirty="0">
                <a:solidFill>
                  <a:schemeClr val="bg1"/>
                </a:solidFill>
              </a:rPr>
              <a:t> ye will not believe, though it be told </a:t>
            </a:r>
            <a:r>
              <a:rPr lang="en-US" i="1" dirty="0">
                <a:solidFill>
                  <a:schemeClr val="bg1"/>
                </a:solidFill>
              </a:rPr>
              <a:t>you.”</a:t>
            </a:r>
          </a:p>
          <a:p>
            <a:r>
              <a:rPr lang="en-US" i="1" dirty="0">
                <a:solidFill>
                  <a:schemeClr val="bg1"/>
                </a:solidFill>
              </a:rPr>
              <a:t>Habakkuk 1:5</a:t>
            </a:r>
            <a:endParaRPr lang="en-US" dirty="0">
              <a:solidFill>
                <a:schemeClr val="bg1"/>
              </a:solidFill>
            </a:endParaRPr>
          </a:p>
        </p:txBody>
      </p:sp>
      <p:grpSp>
        <p:nvGrpSpPr>
          <p:cNvPr id="535" name="Group 534">
            <a:extLst>
              <a:ext uri="{FF2B5EF4-FFF2-40B4-BE49-F238E27FC236}">
                <a16:creationId xmlns:a16="http://schemas.microsoft.com/office/drawing/2014/main" id="{DE4771CD-3BBA-A3D4-06EB-915F96A78B44}"/>
              </a:ext>
            </a:extLst>
          </p:cNvPr>
          <p:cNvGrpSpPr/>
          <p:nvPr/>
        </p:nvGrpSpPr>
        <p:grpSpPr>
          <a:xfrm>
            <a:off x="4223644" y="4266826"/>
            <a:ext cx="1347929" cy="2369000"/>
            <a:chOff x="6248400" y="381000"/>
            <a:chExt cx="2051847" cy="3606146"/>
          </a:xfrm>
        </p:grpSpPr>
        <p:sp>
          <p:nvSpPr>
            <p:cNvPr id="536" name="Round Diagonal Corner Rectangle 116">
              <a:extLst>
                <a:ext uri="{FF2B5EF4-FFF2-40B4-BE49-F238E27FC236}">
                  <a16:creationId xmlns:a16="http://schemas.microsoft.com/office/drawing/2014/main" id="{E5EBDFA9-76F4-88C3-CF68-C92A0BA76C50}"/>
                </a:ext>
              </a:extLst>
            </p:cNvPr>
            <p:cNvSpPr/>
            <p:nvPr/>
          </p:nvSpPr>
          <p:spPr>
            <a:xfrm rot="5204949" flipH="1">
              <a:off x="7153617" y="512552"/>
              <a:ext cx="752748" cy="581636"/>
            </a:xfrm>
            <a:prstGeom prst="round2DiagRect">
              <a:avLst>
                <a:gd name="adj1" fmla="val 16667"/>
                <a:gd name="adj2" fmla="val 5000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7" name="Round Diagonal Corner Rectangle 117">
              <a:extLst>
                <a:ext uri="{FF2B5EF4-FFF2-40B4-BE49-F238E27FC236}">
                  <a16:creationId xmlns:a16="http://schemas.microsoft.com/office/drawing/2014/main" id="{5E4521D2-6472-3287-609B-8EA8354F0B02}"/>
                </a:ext>
              </a:extLst>
            </p:cNvPr>
            <p:cNvSpPr/>
            <p:nvPr/>
          </p:nvSpPr>
          <p:spPr>
            <a:xfrm rot="5751864">
              <a:off x="6551878" y="442961"/>
              <a:ext cx="697964" cy="627290"/>
            </a:xfrm>
            <a:prstGeom prst="round2DiagRect">
              <a:avLst>
                <a:gd name="adj1" fmla="val 16667"/>
                <a:gd name="adj2" fmla="val 5000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8" name="Oval 537">
              <a:extLst>
                <a:ext uri="{FF2B5EF4-FFF2-40B4-BE49-F238E27FC236}">
                  <a16:creationId xmlns:a16="http://schemas.microsoft.com/office/drawing/2014/main" id="{D06912BB-37F3-3178-5EBC-22DA7CFF272B}"/>
                </a:ext>
              </a:extLst>
            </p:cNvPr>
            <p:cNvSpPr/>
            <p:nvPr/>
          </p:nvSpPr>
          <p:spPr>
            <a:xfrm>
              <a:off x="6248400" y="2358564"/>
              <a:ext cx="412974" cy="5319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9" name="Trapezoid 538">
              <a:extLst>
                <a:ext uri="{FF2B5EF4-FFF2-40B4-BE49-F238E27FC236}">
                  <a16:creationId xmlns:a16="http://schemas.microsoft.com/office/drawing/2014/main" id="{6383E139-FC29-79EE-840D-67E5EA36A94B}"/>
                </a:ext>
              </a:extLst>
            </p:cNvPr>
            <p:cNvSpPr/>
            <p:nvPr/>
          </p:nvSpPr>
          <p:spPr>
            <a:xfrm rot="1437181">
              <a:off x="6424606" y="1387425"/>
              <a:ext cx="613313" cy="1426758"/>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0" name="Oval 539">
              <a:extLst>
                <a:ext uri="{FF2B5EF4-FFF2-40B4-BE49-F238E27FC236}">
                  <a16:creationId xmlns:a16="http://schemas.microsoft.com/office/drawing/2014/main" id="{C3DBDEE7-EA31-EE39-4EDE-F490A6977DCA}"/>
                </a:ext>
              </a:extLst>
            </p:cNvPr>
            <p:cNvSpPr/>
            <p:nvPr/>
          </p:nvSpPr>
          <p:spPr>
            <a:xfrm rot="4663168">
              <a:off x="7318671" y="3505132"/>
              <a:ext cx="369494" cy="594533"/>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1" name="Oval 540">
              <a:extLst>
                <a:ext uri="{FF2B5EF4-FFF2-40B4-BE49-F238E27FC236}">
                  <a16:creationId xmlns:a16="http://schemas.microsoft.com/office/drawing/2014/main" id="{6BD3B393-F2DF-534C-FCC1-63F55818FEC0}"/>
                </a:ext>
              </a:extLst>
            </p:cNvPr>
            <p:cNvSpPr/>
            <p:nvPr/>
          </p:nvSpPr>
          <p:spPr>
            <a:xfrm rot="4271122">
              <a:off x="6758945" y="3502607"/>
              <a:ext cx="369494" cy="594533"/>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2" name="Oval 541">
              <a:extLst>
                <a:ext uri="{FF2B5EF4-FFF2-40B4-BE49-F238E27FC236}">
                  <a16:creationId xmlns:a16="http://schemas.microsoft.com/office/drawing/2014/main" id="{F09D21DD-32C3-C133-B0D0-4CFF9A3A6734}"/>
                </a:ext>
              </a:extLst>
            </p:cNvPr>
            <p:cNvSpPr/>
            <p:nvPr/>
          </p:nvSpPr>
          <p:spPr>
            <a:xfrm>
              <a:off x="7816626" y="2416728"/>
              <a:ext cx="412974" cy="5319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3" name="Trapezoid 542">
              <a:extLst>
                <a:ext uri="{FF2B5EF4-FFF2-40B4-BE49-F238E27FC236}">
                  <a16:creationId xmlns:a16="http://schemas.microsoft.com/office/drawing/2014/main" id="{AFD9D444-A5A8-AE10-5B29-22D28DD22B18}"/>
                </a:ext>
              </a:extLst>
            </p:cNvPr>
            <p:cNvSpPr/>
            <p:nvPr/>
          </p:nvSpPr>
          <p:spPr>
            <a:xfrm rot="20170738">
              <a:off x="7510680" y="1351313"/>
              <a:ext cx="605382" cy="1473036"/>
            </a:xfrm>
            <a:prstGeom prst="trapezoid">
              <a:avLst>
                <a:gd name="adj" fmla="val 37545"/>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4" name="Trapezoid 543">
              <a:extLst>
                <a:ext uri="{FF2B5EF4-FFF2-40B4-BE49-F238E27FC236}">
                  <a16:creationId xmlns:a16="http://schemas.microsoft.com/office/drawing/2014/main" id="{5D61D080-B74C-E3FE-0DA4-2C72880A2A6D}"/>
                </a:ext>
              </a:extLst>
            </p:cNvPr>
            <p:cNvSpPr/>
            <p:nvPr/>
          </p:nvSpPr>
          <p:spPr>
            <a:xfrm>
              <a:off x="6524603" y="1291804"/>
              <a:ext cx="1434593" cy="2488711"/>
            </a:xfrm>
            <a:prstGeom prst="trapezoid">
              <a:avLst>
                <a:gd name="adj" fmla="val 29129"/>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5" name="Trapezoid 544">
              <a:extLst>
                <a:ext uri="{FF2B5EF4-FFF2-40B4-BE49-F238E27FC236}">
                  <a16:creationId xmlns:a16="http://schemas.microsoft.com/office/drawing/2014/main" id="{968B505B-92E2-C3CE-0E54-536F945C03B5}"/>
                </a:ext>
              </a:extLst>
            </p:cNvPr>
            <p:cNvSpPr/>
            <p:nvPr/>
          </p:nvSpPr>
          <p:spPr>
            <a:xfrm rot="10800000">
              <a:off x="6962035" y="1368004"/>
              <a:ext cx="459069" cy="356305"/>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6" name="Trapezoid 64">
              <a:extLst>
                <a:ext uri="{FF2B5EF4-FFF2-40B4-BE49-F238E27FC236}">
                  <a16:creationId xmlns:a16="http://schemas.microsoft.com/office/drawing/2014/main" id="{25BA50EE-1492-4ADC-D1C6-D8B35F993967}"/>
                </a:ext>
              </a:extLst>
            </p:cNvPr>
            <p:cNvSpPr/>
            <p:nvPr/>
          </p:nvSpPr>
          <p:spPr>
            <a:xfrm rot="1045117">
              <a:off x="6868596" y="1343343"/>
              <a:ext cx="660850" cy="2322096"/>
            </a:xfrm>
            <a:custGeom>
              <a:avLst/>
              <a:gdLst>
                <a:gd name="connsiteX0" fmla="*/ 0 w 1098166"/>
                <a:gd name="connsiteY0" fmla="*/ 3681766 h 3681766"/>
                <a:gd name="connsiteX1" fmla="*/ 410275 w 1098166"/>
                <a:gd name="connsiteY1" fmla="*/ 0 h 3681766"/>
                <a:gd name="connsiteX2" fmla="*/ 687891 w 1098166"/>
                <a:gd name="connsiteY2" fmla="*/ 0 h 3681766"/>
                <a:gd name="connsiteX3" fmla="*/ 1098166 w 1098166"/>
                <a:gd name="connsiteY3" fmla="*/ 3681766 h 3681766"/>
                <a:gd name="connsiteX4" fmla="*/ 0 w 1098166"/>
                <a:gd name="connsiteY4" fmla="*/ 3681766 h 3681766"/>
                <a:gd name="connsiteX0" fmla="*/ 0 w 1085690"/>
                <a:gd name="connsiteY0" fmla="*/ 3657887 h 3681766"/>
                <a:gd name="connsiteX1" fmla="*/ 397799 w 1085690"/>
                <a:gd name="connsiteY1" fmla="*/ 0 h 3681766"/>
                <a:gd name="connsiteX2" fmla="*/ 675415 w 1085690"/>
                <a:gd name="connsiteY2" fmla="*/ 0 h 3681766"/>
                <a:gd name="connsiteX3" fmla="*/ 1085690 w 1085690"/>
                <a:gd name="connsiteY3" fmla="*/ 3681766 h 3681766"/>
                <a:gd name="connsiteX4" fmla="*/ 0 w 1085690"/>
                <a:gd name="connsiteY4" fmla="*/ 3657887 h 3681766"/>
                <a:gd name="connsiteX0" fmla="*/ 0 w 1085690"/>
                <a:gd name="connsiteY0" fmla="*/ 3657887 h 3776053"/>
                <a:gd name="connsiteX1" fmla="*/ 397799 w 1085690"/>
                <a:gd name="connsiteY1" fmla="*/ 0 h 3776053"/>
                <a:gd name="connsiteX2" fmla="*/ 675415 w 1085690"/>
                <a:gd name="connsiteY2" fmla="*/ 0 h 3776053"/>
                <a:gd name="connsiteX3" fmla="*/ 1085690 w 1085690"/>
                <a:gd name="connsiteY3" fmla="*/ 3681766 h 3776053"/>
                <a:gd name="connsiteX4" fmla="*/ 0 w 1085690"/>
                <a:gd name="connsiteY4" fmla="*/ 3657887 h 3776053"/>
                <a:gd name="connsiteX0" fmla="*/ 0 w 1085693"/>
                <a:gd name="connsiteY0" fmla="*/ 3657887 h 3776053"/>
                <a:gd name="connsiteX1" fmla="*/ 397799 w 1085693"/>
                <a:gd name="connsiteY1" fmla="*/ 0 h 3776053"/>
                <a:gd name="connsiteX2" fmla="*/ 675415 w 1085693"/>
                <a:gd name="connsiteY2" fmla="*/ 0 h 3776053"/>
                <a:gd name="connsiteX3" fmla="*/ 1085690 w 1085693"/>
                <a:gd name="connsiteY3" fmla="*/ 3681766 h 3776053"/>
                <a:gd name="connsiteX4" fmla="*/ 0 w 1085693"/>
                <a:gd name="connsiteY4" fmla="*/ 3657887 h 3776053"/>
                <a:gd name="connsiteX0" fmla="*/ 0 w 1085693"/>
                <a:gd name="connsiteY0" fmla="*/ 3657887 h 3814907"/>
                <a:gd name="connsiteX1" fmla="*/ 397799 w 1085693"/>
                <a:gd name="connsiteY1" fmla="*/ 0 h 3814907"/>
                <a:gd name="connsiteX2" fmla="*/ 675415 w 1085693"/>
                <a:gd name="connsiteY2" fmla="*/ 0 h 3814907"/>
                <a:gd name="connsiteX3" fmla="*/ 1085690 w 1085693"/>
                <a:gd name="connsiteY3" fmla="*/ 3681766 h 3814907"/>
                <a:gd name="connsiteX4" fmla="*/ 0 w 1085693"/>
                <a:gd name="connsiteY4" fmla="*/ 3657887 h 381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693" h="3814907">
                  <a:moveTo>
                    <a:pt x="0" y="3657887"/>
                  </a:moveTo>
                  <a:lnTo>
                    <a:pt x="397799" y="0"/>
                  </a:lnTo>
                  <a:lnTo>
                    <a:pt x="675415" y="0"/>
                  </a:lnTo>
                  <a:cubicBezTo>
                    <a:pt x="812173" y="1227255"/>
                    <a:pt x="1086864" y="2830514"/>
                    <a:pt x="1085690" y="3681766"/>
                  </a:cubicBezTo>
                  <a:cubicBezTo>
                    <a:pt x="706330" y="3809061"/>
                    <a:pt x="50226" y="3913372"/>
                    <a:pt x="0" y="3657887"/>
                  </a:cubicBezTo>
                  <a:close/>
                </a:path>
              </a:pathLst>
            </a:cu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7" name="Oval 546">
              <a:extLst>
                <a:ext uri="{FF2B5EF4-FFF2-40B4-BE49-F238E27FC236}">
                  <a16:creationId xmlns:a16="http://schemas.microsoft.com/office/drawing/2014/main" id="{300B6E92-A462-6454-AAEB-DFBCFBFF2BB8}"/>
                </a:ext>
              </a:extLst>
            </p:cNvPr>
            <p:cNvSpPr/>
            <p:nvPr/>
          </p:nvSpPr>
          <p:spPr>
            <a:xfrm>
              <a:off x="6696754" y="381000"/>
              <a:ext cx="999446" cy="12322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48" name="Group 547">
              <a:extLst>
                <a:ext uri="{FF2B5EF4-FFF2-40B4-BE49-F238E27FC236}">
                  <a16:creationId xmlns:a16="http://schemas.microsoft.com/office/drawing/2014/main" id="{60DB6044-9925-7FB3-5117-54D202CEA356}"/>
                </a:ext>
              </a:extLst>
            </p:cNvPr>
            <p:cNvGrpSpPr/>
            <p:nvPr/>
          </p:nvGrpSpPr>
          <p:grpSpPr>
            <a:xfrm>
              <a:off x="6538784" y="3581399"/>
              <a:ext cx="1386016" cy="185351"/>
              <a:chOff x="6096000" y="4495800"/>
              <a:chExt cx="2187146" cy="430428"/>
            </a:xfrm>
          </p:grpSpPr>
          <p:grpSp>
            <p:nvGrpSpPr>
              <p:cNvPr id="557" name="Group 556">
                <a:extLst>
                  <a:ext uri="{FF2B5EF4-FFF2-40B4-BE49-F238E27FC236}">
                    <a16:creationId xmlns:a16="http://schemas.microsoft.com/office/drawing/2014/main" id="{083BDF69-C2FA-84CC-9594-EA53F8CC0FBE}"/>
                  </a:ext>
                </a:extLst>
              </p:cNvPr>
              <p:cNvGrpSpPr/>
              <p:nvPr/>
            </p:nvGrpSpPr>
            <p:grpSpPr>
              <a:xfrm>
                <a:off x="6096000" y="4495800"/>
                <a:ext cx="733168" cy="401595"/>
                <a:chOff x="6096000" y="4495800"/>
                <a:chExt cx="733168" cy="401595"/>
              </a:xfrm>
            </p:grpSpPr>
            <p:sp>
              <p:nvSpPr>
                <p:cNvPr id="566" name="Plaque 565">
                  <a:extLst>
                    <a:ext uri="{FF2B5EF4-FFF2-40B4-BE49-F238E27FC236}">
                      <a16:creationId xmlns:a16="http://schemas.microsoft.com/office/drawing/2014/main" id="{F119AD9D-B9B1-B2CD-9098-189261F852CF}"/>
                    </a:ext>
                  </a:extLst>
                </p:cNvPr>
                <p:cNvSpPr/>
                <p:nvPr/>
              </p:nvSpPr>
              <p:spPr>
                <a:xfrm>
                  <a:off x="6096000" y="4572000"/>
                  <a:ext cx="304800" cy="304800"/>
                </a:xfrm>
                <a:prstGeom prst="plaque">
                  <a:avLst>
                    <a:gd name="adj" fmla="val 367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7" name="Plaque 566">
                  <a:extLst>
                    <a:ext uri="{FF2B5EF4-FFF2-40B4-BE49-F238E27FC236}">
                      <a16:creationId xmlns:a16="http://schemas.microsoft.com/office/drawing/2014/main" id="{98594F56-B9E4-7963-DDC7-84CD98D77790}"/>
                    </a:ext>
                  </a:extLst>
                </p:cNvPr>
                <p:cNvSpPr/>
                <p:nvPr/>
              </p:nvSpPr>
              <p:spPr>
                <a:xfrm>
                  <a:off x="6524368" y="4592595"/>
                  <a:ext cx="304800" cy="304800"/>
                </a:xfrm>
                <a:prstGeom prst="plaque">
                  <a:avLst>
                    <a:gd name="adj" fmla="val 367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8" name="Plaque 567">
                  <a:extLst>
                    <a:ext uri="{FF2B5EF4-FFF2-40B4-BE49-F238E27FC236}">
                      <a16:creationId xmlns:a16="http://schemas.microsoft.com/office/drawing/2014/main" id="{8AF99379-C6CE-286F-9CFE-E64BAD746E25}"/>
                    </a:ext>
                  </a:extLst>
                </p:cNvPr>
                <p:cNvSpPr/>
                <p:nvPr/>
              </p:nvSpPr>
              <p:spPr>
                <a:xfrm>
                  <a:off x="6324600" y="4495800"/>
                  <a:ext cx="304800" cy="304800"/>
                </a:xfrm>
                <a:prstGeom prst="plaque">
                  <a:avLst>
                    <a:gd name="adj" fmla="val 367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558" name="Group 557">
                <a:extLst>
                  <a:ext uri="{FF2B5EF4-FFF2-40B4-BE49-F238E27FC236}">
                    <a16:creationId xmlns:a16="http://schemas.microsoft.com/office/drawing/2014/main" id="{F13AAA38-8DD9-6963-9029-305562C7FC37}"/>
                  </a:ext>
                </a:extLst>
              </p:cNvPr>
              <p:cNvGrpSpPr/>
              <p:nvPr/>
            </p:nvGrpSpPr>
            <p:grpSpPr>
              <a:xfrm>
                <a:off x="6827108" y="4510216"/>
                <a:ext cx="733168" cy="401595"/>
                <a:chOff x="6096000" y="4495800"/>
                <a:chExt cx="733168" cy="401595"/>
              </a:xfrm>
            </p:grpSpPr>
            <p:sp>
              <p:nvSpPr>
                <p:cNvPr id="563" name="Plaque 562">
                  <a:extLst>
                    <a:ext uri="{FF2B5EF4-FFF2-40B4-BE49-F238E27FC236}">
                      <a16:creationId xmlns:a16="http://schemas.microsoft.com/office/drawing/2014/main" id="{60E5B6C6-AE37-08E4-CD24-044E824AF918}"/>
                    </a:ext>
                  </a:extLst>
                </p:cNvPr>
                <p:cNvSpPr/>
                <p:nvPr/>
              </p:nvSpPr>
              <p:spPr>
                <a:xfrm>
                  <a:off x="6096000" y="4572000"/>
                  <a:ext cx="304800" cy="304800"/>
                </a:xfrm>
                <a:prstGeom prst="plaque">
                  <a:avLst>
                    <a:gd name="adj" fmla="val 367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4" name="Plaque 563">
                  <a:extLst>
                    <a:ext uri="{FF2B5EF4-FFF2-40B4-BE49-F238E27FC236}">
                      <a16:creationId xmlns:a16="http://schemas.microsoft.com/office/drawing/2014/main" id="{694565DB-4F5E-82E7-79DB-B1F1DDF9E87B}"/>
                    </a:ext>
                  </a:extLst>
                </p:cNvPr>
                <p:cNvSpPr/>
                <p:nvPr/>
              </p:nvSpPr>
              <p:spPr>
                <a:xfrm>
                  <a:off x="6524368" y="4592595"/>
                  <a:ext cx="304800" cy="304800"/>
                </a:xfrm>
                <a:prstGeom prst="plaque">
                  <a:avLst>
                    <a:gd name="adj" fmla="val 367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5" name="Plaque 564">
                  <a:extLst>
                    <a:ext uri="{FF2B5EF4-FFF2-40B4-BE49-F238E27FC236}">
                      <a16:creationId xmlns:a16="http://schemas.microsoft.com/office/drawing/2014/main" id="{A85EFE05-CC12-DC36-5522-AE93C770DCD2}"/>
                    </a:ext>
                  </a:extLst>
                </p:cNvPr>
                <p:cNvSpPr/>
                <p:nvPr/>
              </p:nvSpPr>
              <p:spPr>
                <a:xfrm>
                  <a:off x="6324600" y="4495800"/>
                  <a:ext cx="304800" cy="304800"/>
                </a:xfrm>
                <a:prstGeom prst="plaque">
                  <a:avLst>
                    <a:gd name="adj" fmla="val 367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559" name="Group 558">
                <a:extLst>
                  <a:ext uri="{FF2B5EF4-FFF2-40B4-BE49-F238E27FC236}">
                    <a16:creationId xmlns:a16="http://schemas.microsoft.com/office/drawing/2014/main" id="{120017A0-0934-E383-C39A-2B931620CB8E}"/>
                  </a:ext>
                </a:extLst>
              </p:cNvPr>
              <p:cNvGrpSpPr/>
              <p:nvPr/>
            </p:nvGrpSpPr>
            <p:grpSpPr>
              <a:xfrm>
                <a:off x="7549978" y="4524633"/>
                <a:ext cx="733168" cy="401595"/>
                <a:chOff x="6096000" y="4495800"/>
                <a:chExt cx="733168" cy="401595"/>
              </a:xfrm>
            </p:grpSpPr>
            <p:sp>
              <p:nvSpPr>
                <p:cNvPr id="560" name="Plaque 559">
                  <a:extLst>
                    <a:ext uri="{FF2B5EF4-FFF2-40B4-BE49-F238E27FC236}">
                      <a16:creationId xmlns:a16="http://schemas.microsoft.com/office/drawing/2014/main" id="{3C611DDB-AB91-AE00-A1FA-91A37EF2BBE4}"/>
                    </a:ext>
                  </a:extLst>
                </p:cNvPr>
                <p:cNvSpPr/>
                <p:nvPr/>
              </p:nvSpPr>
              <p:spPr>
                <a:xfrm>
                  <a:off x="6096000" y="4572000"/>
                  <a:ext cx="304800" cy="304800"/>
                </a:xfrm>
                <a:prstGeom prst="plaque">
                  <a:avLst>
                    <a:gd name="adj" fmla="val 367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1" name="Plaque 560">
                  <a:extLst>
                    <a:ext uri="{FF2B5EF4-FFF2-40B4-BE49-F238E27FC236}">
                      <a16:creationId xmlns:a16="http://schemas.microsoft.com/office/drawing/2014/main" id="{B0B2DD86-FB8A-7969-EDB2-0AC541EDF437}"/>
                    </a:ext>
                  </a:extLst>
                </p:cNvPr>
                <p:cNvSpPr/>
                <p:nvPr/>
              </p:nvSpPr>
              <p:spPr>
                <a:xfrm>
                  <a:off x="6524368" y="4592595"/>
                  <a:ext cx="304800" cy="304800"/>
                </a:xfrm>
                <a:prstGeom prst="plaque">
                  <a:avLst>
                    <a:gd name="adj" fmla="val 367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2" name="Plaque 561">
                  <a:extLst>
                    <a:ext uri="{FF2B5EF4-FFF2-40B4-BE49-F238E27FC236}">
                      <a16:creationId xmlns:a16="http://schemas.microsoft.com/office/drawing/2014/main" id="{4B490D0A-BBEB-614B-76AE-6487D4BD08DF}"/>
                    </a:ext>
                  </a:extLst>
                </p:cNvPr>
                <p:cNvSpPr/>
                <p:nvPr/>
              </p:nvSpPr>
              <p:spPr>
                <a:xfrm>
                  <a:off x="6324600" y="4495800"/>
                  <a:ext cx="304800" cy="304800"/>
                </a:xfrm>
                <a:prstGeom prst="plaque">
                  <a:avLst>
                    <a:gd name="adj" fmla="val 367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grpSp>
          <p:nvGrpSpPr>
            <p:cNvPr id="549" name="Group 207">
              <a:extLst>
                <a:ext uri="{FF2B5EF4-FFF2-40B4-BE49-F238E27FC236}">
                  <a16:creationId xmlns:a16="http://schemas.microsoft.com/office/drawing/2014/main" id="{23347412-9021-8A8E-D0C3-3318B259B909}"/>
                </a:ext>
              </a:extLst>
            </p:cNvPr>
            <p:cNvGrpSpPr/>
            <p:nvPr/>
          </p:nvGrpSpPr>
          <p:grpSpPr>
            <a:xfrm rot="20077064">
              <a:off x="7874081" y="2530464"/>
              <a:ext cx="426166" cy="216115"/>
              <a:chOff x="6096000" y="4495800"/>
              <a:chExt cx="733168" cy="401595"/>
            </a:xfrm>
          </p:grpSpPr>
          <p:sp>
            <p:nvSpPr>
              <p:cNvPr id="554" name="Plaque 553">
                <a:extLst>
                  <a:ext uri="{FF2B5EF4-FFF2-40B4-BE49-F238E27FC236}">
                    <a16:creationId xmlns:a16="http://schemas.microsoft.com/office/drawing/2014/main" id="{7367461C-7D09-76D3-7723-23415E208C78}"/>
                  </a:ext>
                </a:extLst>
              </p:cNvPr>
              <p:cNvSpPr/>
              <p:nvPr/>
            </p:nvSpPr>
            <p:spPr>
              <a:xfrm>
                <a:off x="6096000" y="4572000"/>
                <a:ext cx="304800" cy="304800"/>
              </a:xfrm>
              <a:prstGeom prst="plaque">
                <a:avLst>
                  <a:gd name="adj" fmla="val 367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5" name="Plaque 554">
                <a:extLst>
                  <a:ext uri="{FF2B5EF4-FFF2-40B4-BE49-F238E27FC236}">
                    <a16:creationId xmlns:a16="http://schemas.microsoft.com/office/drawing/2014/main" id="{A295286C-A6C0-E1E4-1DDC-DC7169DB6A1E}"/>
                  </a:ext>
                </a:extLst>
              </p:cNvPr>
              <p:cNvSpPr/>
              <p:nvPr/>
            </p:nvSpPr>
            <p:spPr>
              <a:xfrm>
                <a:off x="6524368" y="4592595"/>
                <a:ext cx="304800" cy="304800"/>
              </a:xfrm>
              <a:prstGeom prst="plaque">
                <a:avLst>
                  <a:gd name="adj" fmla="val 367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6" name="Plaque 555">
                <a:extLst>
                  <a:ext uri="{FF2B5EF4-FFF2-40B4-BE49-F238E27FC236}">
                    <a16:creationId xmlns:a16="http://schemas.microsoft.com/office/drawing/2014/main" id="{B3B9AE5F-BD9C-C9B7-B814-2A324F3801EE}"/>
                  </a:ext>
                </a:extLst>
              </p:cNvPr>
              <p:cNvSpPr/>
              <p:nvPr/>
            </p:nvSpPr>
            <p:spPr>
              <a:xfrm>
                <a:off x="6324600" y="4495800"/>
                <a:ext cx="304800" cy="304800"/>
              </a:xfrm>
              <a:prstGeom prst="plaque">
                <a:avLst>
                  <a:gd name="adj" fmla="val 367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550" name="Group 207">
              <a:extLst>
                <a:ext uri="{FF2B5EF4-FFF2-40B4-BE49-F238E27FC236}">
                  <a16:creationId xmlns:a16="http://schemas.microsoft.com/office/drawing/2014/main" id="{348BB60B-E618-240B-BD99-29DAC7C65496}"/>
                </a:ext>
              </a:extLst>
            </p:cNvPr>
            <p:cNvGrpSpPr/>
            <p:nvPr/>
          </p:nvGrpSpPr>
          <p:grpSpPr>
            <a:xfrm rot="1192765">
              <a:off x="6249437" y="2533724"/>
              <a:ext cx="426166" cy="216115"/>
              <a:chOff x="6096000" y="4495800"/>
              <a:chExt cx="733168" cy="401595"/>
            </a:xfrm>
          </p:grpSpPr>
          <p:sp>
            <p:nvSpPr>
              <p:cNvPr id="551" name="Plaque 550">
                <a:extLst>
                  <a:ext uri="{FF2B5EF4-FFF2-40B4-BE49-F238E27FC236}">
                    <a16:creationId xmlns:a16="http://schemas.microsoft.com/office/drawing/2014/main" id="{0112B800-3985-424F-0593-9842F3EB4602}"/>
                  </a:ext>
                </a:extLst>
              </p:cNvPr>
              <p:cNvSpPr/>
              <p:nvPr/>
            </p:nvSpPr>
            <p:spPr>
              <a:xfrm>
                <a:off x="6096000" y="4572000"/>
                <a:ext cx="304800" cy="304800"/>
              </a:xfrm>
              <a:prstGeom prst="plaque">
                <a:avLst>
                  <a:gd name="adj" fmla="val 367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2" name="Plaque 551">
                <a:extLst>
                  <a:ext uri="{FF2B5EF4-FFF2-40B4-BE49-F238E27FC236}">
                    <a16:creationId xmlns:a16="http://schemas.microsoft.com/office/drawing/2014/main" id="{90DF04BE-5C4B-2B5C-9836-3D795D0511CE}"/>
                  </a:ext>
                </a:extLst>
              </p:cNvPr>
              <p:cNvSpPr/>
              <p:nvPr/>
            </p:nvSpPr>
            <p:spPr>
              <a:xfrm>
                <a:off x="6524368" y="4592595"/>
                <a:ext cx="304800" cy="304800"/>
              </a:xfrm>
              <a:prstGeom prst="plaque">
                <a:avLst>
                  <a:gd name="adj" fmla="val 367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3" name="Plaque 552">
                <a:extLst>
                  <a:ext uri="{FF2B5EF4-FFF2-40B4-BE49-F238E27FC236}">
                    <a16:creationId xmlns:a16="http://schemas.microsoft.com/office/drawing/2014/main" id="{2FF94667-83CE-7CC4-3EA7-C6E03D1EEA20}"/>
                  </a:ext>
                </a:extLst>
              </p:cNvPr>
              <p:cNvSpPr/>
              <p:nvPr/>
            </p:nvSpPr>
            <p:spPr>
              <a:xfrm>
                <a:off x="6324600" y="4495800"/>
                <a:ext cx="304800" cy="304800"/>
              </a:xfrm>
              <a:prstGeom prst="plaque">
                <a:avLst>
                  <a:gd name="adj" fmla="val 367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pic>
        <p:nvPicPr>
          <p:cNvPr id="569" name="Picture 3" descr="reload">
            <a:extLst>
              <a:ext uri="{FF2B5EF4-FFF2-40B4-BE49-F238E27FC236}">
                <a16:creationId xmlns:a16="http://schemas.microsoft.com/office/drawing/2014/main" id="{BFC1E25E-7DBD-42B3-96FF-82C397D5B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92" y="2261430"/>
            <a:ext cx="2920695" cy="2920695"/>
          </a:xfrm>
          <a:prstGeom prst="rect">
            <a:avLst/>
          </a:prstGeom>
          <a:noFill/>
          <a:extLst>
            <a:ext uri="{909E8E84-426E-40DD-AFC4-6F175D3DCCD1}">
              <a14:hiddenFill xmlns:a14="http://schemas.microsoft.com/office/drawing/2010/main">
                <a:solidFill>
                  <a:srgbClr val="FFFFFF"/>
                </a:solidFill>
              </a14:hiddenFill>
            </a:ext>
          </a:extLst>
        </p:spPr>
      </p:pic>
      <p:pic>
        <p:nvPicPr>
          <p:cNvPr id="570" name="Picture 2" descr="reload">
            <a:extLst>
              <a:ext uri="{FF2B5EF4-FFF2-40B4-BE49-F238E27FC236}">
                <a16:creationId xmlns:a16="http://schemas.microsoft.com/office/drawing/2014/main" id="{59FE61A4-BE28-2B76-A073-6414DA696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1610" y="1556560"/>
            <a:ext cx="2854036" cy="2854036"/>
          </a:xfrm>
          <a:prstGeom prst="rect">
            <a:avLst/>
          </a:prstGeom>
          <a:noFill/>
          <a:extLst>
            <a:ext uri="{909E8E84-426E-40DD-AFC4-6F175D3DCCD1}">
              <a14:hiddenFill xmlns:a14="http://schemas.microsoft.com/office/drawing/2010/main">
                <a:solidFill>
                  <a:srgbClr val="FFFFFF"/>
                </a:solidFill>
              </a14:hiddenFill>
            </a:ext>
          </a:extLst>
        </p:spPr>
      </p:pic>
      <p:pic>
        <p:nvPicPr>
          <p:cNvPr id="571" name="Picture 2" descr="reload">
            <a:extLst>
              <a:ext uri="{FF2B5EF4-FFF2-40B4-BE49-F238E27FC236}">
                <a16:creationId xmlns:a16="http://schemas.microsoft.com/office/drawing/2014/main" id="{C650078C-5D27-3786-1F29-FD9659730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892" y="1556560"/>
            <a:ext cx="2854036" cy="2854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76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7" grpId="0"/>
      <p:bldP spid="26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F364AE-D661-466E-936A-C43C0C1C2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1659" y="6488668"/>
            <a:ext cx="4191000" cy="369332"/>
          </a:xfrm>
          <a:prstGeom prst="rect">
            <a:avLst/>
          </a:prstGeom>
          <a:noFill/>
        </p:spPr>
        <p:txBody>
          <a:bodyPr wrap="square" rtlCol="0">
            <a:spAutoFit/>
          </a:bodyPr>
          <a:lstStyle/>
          <a:p>
            <a:r>
              <a:rPr lang="en-US" dirty="0">
                <a:solidFill>
                  <a:schemeClr val="bg1"/>
                </a:solidFill>
              </a:rPr>
              <a:t>Helaman 3:17-30—Student Manual</a:t>
            </a:r>
          </a:p>
        </p:txBody>
      </p:sp>
      <p:sp>
        <p:nvSpPr>
          <p:cNvPr id="6" name="TextBox 5"/>
          <p:cNvSpPr txBox="1"/>
          <p:nvPr/>
        </p:nvSpPr>
        <p:spPr>
          <a:xfrm>
            <a:off x="2438400" y="1"/>
            <a:ext cx="7315200" cy="1015663"/>
          </a:xfrm>
          <a:prstGeom prst="rect">
            <a:avLst/>
          </a:prstGeom>
          <a:noFill/>
        </p:spPr>
        <p:txBody>
          <a:bodyPr wrap="square" rtlCol="0">
            <a:spAutoFit/>
          </a:bodyPr>
          <a:lstStyle/>
          <a:p>
            <a:pPr algn="ctr"/>
            <a:r>
              <a:rPr lang="en-US" sz="6000" dirty="0">
                <a:solidFill>
                  <a:schemeClr val="bg1"/>
                </a:solidFill>
                <a:latin typeface="Algerian" pitchFamily="82" charset="0"/>
                <a:cs typeface="Aharoni" pitchFamily="2" charset="-79"/>
              </a:rPr>
              <a:t>Thus We See</a:t>
            </a:r>
          </a:p>
        </p:txBody>
      </p:sp>
      <p:sp>
        <p:nvSpPr>
          <p:cNvPr id="8" name="TextBox 7"/>
          <p:cNvSpPr txBox="1"/>
          <p:nvPr/>
        </p:nvSpPr>
        <p:spPr>
          <a:xfrm>
            <a:off x="6324600" y="990601"/>
            <a:ext cx="4343400" cy="830997"/>
          </a:xfrm>
          <a:prstGeom prst="rect">
            <a:avLst/>
          </a:prstGeom>
          <a:noFill/>
        </p:spPr>
        <p:txBody>
          <a:bodyPr wrap="square" rtlCol="0">
            <a:spAutoFit/>
          </a:bodyPr>
          <a:lstStyle/>
          <a:p>
            <a:r>
              <a:rPr lang="en-US" sz="2400" dirty="0">
                <a:solidFill>
                  <a:schemeClr val="bg1"/>
                </a:solidFill>
              </a:rPr>
              <a:t>The gate of heaven is open to all who believe in Jesus Christ’</a:t>
            </a:r>
          </a:p>
        </p:txBody>
      </p:sp>
      <p:sp>
        <p:nvSpPr>
          <p:cNvPr id="9" name="TextBox 8"/>
          <p:cNvSpPr txBox="1"/>
          <p:nvPr/>
        </p:nvSpPr>
        <p:spPr>
          <a:xfrm>
            <a:off x="477981" y="938647"/>
            <a:ext cx="4648200" cy="830997"/>
          </a:xfrm>
          <a:prstGeom prst="rect">
            <a:avLst/>
          </a:prstGeom>
          <a:noFill/>
        </p:spPr>
        <p:txBody>
          <a:bodyPr wrap="square" rtlCol="0">
            <a:spAutoFit/>
          </a:bodyPr>
          <a:lstStyle/>
          <a:p>
            <a:r>
              <a:rPr lang="en-US" sz="2400" dirty="0">
                <a:solidFill>
                  <a:schemeClr val="bg1"/>
                </a:solidFill>
              </a:rPr>
              <a:t>The Lord is merciful to those who, in sincerity, call on his holy name</a:t>
            </a:r>
          </a:p>
        </p:txBody>
      </p:sp>
      <p:sp>
        <p:nvSpPr>
          <p:cNvPr id="10" name="TextBox 9"/>
          <p:cNvSpPr txBox="1"/>
          <p:nvPr/>
        </p:nvSpPr>
        <p:spPr>
          <a:xfrm>
            <a:off x="1735282" y="4319154"/>
            <a:ext cx="9653154" cy="1938992"/>
          </a:xfrm>
          <a:prstGeom prst="rect">
            <a:avLst/>
          </a:prstGeom>
          <a:noFill/>
        </p:spPr>
        <p:txBody>
          <a:bodyPr wrap="square" rtlCol="0">
            <a:spAutoFit/>
          </a:bodyPr>
          <a:lstStyle/>
          <a:p>
            <a:r>
              <a:rPr lang="en-US" sz="2400" dirty="0">
                <a:solidFill>
                  <a:schemeClr val="bg1"/>
                </a:solidFill>
              </a:rPr>
              <a:t>The word of God has three effects:</a:t>
            </a:r>
          </a:p>
          <a:p>
            <a:pPr marL="457200" indent="-457200">
              <a:buAutoNum type="arabicPeriod"/>
            </a:pPr>
            <a:r>
              <a:rPr lang="en-US" sz="2400" dirty="0">
                <a:solidFill>
                  <a:schemeClr val="bg1"/>
                </a:solidFill>
              </a:rPr>
              <a:t>It divides asunder the cunning and the wiles of the devil</a:t>
            </a:r>
          </a:p>
          <a:p>
            <a:pPr marL="457200" indent="-457200">
              <a:buAutoNum type="arabicPeriod"/>
            </a:pPr>
            <a:r>
              <a:rPr lang="en-US" sz="2400" dirty="0">
                <a:solidFill>
                  <a:schemeClr val="bg1"/>
                </a:solidFill>
              </a:rPr>
              <a:t>It leads the “man of Christ” in a straight and narrow course across the gulf of misery</a:t>
            </a:r>
          </a:p>
          <a:p>
            <a:pPr marL="457200" indent="-457200">
              <a:buAutoNum type="arabicPeriod"/>
            </a:pPr>
            <a:r>
              <a:rPr lang="en-US" sz="2400" dirty="0">
                <a:solidFill>
                  <a:schemeClr val="bg1"/>
                </a:solidFill>
              </a:rPr>
              <a:t>It helps to land faithful men’s immortal souls at the right hand of God</a:t>
            </a:r>
          </a:p>
        </p:txBody>
      </p:sp>
      <p:pic>
        <p:nvPicPr>
          <p:cNvPr id="3" name="Picture 2">
            <a:extLst>
              <a:ext uri="{FF2B5EF4-FFF2-40B4-BE49-F238E27FC236}">
                <a16:creationId xmlns:a16="http://schemas.microsoft.com/office/drawing/2014/main" id="{D2FB4EB6-03EC-4CD5-897C-2A4D23453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970" y="1862952"/>
            <a:ext cx="2438400" cy="1895475"/>
          </a:xfrm>
          <a:prstGeom prst="rect">
            <a:avLst/>
          </a:prstGeom>
        </p:spPr>
      </p:pic>
      <p:pic>
        <p:nvPicPr>
          <p:cNvPr id="14" name="Picture 13">
            <a:extLst>
              <a:ext uri="{FF2B5EF4-FFF2-40B4-BE49-F238E27FC236}">
                <a16:creationId xmlns:a16="http://schemas.microsoft.com/office/drawing/2014/main" id="{25805855-01C3-4730-878E-9D1B213DB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326" y="1839191"/>
            <a:ext cx="3934692" cy="2213264"/>
          </a:xfrm>
          <a:prstGeom prst="rect">
            <a:avLst/>
          </a:prstGeom>
        </p:spPr>
      </p:pic>
    </p:spTree>
    <p:extLst>
      <p:ext uri="{BB962C8B-B14F-4D97-AF65-F5344CB8AC3E}">
        <p14:creationId xmlns:p14="http://schemas.microsoft.com/office/powerpoint/2010/main" val="174937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358E893-592C-4F80-A7ED-2F90E3849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47874" y="6488668"/>
            <a:ext cx="4191000" cy="369332"/>
          </a:xfrm>
          <a:prstGeom prst="rect">
            <a:avLst/>
          </a:prstGeom>
          <a:noFill/>
        </p:spPr>
        <p:txBody>
          <a:bodyPr wrap="square" rtlCol="0">
            <a:spAutoFit/>
          </a:bodyPr>
          <a:lstStyle/>
          <a:p>
            <a:r>
              <a:rPr lang="en-US" dirty="0">
                <a:solidFill>
                  <a:schemeClr val="bg1"/>
                </a:solidFill>
              </a:rPr>
              <a:t>Helaman 3:24</a:t>
            </a:r>
          </a:p>
        </p:txBody>
      </p:sp>
      <p:sp>
        <p:nvSpPr>
          <p:cNvPr id="6" name="TextBox 5"/>
          <p:cNvSpPr txBox="1"/>
          <p:nvPr/>
        </p:nvSpPr>
        <p:spPr>
          <a:xfrm>
            <a:off x="2438400" y="1"/>
            <a:ext cx="7315200" cy="1015663"/>
          </a:xfrm>
          <a:prstGeom prst="rect">
            <a:avLst/>
          </a:prstGeom>
          <a:noFill/>
        </p:spPr>
        <p:txBody>
          <a:bodyPr wrap="square" rtlCol="0">
            <a:spAutoFit/>
          </a:bodyPr>
          <a:lstStyle/>
          <a:p>
            <a:pPr algn="ctr"/>
            <a:r>
              <a:rPr lang="en-US" sz="6000" dirty="0">
                <a:solidFill>
                  <a:schemeClr val="bg1"/>
                </a:solidFill>
                <a:latin typeface="Algerian" pitchFamily="82" charset="0"/>
                <a:cs typeface="Aharoni" pitchFamily="2" charset="-79"/>
              </a:rPr>
              <a:t>Prosperity</a:t>
            </a:r>
          </a:p>
        </p:txBody>
      </p:sp>
      <p:sp>
        <p:nvSpPr>
          <p:cNvPr id="9" name="TextBox 8"/>
          <p:cNvSpPr txBox="1"/>
          <p:nvPr/>
        </p:nvSpPr>
        <p:spPr>
          <a:xfrm>
            <a:off x="2057400" y="1143001"/>
            <a:ext cx="3657600" cy="1200329"/>
          </a:xfrm>
          <a:prstGeom prst="rect">
            <a:avLst/>
          </a:prstGeom>
          <a:noFill/>
        </p:spPr>
        <p:txBody>
          <a:bodyPr wrap="square" rtlCol="0">
            <a:spAutoFit/>
          </a:bodyPr>
          <a:lstStyle/>
          <a:p>
            <a:r>
              <a:rPr lang="en-US" sz="2400" dirty="0">
                <a:solidFill>
                  <a:schemeClr val="bg1"/>
                </a:solidFill>
              </a:rPr>
              <a:t>Not only in the temporal—worldly things but also in the spiritual aspects</a:t>
            </a:r>
          </a:p>
        </p:txBody>
      </p:sp>
      <p:pic>
        <p:nvPicPr>
          <p:cNvPr id="7" name="Picture 6">
            <a:extLst>
              <a:ext uri="{FF2B5EF4-FFF2-40B4-BE49-F238E27FC236}">
                <a16:creationId xmlns:a16="http://schemas.microsoft.com/office/drawing/2014/main" id="{10C9217A-CC21-4384-9305-752B1422D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693" y="926807"/>
            <a:ext cx="4010595" cy="2405098"/>
          </a:xfrm>
          <a:prstGeom prst="rect">
            <a:avLst/>
          </a:prstGeom>
        </p:spPr>
      </p:pic>
      <p:pic>
        <p:nvPicPr>
          <p:cNvPr id="11" name="Picture 10">
            <a:extLst>
              <a:ext uri="{FF2B5EF4-FFF2-40B4-BE49-F238E27FC236}">
                <a16:creationId xmlns:a16="http://schemas.microsoft.com/office/drawing/2014/main" id="{DA726D96-9C6B-4186-9436-C6DDA8934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569" y="3534001"/>
            <a:ext cx="5143133" cy="2910143"/>
          </a:xfrm>
          <a:prstGeom prst="rect">
            <a:avLst/>
          </a:prstGeom>
        </p:spPr>
      </p:pic>
      <p:pic>
        <p:nvPicPr>
          <p:cNvPr id="3" name="Picture 2">
            <a:extLst>
              <a:ext uri="{FF2B5EF4-FFF2-40B4-BE49-F238E27FC236}">
                <a16:creationId xmlns:a16="http://schemas.microsoft.com/office/drawing/2014/main" id="{DAD35AE6-A56F-B2D7-85C3-A35DBFAE9AEE}"/>
              </a:ext>
            </a:extLst>
          </p:cNvPr>
          <p:cNvPicPr>
            <a:picLocks noChangeAspect="1"/>
          </p:cNvPicPr>
          <p:nvPr/>
        </p:nvPicPr>
        <p:blipFill>
          <a:blip r:embed="rId5"/>
          <a:stretch>
            <a:fillRect/>
          </a:stretch>
        </p:blipFill>
        <p:spPr>
          <a:xfrm>
            <a:off x="553603" y="2830127"/>
            <a:ext cx="5161397" cy="3171743"/>
          </a:xfrm>
          <a:prstGeom prst="rect">
            <a:avLst/>
          </a:prstGeom>
        </p:spPr>
      </p:pic>
    </p:spTree>
    <p:extLst>
      <p:ext uri="{BB962C8B-B14F-4D97-AF65-F5344CB8AC3E}">
        <p14:creationId xmlns:p14="http://schemas.microsoft.com/office/powerpoint/2010/main" val="547822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358E893-592C-4F80-A7ED-2F90E3849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47874" y="6488668"/>
            <a:ext cx="6660332" cy="369332"/>
          </a:xfrm>
          <a:prstGeom prst="rect">
            <a:avLst/>
          </a:prstGeom>
          <a:noFill/>
        </p:spPr>
        <p:txBody>
          <a:bodyPr wrap="square" rtlCol="0">
            <a:spAutoFit/>
          </a:bodyPr>
          <a:lstStyle/>
          <a:p>
            <a:r>
              <a:rPr lang="en-US" dirty="0">
                <a:solidFill>
                  <a:schemeClr val="bg1"/>
                </a:solidFill>
              </a:rPr>
              <a:t>Helaman 3:27-30; John 3:16; Moses 1:39; 2 Nephi 2:6-8</a:t>
            </a:r>
          </a:p>
        </p:txBody>
      </p:sp>
      <p:sp>
        <p:nvSpPr>
          <p:cNvPr id="6" name="TextBox 5"/>
          <p:cNvSpPr txBox="1"/>
          <p:nvPr/>
        </p:nvSpPr>
        <p:spPr>
          <a:xfrm>
            <a:off x="217283" y="1"/>
            <a:ext cx="11769505" cy="1015663"/>
          </a:xfrm>
          <a:prstGeom prst="rect">
            <a:avLst/>
          </a:prstGeom>
          <a:noFill/>
        </p:spPr>
        <p:txBody>
          <a:bodyPr wrap="square" rtlCol="0">
            <a:spAutoFit/>
          </a:bodyPr>
          <a:lstStyle/>
          <a:p>
            <a:pPr algn="ctr"/>
            <a:r>
              <a:rPr lang="en-US" sz="6000" dirty="0">
                <a:solidFill>
                  <a:schemeClr val="bg1"/>
                </a:solidFill>
                <a:latin typeface="Algerian" pitchFamily="82" charset="0"/>
                <a:cs typeface="Aharoni" pitchFamily="2" charset="-79"/>
              </a:rPr>
              <a:t>Mormon Wants Us to Learn</a:t>
            </a:r>
          </a:p>
        </p:txBody>
      </p:sp>
      <p:grpSp>
        <p:nvGrpSpPr>
          <p:cNvPr id="12" name="Group 3">
            <a:extLst>
              <a:ext uri="{FF2B5EF4-FFF2-40B4-BE49-F238E27FC236}">
                <a16:creationId xmlns:a16="http://schemas.microsoft.com/office/drawing/2014/main" id="{8A12C60B-EC34-4F52-9EEE-9E44014E560E}"/>
              </a:ext>
            </a:extLst>
          </p:cNvPr>
          <p:cNvGrpSpPr/>
          <p:nvPr/>
        </p:nvGrpSpPr>
        <p:grpSpPr>
          <a:xfrm>
            <a:off x="1027569" y="1047843"/>
            <a:ext cx="2031972" cy="2301261"/>
            <a:chOff x="71718" y="1120588"/>
            <a:chExt cx="3070535" cy="4572000"/>
          </a:xfrm>
        </p:grpSpPr>
        <p:grpSp>
          <p:nvGrpSpPr>
            <p:cNvPr id="14" name="Group 13">
              <a:extLst>
                <a:ext uri="{FF2B5EF4-FFF2-40B4-BE49-F238E27FC236}">
                  <a16:creationId xmlns:a16="http://schemas.microsoft.com/office/drawing/2014/main" id="{CBF0582E-C6D5-44F0-8AF8-4DA5AD449F4D}"/>
                </a:ext>
              </a:extLst>
            </p:cNvPr>
            <p:cNvGrpSpPr/>
            <p:nvPr/>
          </p:nvGrpSpPr>
          <p:grpSpPr>
            <a:xfrm>
              <a:off x="71718" y="1120588"/>
              <a:ext cx="3048000" cy="4572000"/>
              <a:chOff x="838200" y="1066800"/>
              <a:chExt cx="2438400" cy="3352800"/>
            </a:xfrm>
          </p:grpSpPr>
          <p:sp>
            <p:nvSpPr>
              <p:cNvPr id="16" name="Rounded Rectangle 61">
                <a:extLst>
                  <a:ext uri="{FF2B5EF4-FFF2-40B4-BE49-F238E27FC236}">
                    <a16:creationId xmlns:a16="http://schemas.microsoft.com/office/drawing/2014/main" id="{53174ACB-9DB0-4359-99FA-C2C47E7D6DC7}"/>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
                <a:extLst>
                  <a:ext uri="{FF2B5EF4-FFF2-40B4-BE49-F238E27FC236}">
                    <a16:creationId xmlns:a16="http://schemas.microsoft.com/office/drawing/2014/main" id="{D78DE245-6B4F-4751-A1CA-68C877F539CC}"/>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
                <a:extLst>
                  <a:ext uri="{FF2B5EF4-FFF2-40B4-BE49-F238E27FC236}">
                    <a16:creationId xmlns:a16="http://schemas.microsoft.com/office/drawing/2014/main" id="{A1D0D885-1D3B-4298-B8D0-57B22F013B34}"/>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
                <a:extLst>
                  <a:ext uri="{FF2B5EF4-FFF2-40B4-BE49-F238E27FC236}">
                    <a16:creationId xmlns:a16="http://schemas.microsoft.com/office/drawing/2014/main" id="{1F778A13-3993-451B-BBD9-5BF8CE2526E7}"/>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5">
                <a:extLst>
                  <a:ext uri="{FF2B5EF4-FFF2-40B4-BE49-F238E27FC236}">
                    <a16:creationId xmlns:a16="http://schemas.microsoft.com/office/drawing/2014/main" id="{0B6B47DC-3DE7-4C7D-BB84-CE7FE813FA18}"/>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6">
                <a:extLst>
                  <a:ext uri="{FF2B5EF4-FFF2-40B4-BE49-F238E27FC236}">
                    <a16:creationId xmlns:a16="http://schemas.microsoft.com/office/drawing/2014/main" id="{CFFA210A-F28A-44B7-89E4-E0D44C6D5308}"/>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7">
                <a:extLst>
                  <a:ext uri="{FF2B5EF4-FFF2-40B4-BE49-F238E27FC236}">
                    <a16:creationId xmlns:a16="http://schemas.microsoft.com/office/drawing/2014/main" id="{F6A56EEE-2C8A-4A35-B84E-3CF89016CC41}"/>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Plaque 8">
                <a:extLst>
                  <a:ext uri="{FF2B5EF4-FFF2-40B4-BE49-F238E27FC236}">
                    <a16:creationId xmlns:a16="http://schemas.microsoft.com/office/drawing/2014/main" id="{C4B51B73-1021-49FD-8281-041422A1519D}"/>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aque 9">
                <a:extLst>
                  <a:ext uri="{FF2B5EF4-FFF2-40B4-BE49-F238E27FC236}">
                    <a16:creationId xmlns:a16="http://schemas.microsoft.com/office/drawing/2014/main" id="{98622741-0E8D-41AA-B14D-7E555737ADFA}"/>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laque 10">
                <a:extLst>
                  <a:ext uri="{FF2B5EF4-FFF2-40B4-BE49-F238E27FC236}">
                    <a16:creationId xmlns:a16="http://schemas.microsoft.com/office/drawing/2014/main" id="{9BDF9CA9-C591-4245-BE5F-ECB1AC0034C2}"/>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7808DCE0-00B1-4257-AD3E-0AF0D5F7360F}"/>
                </a:ext>
              </a:extLst>
            </p:cNvPr>
            <p:cNvSpPr txBox="1"/>
            <p:nvPr/>
          </p:nvSpPr>
          <p:spPr>
            <a:xfrm>
              <a:off x="762598" y="1254182"/>
              <a:ext cx="2379655" cy="4035708"/>
            </a:xfrm>
            <a:prstGeom prst="rect">
              <a:avLst/>
            </a:prstGeom>
            <a:noFill/>
          </p:spPr>
          <p:txBody>
            <a:bodyPr wrap="square" rtlCol="0">
              <a:spAutoFit/>
            </a:bodyPr>
            <a:lstStyle/>
            <a:p>
              <a:pPr algn="ctr"/>
              <a:r>
                <a:rPr lang="en-US" b="1" dirty="0"/>
                <a:t>The Lord is merciful unto all who will call upon His name in the sincerity of their hearts</a:t>
              </a:r>
              <a:endParaRPr lang="en-US" sz="1600" b="1" dirty="0">
                <a:solidFill>
                  <a:schemeClr val="bg2">
                    <a:lumMod val="25000"/>
                  </a:schemeClr>
                </a:solidFill>
                <a:latin typeface="Tempus Sans ITC" pitchFamily="82" charset="0"/>
              </a:endParaRPr>
            </a:p>
          </p:txBody>
        </p:sp>
      </p:grpSp>
      <p:grpSp>
        <p:nvGrpSpPr>
          <p:cNvPr id="26" name="Group 3">
            <a:extLst>
              <a:ext uri="{FF2B5EF4-FFF2-40B4-BE49-F238E27FC236}">
                <a16:creationId xmlns:a16="http://schemas.microsoft.com/office/drawing/2014/main" id="{6CA3F7AB-3BE0-4CFA-8AC1-FB499D8FE446}"/>
              </a:ext>
            </a:extLst>
          </p:cNvPr>
          <p:cNvGrpSpPr/>
          <p:nvPr/>
        </p:nvGrpSpPr>
        <p:grpSpPr>
          <a:xfrm>
            <a:off x="4802863" y="1047842"/>
            <a:ext cx="2031972" cy="2301261"/>
            <a:chOff x="71718" y="1120588"/>
            <a:chExt cx="3070535" cy="4572000"/>
          </a:xfrm>
        </p:grpSpPr>
        <p:grpSp>
          <p:nvGrpSpPr>
            <p:cNvPr id="27" name="Group 13">
              <a:extLst>
                <a:ext uri="{FF2B5EF4-FFF2-40B4-BE49-F238E27FC236}">
                  <a16:creationId xmlns:a16="http://schemas.microsoft.com/office/drawing/2014/main" id="{66FE7066-1F40-4968-891B-3E2BBA76E16A}"/>
                </a:ext>
              </a:extLst>
            </p:cNvPr>
            <p:cNvGrpSpPr/>
            <p:nvPr/>
          </p:nvGrpSpPr>
          <p:grpSpPr>
            <a:xfrm>
              <a:off x="71718" y="1120588"/>
              <a:ext cx="3048000" cy="4572000"/>
              <a:chOff x="838200" y="1066800"/>
              <a:chExt cx="2438400" cy="3352800"/>
            </a:xfrm>
          </p:grpSpPr>
          <p:sp>
            <p:nvSpPr>
              <p:cNvPr id="29" name="Rounded Rectangle 61">
                <a:extLst>
                  <a:ext uri="{FF2B5EF4-FFF2-40B4-BE49-F238E27FC236}">
                    <a16:creationId xmlns:a16="http://schemas.microsoft.com/office/drawing/2014/main" id="{3454423B-7B10-4245-973F-E2C1414DB425}"/>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
                <a:extLst>
                  <a:ext uri="{FF2B5EF4-FFF2-40B4-BE49-F238E27FC236}">
                    <a16:creationId xmlns:a16="http://schemas.microsoft.com/office/drawing/2014/main" id="{1AF3208C-08FE-4FD1-B01C-4463D4167771}"/>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
                <a:extLst>
                  <a:ext uri="{FF2B5EF4-FFF2-40B4-BE49-F238E27FC236}">
                    <a16:creationId xmlns:a16="http://schemas.microsoft.com/office/drawing/2014/main" id="{E4DF6539-AB8B-47AF-812C-88D1465AF35E}"/>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4">
                <a:extLst>
                  <a:ext uri="{FF2B5EF4-FFF2-40B4-BE49-F238E27FC236}">
                    <a16:creationId xmlns:a16="http://schemas.microsoft.com/office/drawing/2014/main" id="{E71C52C1-7E11-4009-A766-0240371B3444}"/>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nut 5">
                <a:extLst>
                  <a:ext uri="{FF2B5EF4-FFF2-40B4-BE49-F238E27FC236}">
                    <a16:creationId xmlns:a16="http://schemas.microsoft.com/office/drawing/2014/main" id="{B7216B7F-8253-460D-8673-BD23CA268457}"/>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6">
                <a:extLst>
                  <a:ext uri="{FF2B5EF4-FFF2-40B4-BE49-F238E27FC236}">
                    <a16:creationId xmlns:a16="http://schemas.microsoft.com/office/drawing/2014/main" id="{30751377-13BF-4E35-9680-6E22EFE63EC9}"/>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7">
                <a:extLst>
                  <a:ext uri="{FF2B5EF4-FFF2-40B4-BE49-F238E27FC236}">
                    <a16:creationId xmlns:a16="http://schemas.microsoft.com/office/drawing/2014/main" id="{08A1B005-50DF-4574-9708-69865C544D9D}"/>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Plaque 8">
                <a:extLst>
                  <a:ext uri="{FF2B5EF4-FFF2-40B4-BE49-F238E27FC236}">
                    <a16:creationId xmlns:a16="http://schemas.microsoft.com/office/drawing/2014/main" id="{13B8C57C-2129-42C3-ADA9-CED22EFB3A2C}"/>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aque 9">
                <a:extLst>
                  <a:ext uri="{FF2B5EF4-FFF2-40B4-BE49-F238E27FC236}">
                    <a16:creationId xmlns:a16="http://schemas.microsoft.com/office/drawing/2014/main" id="{50AE92C2-5EF0-4FB3-8931-165E3A0EF5C3}"/>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aque 10">
                <a:extLst>
                  <a:ext uri="{FF2B5EF4-FFF2-40B4-BE49-F238E27FC236}">
                    <a16:creationId xmlns:a16="http://schemas.microsoft.com/office/drawing/2014/main" id="{6880A492-49ED-41EE-9217-04A2C8BBBB1D}"/>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B3523E87-7495-485D-BE2A-3823AB9D4628}"/>
                </a:ext>
              </a:extLst>
            </p:cNvPr>
            <p:cNvSpPr txBox="1"/>
            <p:nvPr/>
          </p:nvSpPr>
          <p:spPr>
            <a:xfrm>
              <a:off x="762598" y="1254182"/>
              <a:ext cx="2379655" cy="4035708"/>
            </a:xfrm>
            <a:prstGeom prst="rect">
              <a:avLst/>
            </a:prstGeom>
            <a:noFill/>
          </p:spPr>
          <p:txBody>
            <a:bodyPr wrap="square" rtlCol="0">
              <a:spAutoFit/>
            </a:bodyPr>
            <a:lstStyle/>
            <a:p>
              <a:pPr algn="ctr"/>
              <a:r>
                <a:rPr lang="en-US" b="1" dirty="0"/>
                <a:t>The gate of heaven is open unto all who will believe on the name of Jesus Christ</a:t>
              </a:r>
              <a:endParaRPr lang="en-US" sz="1600" b="1" dirty="0">
                <a:solidFill>
                  <a:schemeClr val="bg2">
                    <a:lumMod val="25000"/>
                  </a:schemeClr>
                </a:solidFill>
                <a:latin typeface="Tempus Sans ITC" pitchFamily="82" charset="0"/>
              </a:endParaRPr>
            </a:p>
          </p:txBody>
        </p:sp>
      </p:grpSp>
      <p:grpSp>
        <p:nvGrpSpPr>
          <p:cNvPr id="39" name="Group 3">
            <a:extLst>
              <a:ext uri="{FF2B5EF4-FFF2-40B4-BE49-F238E27FC236}">
                <a16:creationId xmlns:a16="http://schemas.microsoft.com/office/drawing/2014/main" id="{2A1FA3D3-1F1C-43A5-A492-134CFD8A0816}"/>
              </a:ext>
            </a:extLst>
          </p:cNvPr>
          <p:cNvGrpSpPr/>
          <p:nvPr/>
        </p:nvGrpSpPr>
        <p:grpSpPr>
          <a:xfrm>
            <a:off x="8721505" y="1073494"/>
            <a:ext cx="2097386" cy="2301261"/>
            <a:chOff x="71718" y="1120588"/>
            <a:chExt cx="3169383" cy="4572000"/>
          </a:xfrm>
        </p:grpSpPr>
        <p:grpSp>
          <p:nvGrpSpPr>
            <p:cNvPr id="40" name="Group 13">
              <a:extLst>
                <a:ext uri="{FF2B5EF4-FFF2-40B4-BE49-F238E27FC236}">
                  <a16:creationId xmlns:a16="http://schemas.microsoft.com/office/drawing/2014/main" id="{20CF147A-4150-4132-A794-3E4CC304371E}"/>
                </a:ext>
              </a:extLst>
            </p:cNvPr>
            <p:cNvGrpSpPr/>
            <p:nvPr/>
          </p:nvGrpSpPr>
          <p:grpSpPr>
            <a:xfrm>
              <a:off x="71718" y="1120588"/>
              <a:ext cx="3048000" cy="4572000"/>
              <a:chOff x="838200" y="1066800"/>
              <a:chExt cx="2438400" cy="3352800"/>
            </a:xfrm>
          </p:grpSpPr>
          <p:sp>
            <p:nvSpPr>
              <p:cNvPr id="42" name="Rounded Rectangle 61">
                <a:extLst>
                  <a:ext uri="{FF2B5EF4-FFF2-40B4-BE49-F238E27FC236}">
                    <a16:creationId xmlns:a16="http://schemas.microsoft.com/office/drawing/2014/main" id="{B1DF741C-282A-4CD2-8860-D99B8BEE299A}"/>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2">
                <a:extLst>
                  <a:ext uri="{FF2B5EF4-FFF2-40B4-BE49-F238E27FC236}">
                    <a16:creationId xmlns:a16="http://schemas.microsoft.com/office/drawing/2014/main" id="{5E4AFC12-8C3E-49BC-B8EC-60FE17EC4157}"/>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3">
                <a:extLst>
                  <a:ext uri="{FF2B5EF4-FFF2-40B4-BE49-F238E27FC236}">
                    <a16:creationId xmlns:a16="http://schemas.microsoft.com/office/drawing/2014/main" id="{9A8C40F9-23D7-407B-8644-AB94AA35D452}"/>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
                <a:extLst>
                  <a:ext uri="{FF2B5EF4-FFF2-40B4-BE49-F238E27FC236}">
                    <a16:creationId xmlns:a16="http://schemas.microsoft.com/office/drawing/2014/main" id="{4912A971-1053-4EA8-8109-DBDFDBE9EADA}"/>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nut 5">
                <a:extLst>
                  <a:ext uri="{FF2B5EF4-FFF2-40B4-BE49-F238E27FC236}">
                    <a16:creationId xmlns:a16="http://schemas.microsoft.com/office/drawing/2014/main" id="{147389F0-6ADA-4AC3-AE77-9FCCCF1FE1C6}"/>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Donut 6">
                <a:extLst>
                  <a:ext uri="{FF2B5EF4-FFF2-40B4-BE49-F238E27FC236}">
                    <a16:creationId xmlns:a16="http://schemas.microsoft.com/office/drawing/2014/main" id="{9D3A1B46-72A9-40D0-BB8D-AAA6C6836A5F}"/>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7">
                <a:extLst>
                  <a:ext uri="{FF2B5EF4-FFF2-40B4-BE49-F238E27FC236}">
                    <a16:creationId xmlns:a16="http://schemas.microsoft.com/office/drawing/2014/main" id="{539A73E5-BAAC-45CE-B6C1-B8F31EEF2FA7}"/>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Plaque 8">
                <a:extLst>
                  <a:ext uri="{FF2B5EF4-FFF2-40B4-BE49-F238E27FC236}">
                    <a16:creationId xmlns:a16="http://schemas.microsoft.com/office/drawing/2014/main" id="{898D4A6B-09A9-4B79-93DD-79898142EC99}"/>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laque 9">
                <a:extLst>
                  <a:ext uri="{FF2B5EF4-FFF2-40B4-BE49-F238E27FC236}">
                    <a16:creationId xmlns:a16="http://schemas.microsoft.com/office/drawing/2014/main" id="{0A0C0260-EFAF-4F32-B837-9DCCA7BF65DD}"/>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laque 10">
                <a:extLst>
                  <a:ext uri="{FF2B5EF4-FFF2-40B4-BE49-F238E27FC236}">
                    <a16:creationId xmlns:a16="http://schemas.microsoft.com/office/drawing/2014/main" id="{A178138B-32ED-4C31-AF88-A875E6120C32}"/>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5723787A-2AC9-497F-A4B9-B7893C2DF456}"/>
                </a:ext>
              </a:extLst>
            </p:cNvPr>
            <p:cNvSpPr txBox="1"/>
            <p:nvPr/>
          </p:nvSpPr>
          <p:spPr>
            <a:xfrm>
              <a:off x="694193" y="1380090"/>
              <a:ext cx="2546908" cy="4035708"/>
            </a:xfrm>
            <a:prstGeom prst="rect">
              <a:avLst/>
            </a:prstGeom>
            <a:noFill/>
          </p:spPr>
          <p:txBody>
            <a:bodyPr wrap="square" rtlCol="0">
              <a:spAutoFit/>
            </a:bodyPr>
            <a:lstStyle/>
            <a:p>
              <a:pPr algn="ctr"/>
              <a:r>
                <a:rPr lang="en-US" b="1" dirty="0"/>
                <a:t>Whosoever will may lay hold upon the word of God, which will lead them to the kingdom of God</a:t>
              </a:r>
              <a:endParaRPr lang="en-US" sz="1600" b="1" dirty="0">
                <a:solidFill>
                  <a:schemeClr val="bg2">
                    <a:lumMod val="25000"/>
                  </a:schemeClr>
                </a:solidFill>
                <a:latin typeface="Tempus Sans ITC" pitchFamily="82" charset="0"/>
              </a:endParaRPr>
            </a:p>
          </p:txBody>
        </p:sp>
      </p:grpSp>
      <p:sp>
        <p:nvSpPr>
          <p:cNvPr id="2" name="Rectangle 1">
            <a:extLst>
              <a:ext uri="{FF2B5EF4-FFF2-40B4-BE49-F238E27FC236}">
                <a16:creationId xmlns:a16="http://schemas.microsoft.com/office/drawing/2014/main" id="{B101D140-4F1A-452F-BA9D-7F4D77DF9296}"/>
              </a:ext>
            </a:extLst>
          </p:cNvPr>
          <p:cNvSpPr/>
          <p:nvPr/>
        </p:nvSpPr>
        <p:spPr>
          <a:xfrm>
            <a:off x="675993" y="3831072"/>
            <a:ext cx="3108356" cy="2062103"/>
          </a:xfrm>
          <a:prstGeom prst="rect">
            <a:avLst/>
          </a:prstGeom>
        </p:spPr>
        <p:txBody>
          <a:bodyPr wrap="square">
            <a:spAutoFit/>
          </a:bodyPr>
          <a:lstStyle/>
          <a:p>
            <a:r>
              <a:rPr lang="en-US" sz="1600" b="0" i="0" dirty="0">
                <a:solidFill>
                  <a:schemeClr val="bg1"/>
                </a:solidFill>
                <a:effectLst/>
                <a:latin typeface="Abadi" panose="020B0604020104020204" pitchFamily="34" charset="0"/>
              </a:rPr>
              <a:t>“The God of heaven is not a heartless referee looking for any excuse to throw us out of the game. He is our perfectly loving Father, who yearns more than anything else to have all of His children come back home and live with Him as families forever.</a:t>
            </a:r>
            <a:endParaRPr lang="en-US" sz="1600" dirty="0">
              <a:solidFill>
                <a:schemeClr val="bg1"/>
              </a:solidFill>
            </a:endParaRPr>
          </a:p>
        </p:txBody>
      </p:sp>
      <p:sp>
        <p:nvSpPr>
          <p:cNvPr id="3" name="Rectangle 2">
            <a:extLst>
              <a:ext uri="{FF2B5EF4-FFF2-40B4-BE49-F238E27FC236}">
                <a16:creationId xmlns:a16="http://schemas.microsoft.com/office/drawing/2014/main" id="{F458A3AA-B3B2-4725-BBDD-B9F1AE38243A}"/>
              </a:ext>
            </a:extLst>
          </p:cNvPr>
          <p:cNvSpPr/>
          <p:nvPr/>
        </p:nvSpPr>
        <p:spPr>
          <a:xfrm>
            <a:off x="4689694" y="3903500"/>
            <a:ext cx="3114392" cy="2062103"/>
          </a:xfrm>
          <a:prstGeom prst="rect">
            <a:avLst/>
          </a:prstGeom>
        </p:spPr>
        <p:txBody>
          <a:bodyPr wrap="square">
            <a:spAutoFit/>
          </a:bodyPr>
          <a:lstStyle/>
          <a:p>
            <a:r>
              <a:rPr lang="en-US" sz="1600" b="0" i="0" dirty="0">
                <a:solidFill>
                  <a:schemeClr val="bg1"/>
                </a:solidFill>
                <a:effectLst/>
                <a:latin typeface="Abadi" panose="020B0604020104020204" pitchFamily="34" charset="0"/>
              </a:rPr>
              <a:t>He truly gave His Only Begotten Son that we might not perish but have everlasting life. Please believe, and please take hope and comfort from, this eternal truth. Our Heavenly Father intends for us to make it! That is His work and His glory.</a:t>
            </a:r>
            <a:endParaRPr lang="en-US" sz="1600" dirty="0">
              <a:solidFill>
                <a:schemeClr val="bg1"/>
              </a:solidFill>
            </a:endParaRPr>
          </a:p>
        </p:txBody>
      </p:sp>
      <p:sp>
        <p:nvSpPr>
          <p:cNvPr id="4" name="Rectangle 3">
            <a:extLst>
              <a:ext uri="{FF2B5EF4-FFF2-40B4-BE49-F238E27FC236}">
                <a16:creationId xmlns:a16="http://schemas.microsoft.com/office/drawing/2014/main" id="{1B2E75E3-C217-4596-BE33-F50EE4504C16}"/>
              </a:ext>
            </a:extLst>
          </p:cNvPr>
          <p:cNvSpPr/>
          <p:nvPr/>
        </p:nvSpPr>
        <p:spPr>
          <a:xfrm>
            <a:off x="8609845" y="3912275"/>
            <a:ext cx="3129481" cy="1815882"/>
          </a:xfrm>
          <a:prstGeom prst="rect">
            <a:avLst/>
          </a:prstGeom>
        </p:spPr>
        <p:txBody>
          <a:bodyPr wrap="square">
            <a:spAutoFit/>
          </a:bodyPr>
          <a:lstStyle/>
          <a:p>
            <a:r>
              <a:rPr lang="en-US" sz="1600" b="0" i="0" dirty="0">
                <a:solidFill>
                  <a:schemeClr val="bg1"/>
                </a:solidFill>
                <a:effectLst/>
                <a:latin typeface="Abadi" panose="020B0604020104020204" pitchFamily="34" charset="0"/>
              </a:rPr>
              <a:t>“… None of us will ever be ‘good enough,’ save through the merits and mercy of Jesus Christ but because God respects our agency, we also cannot be saved without our trying.”</a:t>
            </a:r>
          </a:p>
          <a:p>
            <a:r>
              <a:rPr lang="en-US" sz="1600" b="0" i="0" dirty="0">
                <a:solidFill>
                  <a:schemeClr val="bg1"/>
                </a:solidFill>
                <a:effectLst/>
                <a:latin typeface="Abadi" panose="020B0604020104020204" pitchFamily="34" charset="0"/>
              </a:rPr>
              <a:t>J. </a:t>
            </a:r>
            <a:r>
              <a:rPr lang="en-US" sz="1600" b="0" i="0" dirty="0" err="1">
                <a:solidFill>
                  <a:schemeClr val="bg1"/>
                </a:solidFill>
                <a:effectLst/>
                <a:latin typeface="Abadi" panose="020B0604020104020204" pitchFamily="34" charset="0"/>
              </a:rPr>
              <a:t>Devn</a:t>
            </a:r>
            <a:r>
              <a:rPr lang="en-US" sz="1600" b="0" i="0" dirty="0">
                <a:solidFill>
                  <a:schemeClr val="bg1"/>
                </a:solidFill>
                <a:effectLst/>
                <a:latin typeface="Abadi" panose="020B0604020104020204" pitchFamily="34" charset="0"/>
              </a:rPr>
              <a:t> Cornish</a:t>
            </a:r>
            <a:endParaRPr lang="en-US" sz="1600" dirty="0">
              <a:solidFill>
                <a:schemeClr val="bg1"/>
              </a:solidFill>
            </a:endParaRPr>
          </a:p>
        </p:txBody>
      </p:sp>
      <p:pic>
        <p:nvPicPr>
          <p:cNvPr id="52" name="Picture 51">
            <a:extLst>
              <a:ext uri="{FF2B5EF4-FFF2-40B4-BE49-F238E27FC236}">
                <a16:creationId xmlns:a16="http://schemas.microsoft.com/office/drawing/2014/main" id="{61C05252-DA90-4F8E-9E75-F5E408A6D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6190" y="5508468"/>
            <a:ext cx="800000" cy="1064348"/>
          </a:xfrm>
          <a:prstGeom prst="rect">
            <a:avLst/>
          </a:prstGeom>
        </p:spPr>
      </p:pic>
    </p:spTree>
    <p:extLst>
      <p:ext uri="{BB962C8B-B14F-4D97-AF65-F5344CB8AC3E}">
        <p14:creationId xmlns:p14="http://schemas.microsoft.com/office/powerpoint/2010/main" val="218249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A6AD699-2C1D-414A-B0FE-893D3B531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438400" y="0"/>
            <a:ext cx="7315200" cy="707886"/>
          </a:xfrm>
          <a:prstGeom prst="rect">
            <a:avLst/>
          </a:prstGeom>
          <a:noFill/>
        </p:spPr>
        <p:txBody>
          <a:bodyPr wrap="square" rtlCol="0">
            <a:spAutoFit/>
          </a:bodyPr>
          <a:lstStyle/>
          <a:p>
            <a:pPr algn="ctr"/>
            <a:r>
              <a:rPr lang="en-US" sz="4000" dirty="0">
                <a:solidFill>
                  <a:schemeClr val="bg1"/>
                </a:solidFill>
                <a:latin typeface="Algerian" pitchFamily="82" charset="0"/>
                <a:cs typeface="Aharoni" pitchFamily="2" charset="-79"/>
              </a:rPr>
              <a:t>Pride and Persecution</a:t>
            </a:r>
          </a:p>
        </p:txBody>
      </p:sp>
      <p:sp>
        <p:nvSpPr>
          <p:cNvPr id="9" name="TextBox 8"/>
          <p:cNvSpPr txBox="1"/>
          <p:nvPr/>
        </p:nvSpPr>
        <p:spPr>
          <a:xfrm>
            <a:off x="1828800" y="990601"/>
            <a:ext cx="3657600" cy="830997"/>
          </a:xfrm>
          <a:prstGeom prst="rect">
            <a:avLst/>
          </a:prstGeom>
          <a:noFill/>
        </p:spPr>
        <p:txBody>
          <a:bodyPr wrap="square" rtlCol="0">
            <a:spAutoFit/>
          </a:bodyPr>
          <a:lstStyle/>
          <a:p>
            <a:r>
              <a:rPr lang="en-US" sz="2400" dirty="0">
                <a:solidFill>
                  <a:srgbClr val="FFFF00"/>
                </a:solidFill>
              </a:rPr>
              <a:t>Many humble members experience persecution</a:t>
            </a:r>
          </a:p>
        </p:txBody>
      </p:sp>
      <p:sp>
        <p:nvSpPr>
          <p:cNvPr id="10" name="Rectangle 9"/>
          <p:cNvSpPr/>
          <p:nvPr/>
        </p:nvSpPr>
        <p:spPr>
          <a:xfrm>
            <a:off x="4876800" y="1524000"/>
            <a:ext cx="5562600" cy="3416320"/>
          </a:xfrm>
          <a:prstGeom prst="rect">
            <a:avLst/>
          </a:prstGeom>
        </p:spPr>
        <p:txBody>
          <a:bodyPr wrap="square">
            <a:spAutoFit/>
          </a:bodyPr>
          <a:lstStyle/>
          <a:p>
            <a:pPr fontAlgn="base"/>
            <a:r>
              <a:rPr lang="en-US" dirty="0">
                <a:solidFill>
                  <a:schemeClr val="bg1"/>
                </a:solidFill>
              </a:rPr>
              <a:t>1. A young woman makes fun of another girl in her ward.</a:t>
            </a:r>
          </a:p>
          <a:p>
            <a:pPr fontAlgn="base"/>
            <a:endParaRPr lang="en-US" dirty="0">
              <a:solidFill>
                <a:schemeClr val="bg1"/>
              </a:solidFill>
            </a:endParaRPr>
          </a:p>
          <a:p>
            <a:pPr fontAlgn="base"/>
            <a:r>
              <a:rPr lang="en-US" dirty="0">
                <a:solidFill>
                  <a:schemeClr val="bg1"/>
                </a:solidFill>
              </a:rPr>
              <a:t>2. A young man teases a member of his quorum for being too eager to answer questions in class or to volunteer for priesthood duties.</a:t>
            </a:r>
          </a:p>
          <a:p>
            <a:pPr fontAlgn="base"/>
            <a:endParaRPr lang="en-US" dirty="0">
              <a:solidFill>
                <a:schemeClr val="bg1"/>
              </a:solidFill>
            </a:endParaRPr>
          </a:p>
          <a:p>
            <a:pPr fontAlgn="base"/>
            <a:r>
              <a:rPr lang="en-US" dirty="0">
                <a:solidFill>
                  <a:schemeClr val="bg1"/>
                </a:solidFill>
              </a:rPr>
              <a:t>3. A group of young men in a ward exclude another young man from their conversations and activities outside of church.</a:t>
            </a:r>
          </a:p>
          <a:p>
            <a:pPr fontAlgn="base"/>
            <a:endParaRPr lang="en-US" dirty="0">
              <a:solidFill>
                <a:schemeClr val="bg1"/>
              </a:solidFill>
            </a:endParaRPr>
          </a:p>
          <a:p>
            <a:pPr fontAlgn="base"/>
            <a:r>
              <a:rPr lang="en-US" dirty="0">
                <a:solidFill>
                  <a:schemeClr val="bg1"/>
                </a:solidFill>
              </a:rPr>
              <a:t>4. A group of young women make hurtful remarks about the clothes that other young women wear.</a:t>
            </a:r>
          </a:p>
        </p:txBody>
      </p:sp>
      <p:sp>
        <p:nvSpPr>
          <p:cNvPr id="11" name="TextBox 10"/>
          <p:cNvSpPr txBox="1"/>
          <p:nvPr/>
        </p:nvSpPr>
        <p:spPr>
          <a:xfrm>
            <a:off x="5105400" y="685801"/>
            <a:ext cx="5105400" cy="461665"/>
          </a:xfrm>
          <a:prstGeom prst="rect">
            <a:avLst/>
          </a:prstGeom>
          <a:noFill/>
        </p:spPr>
        <p:txBody>
          <a:bodyPr wrap="square" rtlCol="0">
            <a:spAutoFit/>
          </a:bodyPr>
          <a:lstStyle/>
          <a:p>
            <a:r>
              <a:rPr lang="en-US" sz="2400" dirty="0">
                <a:solidFill>
                  <a:schemeClr val="bg1"/>
                </a:solidFill>
              </a:rPr>
              <a:t>“The Great Evil”— Saints against Saints</a:t>
            </a:r>
          </a:p>
        </p:txBody>
      </p:sp>
      <p:sp>
        <p:nvSpPr>
          <p:cNvPr id="12" name="Rectangle 11"/>
          <p:cNvSpPr/>
          <p:nvPr/>
        </p:nvSpPr>
        <p:spPr>
          <a:xfrm>
            <a:off x="5105400" y="5257801"/>
            <a:ext cx="5257800" cy="1200329"/>
          </a:xfrm>
          <a:prstGeom prst="rect">
            <a:avLst/>
          </a:prstGeom>
        </p:spPr>
        <p:txBody>
          <a:bodyPr wrap="square">
            <a:spAutoFit/>
          </a:bodyPr>
          <a:lstStyle/>
          <a:p>
            <a:r>
              <a:rPr lang="en-US" dirty="0">
                <a:solidFill>
                  <a:srgbClr val="FFFF00"/>
                </a:solidFill>
              </a:rPr>
              <a:t>“For of him unto whom much is given much is required; and he who sins against the greater light shall receive the greater</a:t>
            </a:r>
            <a:r>
              <a:rPr lang="en-US" baseline="30000" dirty="0">
                <a:solidFill>
                  <a:srgbClr val="FFFF00"/>
                </a:solidFill>
              </a:rPr>
              <a:t> </a:t>
            </a:r>
            <a:r>
              <a:rPr lang="en-US" dirty="0">
                <a:solidFill>
                  <a:srgbClr val="FFFF00"/>
                </a:solidFill>
              </a:rPr>
              <a:t>condemnation.”</a:t>
            </a:r>
          </a:p>
          <a:p>
            <a:r>
              <a:rPr lang="en-US" dirty="0">
                <a:solidFill>
                  <a:srgbClr val="FFFF00"/>
                </a:solidFill>
              </a:rPr>
              <a:t>D&amp;C 82:3</a:t>
            </a:r>
          </a:p>
        </p:txBody>
      </p:sp>
      <p:sp>
        <p:nvSpPr>
          <p:cNvPr id="13" name="TextBox 12"/>
          <p:cNvSpPr txBox="1"/>
          <p:nvPr/>
        </p:nvSpPr>
        <p:spPr>
          <a:xfrm>
            <a:off x="247462" y="6488668"/>
            <a:ext cx="4191000" cy="369332"/>
          </a:xfrm>
          <a:prstGeom prst="rect">
            <a:avLst/>
          </a:prstGeom>
          <a:noFill/>
        </p:spPr>
        <p:txBody>
          <a:bodyPr wrap="square" rtlCol="0">
            <a:spAutoFit/>
          </a:bodyPr>
          <a:lstStyle/>
          <a:p>
            <a:r>
              <a:rPr lang="en-US" dirty="0">
                <a:solidFill>
                  <a:schemeClr val="bg1"/>
                </a:solidFill>
              </a:rPr>
              <a:t>Helaman 3:33-34</a:t>
            </a:r>
          </a:p>
        </p:txBody>
      </p:sp>
      <p:pic>
        <p:nvPicPr>
          <p:cNvPr id="3" name="Picture 2">
            <a:extLst>
              <a:ext uri="{FF2B5EF4-FFF2-40B4-BE49-F238E27FC236}">
                <a16:creationId xmlns:a16="http://schemas.microsoft.com/office/drawing/2014/main" id="{E08A9D92-E4FB-4DDE-BEF7-86936F77F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806" y="1900616"/>
            <a:ext cx="3044888" cy="2027520"/>
          </a:xfrm>
          <a:prstGeom prst="rect">
            <a:avLst/>
          </a:prstGeom>
        </p:spPr>
      </p:pic>
      <p:pic>
        <p:nvPicPr>
          <p:cNvPr id="5" name="Picture 4">
            <a:extLst>
              <a:ext uri="{FF2B5EF4-FFF2-40B4-BE49-F238E27FC236}">
                <a16:creationId xmlns:a16="http://schemas.microsoft.com/office/drawing/2014/main" id="{134AD43E-B3E5-4848-92D0-A74ED048E1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324" y="4067606"/>
            <a:ext cx="3261138" cy="2160995"/>
          </a:xfrm>
          <a:prstGeom prst="rect">
            <a:avLst/>
          </a:prstGeom>
        </p:spPr>
      </p:pic>
    </p:spTree>
    <p:extLst>
      <p:ext uri="{BB962C8B-B14F-4D97-AF65-F5344CB8AC3E}">
        <p14:creationId xmlns:p14="http://schemas.microsoft.com/office/powerpoint/2010/main" val="17708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71662A-498B-4283-8DEC-A788E78D6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5977"/>
          </a:xfrm>
          <a:prstGeom prst="rect">
            <a:avLst/>
          </a:prstGeom>
        </p:spPr>
      </p:pic>
      <p:sp>
        <p:nvSpPr>
          <p:cNvPr id="6" name="TextBox 5"/>
          <p:cNvSpPr txBox="1"/>
          <p:nvPr/>
        </p:nvSpPr>
        <p:spPr>
          <a:xfrm>
            <a:off x="1752600" y="1"/>
            <a:ext cx="8915400" cy="830997"/>
          </a:xfrm>
          <a:prstGeom prst="rect">
            <a:avLst/>
          </a:prstGeom>
          <a:noFill/>
        </p:spPr>
        <p:txBody>
          <a:bodyPr wrap="square" rtlCol="0">
            <a:spAutoFit/>
          </a:bodyPr>
          <a:lstStyle/>
          <a:p>
            <a:pPr algn="ctr"/>
            <a:r>
              <a:rPr lang="en-US" sz="4800" dirty="0">
                <a:latin typeface="Algerian" pitchFamily="82" charset="0"/>
                <a:cs typeface="Aharoni" pitchFamily="2" charset="-79"/>
              </a:rPr>
              <a:t>The Spirit is the Sanctifier </a:t>
            </a:r>
          </a:p>
        </p:txBody>
      </p:sp>
      <p:sp>
        <p:nvSpPr>
          <p:cNvPr id="10" name="Rectangle 9"/>
          <p:cNvSpPr/>
          <p:nvPr/>
        </p:nvSpPr>
        <p:spPr>
          <a:xfrm>
            <a:off x="2057400" y="1295401"/>
            <a:ext cx="7772400" cy="4401205"/>
          </a:xfrm>
          <a:prstGeom prst="rect">
            <a:avLst/>
          </a:prstGeom>
        </p:spPr>
        <p:txBody>
          <a:bodyPr wrap="square">
            <a:spAutoFit/>
          </a:bodyPr>
          <a:lstStyle/>
          <a:p>
            <a:pPr algn="ctr" fontAlgn="base"/>
            <a:r>
              <a:rPr lang="en-US" sz="4000" dirty="0"/>
              <a:t>Fast and pray oft</a:t>
            </a:r>
          </a:p>
          <a:p>
            <a:pPr algn="ctr" fontAlgn="base"/>
            <a:endParaRPr lang="en-US" sz="4000" dirty="0"/>
          </a:p>
          <a:p>
            <a:pPr algn="ctr" fontAlgn="base"/>
            <a:r>
              <a:rPr lang="en-US" sz="4000" dirty="0"/>
              <a:t>Be strong in humility</a:t>
            </a:r>
          </a:p>
          <a:p>
            <a:pPr algn="ctr" fontAlgn="base"/>
            <a:endParaRPr lang="en-US" sz="4000" dirty="0"/>
          </a:p>
          <a:p>
            <a:pPr algn="ctr" fontAlgn="base"/>
            <a:r>
              <a:rPr lang="en-US" sz="4000" dirty="0"/>
              <a:t>Increase firmness of faith in Christ</a:t>
            </a:r>
          </a:p>
          <a:p>
            <a:pPr algn="ctr" fontAlgn="base"/>
            <a:endParaRPr lang="en-US" sz="4000" dirty="0"/>
          </a:p>
          <a:p>
            <a:pPr algn="ctr" fontAlgn="base"/>
            <a:r>
              <a:rPr lang="en-US" sz="4000" dirty="0"/>
              <a:t>Yield your hearts unto God</a:t>
            </a:r>
          </a:p>
        </p:txBody>
      </p:sp>
      <p:sp>
        <p:nvSpPr>
          <p:cNvPr id="8" name="TextBox 7"/>
          <p:cNvSpPr txBox="1"/>
          <p:nvPr/>
        </p:nvSpPr>
        <p:spPr>
          <a:xfrm>
            <a:off x="129766" y="6488668"/>
            <a:ext cx="4191000" cy="369332"/>
          </a:xfrm>
          <a:prstGeom prst="rect">
            <a:avLst/>
          </a:prstGeom>
          <a:noFill/>
        </p:spPr>
        <p:txBody>
          <a:bodyPr wrap="square" rtlCol="0">
            <a:spAutoFit/>
          </a:bodyPr>
          <a:lstStyle/>
          <a:p>
            <a:r>
              <a:rPr lang="en-US" dirty="0"/>
              <a:t>Helaman 3:35   Student Manual</a:t>
            </a:r>
          </a:p>
        </p:txBody>
      </p:sp>
    </p:spTree>
    <p:extLst>
      <p:ext uri="{BB962C8B-B14F-4D97-AF65-F5344CB8AC3E}">
        <p14:creationId xmlns:p14="http://schemas.microsoft.com/office/powerpoint/2010/main" val="4075193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34E3CF19-B06C-4E8C-B746-0E0286ED9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438400" y="1"/>
            <a:ext cx="7315200" cy="1015663"/>
          </a:xfrm>
          <a:prstGeom prst="rect">
            <a:avLst/>
          </a:prstGeom>
          <a:noFill/>
        </p:spPr>
        <p:txBody>
          <a:bodyPr wrap="square" rtlCol="0">
            <a:spAutoFit/>
          </a:bodyPr>
          <a:lstStyle/>
          <a:p>
            <a:pPr algn="ctr"/>
            <a:r>
              <a:rPr lang="en-US" sz="6000" dirty="0">
                <a:solidFill>
                  <a:schemeClr val="bg1"/>
                </a:solidFill>
                <a:latin typeface="Algerian" pitchFamily="82" charset="0"/>
                <a:cs typeface="Aharoni" pitchFamily="2" charset="-79"/>
              </a:rPr>
              <a:t>The Rebellious</a:t>
            </a:r>
          </a:p>
        </p:txBody>
      </p:sp>
      <p:sp>
        <p:nvSpPr>
          <p:cNvPr id="10" name="Rectangle 9"/>
          <p:cNvSpPr/>
          <p:nvPr/>
        </p:nvSpPr>
        <p:spPr>
          <a:xfrm>
            <a:off x="3657600" y="1295401"/>
            <a:ext cx="5562600" cy="2031325"/>
          </a:xfrm>
          <a:prstGeom prst="rect">
            <a:avLst/>
          </a:prstGeom>
        </p:spPr>
        <p:txBody>
          <a:bodyPr wrap="square">
            <a:spAutoFit/>
          </a:bodyPr>
          <a:lstStyle/>
          <a:p>
            <a:pPr fontAlgn="base"/>
            <a:r>
              <a:rPr lang="en-US" dirty="0">
                <a:solidFill>
                  <a:schemeClr val="bg1"/>
                </a:solidFill>
              </a:rPr>
              <a:t>“And the rebellious part were slain and driven out of the land, and they did go unto the king of the Lamanites.</a:t>
            </a:r>
          </a:p>
          <a:p>
            <a:pPr fontAlgn="base"/>
            <a:endParaRPr lang="en-US" dirty="0">
              <a:solidFill>
                <a:schemeClr val="bg1"/>
              </a:solidFill>
            </a:endParaRPr>
          </a:p>
          <a:p>
            <a:pPr fontAlgn="base"/>
            <a:r>
              <a:rPr lang="en-US" dirty="0">
                <a:solidFill>
                  <a:schemeClr val="bg1"/>
                </a:solidFill>
              </a:rPr>
              <a:t> And it came to pass that they did endeavor to stir up the Lamanites to war against the Nephites; but behold, the Lamanites were exceedingly afraid, insomuch that they would not hearken to the words of those dissenters.”</a:t>
            </a:r>
          </a:p>
        </p:txBody>
      </p:sp>
      <p:sp>
        <p:nvSpPr>
          <p:cNvPr id="14" name="TextBox 13"/>
          <p:cNvSpPr txBox="1"/>
          <p:nvPr/>
        </p:nvSpPr>
        <p:spPr>
          <a:xfrm>
            <a:off x="0" y="6488668"/>
            <a:ext cx="4191000" cy="369332"/>
          </a:xfrm>
          <a:prstGeom prst="rect">
            <a:avLst/>
          </a:prstGeom>
          <a:noFill/>
        </p:spPr>
        <p:txBody>
          <a:bodyPr wrap="square" rtlCol="0">
            <a:spAutoFit/>
          </a:bodyPr>
          <a:lstStyle/>
          <a:p>
            <a:r>
              <a:rPr lang="en-US" dirty="0">
                <a:solidFill>
                  <a:schemeClr val="bg1"/>
                </a:solidFill>
              </a:rPr>
              <a:t>Helaman 4:2-3</a:t>
            </a:r>
          </a:p>
        </p:txBody>
      </p:sp>
      <p:sp>
        <p:nvSpPr>
          <p:cNvPr id="15" name="TextBox 14"/>
          <p:cNvSpPr txBox="1"/>
          <p:nvPr/>
        </p:nvSpPr>
        <p:spPr>
          <a:xfrm>
            <a:off x="1140737" y="1434220"/>
            <a:ext cx="1828800" cy="1200329"/>
          </a:xfrm>
          <a:prstGeom prst="rect">
            <a:avLst/>
          </a:prstGeom>
          <a:noFill/>
        </p:spPr>
        <p:txBody>
          <a:bodyPr wrap="square" rtlCol="0">
            <a:spAutoFit/>
          </a:bodyPr>
          <a:lstStyle/>
          <a:p>
            <a:r>
              <a:rPr lang="en-US" sz="2400" dirty="0">
                <a:solidFill>
                  <a:srgbClr val="FFFF00"/>
                </a:solidFill>
              </a:rPr>
              <a:t>54</a:t>
            </a:r>
            <a:r>
              <a:rPr lang="en-US" sz="2400" baseline="30000" dirty="0">
                <a:solidFill>
                  <a:srgbClr val="FFFF00"/>
                </a:solidFill>
              </a:rPr>
              <a:t>th</a:t>
            </a:r>
            <a:r>
              <a:rPr lang="en-US" sz="2400" dirty="0">
                <a:solidFill>
                  <a:srgbClr val="FFFF00"/>
                </a:solidFill>
              </a:rPr>
              <a:t> Year of the Reign of the Judges</a:t>
            </a:r>
          </a:p>
        </p:txBody>
      </p:sp>
      <p:sp>
        <p:nvSpPr>
          <p:cNvPr id="16" name="TextBox 15"/>
          <p:cNvSpPr txBox="1"/>
          <p:nvPr/>
        </p:nvSpPr>
        <p:spPr>
          <a:xfrm>
            <a:off x="1099241" y="4363015"/>
            <a:ext cx="2304862" cy="1200329"/>
          </a:xfrm>
          <a:prstGeom prst="rect">
            <a:avLst/>
          </a:prstGeom>
          <a:noFill/>
        </p:spPr>
        <p:txBody>
          <a:bodyPr wrap="square" rtlCol="0">
            <a:spAutoFit/>
          </a:bodyPr>
          <a:lstStyle/>
          <a:p>
            <a:r>
              <a:rPr lang="en-US" sz="2400" dirty="0">
                <a:solidFill>
                  <a:srgbClr val="FFFF00"/>
                </a:solidFill>
              </a:rPr>
              <a:t>57</a:t>
            </a:r>
            <a:r>
              <a:rPr lang="en-US" sz="2400" baseline="30000" dirty="0">
                <a:solidFill>
                  <a:srgbClr val="FFFF00"/>
                </a:solidFill>
              </a:rPr>
              <a:t>th </a:t>
            </a:r>
            <a:r>
              <a:rPr lang="en-US" sz="2400" dirty="0">
                <a:solidFill>
                  <a:srgbClr val="FFFF00"/>
                </a:solidFill>
              </a:rPr>
              <a:t> - 61st Year of the Reign of the Judges</a:t>
            </a:r>
          </a:p>
        </p:txBody>
      </p:sp>
      <p:sp>
        <p:nvSpPr>
          <p:cNvPr id="17" name="Rectangle 16"/>
          <p:cNvSpPr/>
          <p:nvPr/>
        </p:nvSpPr>
        <p:spPr>
          <a:xfrm>
            <a:off x="4572000" y="4114800"/>
            <a:ext cx="3429000" cy="1754326"/>
          </a:xfrm>
          <a:prstGeom prst="rect">
            <a:avLst/>
          </a:prstGeom>
        </p:spPr>
        <p:txBody>
          <a:bodyPr wrap="square">
            <a:spAutoFit/>
          </a:bodyPr>
          <a:lstStyle/>
          <a:p>
            <a:pPr fontAlgn="base"/>
            <a:r>
              <a:rPr lang="en-US" dirty="0">
                <a:solidFill>
                  <a:schemeClr val="bg1"/>
                </a:solidFill>
              </a:rPr>
              <a:t>The Work of Death---They lost Zarahemla and even up to the Land Bountiful</a:t>
            </a:r>
          </a:p>
          <a:p>
            <a:pPr fontAlgn="base"/>
            <a:endParaRPr lang="en-US" dirty="0">
              <a:solidFill>
                <a:schemeClr val="bg1"/>
              </a:solidFill>
            </a:endParaRPr>
          </a:p>
          <a:p>
            <a:pPr fontAlgn="base"/>
            <a:r>
              <a:rPr lang="en-US" dirty="0" err="1">
                <a:solidFill>
                  <a:schemeClr val="bg1"/>
                </a:solidFill>
              </a:rPr>
              <a:t>Moronihah</a:t>
            </a:r>
            <a:r>
              <a:rPr lang="en-US" dirty="0">
                <a:solidFill>
                  <a:schemeClr val="bg1"/>
                </a:solidFill>
              </a:rPr>
              <a:t> helped in regaining back half of the cities </a:t>
            </a:r>
          </a:p>
        </p:txBody>
      </p:sp>
      <p:grpSp>
        <p:nvGrpSpPr>
          <p:cNvPr id="2" name="Group 1">
            <a:extLst>
              <a:ext uri="{FF2B5EF4-FFF2-40B4-BE49-F238E27FC236}">
                <a16:creationId xmlns:a16="http://schemas.microsoft.com/office/drawing/2014/main" id="{AC688EDD-57E9-41C5-2032-00D3FC86010A}"/>
              </a:ext>
            </a:extLst>
          </p:cNvPr>
          <p:cNvGrpSpPr/>
          <p:nvPr/>
        </p:nvGrpSpPr>
        <p:grpSpPr>
          <a:xfrm>
            <a:off x="8321170" y="3248855"/>
            <a:ext cx="1412937" cy="3424479"/>
            <a:chOff x="5358855" y="419763"/>
            <a:chExt cx="2589880" cy="6276986"/>
          </a:xfrm>
        </p:grpSpPr>
        <p:sp>
          <p:nvSpPr>
            <p:cNvPr id="3" name="Cloud 2">
              <a:extLst>
                <a:ext uri="{FF2B5EF4-FFF2-40B4-BE49-F238E27FC236}">
                  <a16:creationId xmlns:a16="http://schemas.microsoft.com/office/drawing/2014/main" id="{93F21C50-AC19-1CBE-972D-940D8285198C}"/>
                </a:ext>
              </a:extLst>
            </p:cNvPr>
            <p:cNvSpPr/>
            <p:nvPr/>
          </p:nvSpPr>
          <p:spPr>
            <a:xfrm rot="18013353">
              <a:off x="5342629" y="934879"/>
              <a:ext cx="1888440" cy="1596981"/>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9BAC3CD8-422A-343F-6B9B-BC78284F5B5C}"/>
                </a:ext>
              </a:extLst>
            </p:cNvPr>
            <p:cNvSpPr/>
            <p:nvPr/>
          </p:nvSpPr>
          <p:spPr>
            <a:xfrm rot="5400000">
              <a:off x="6094386" y="767239"/>
              <a:ext cx="1888440" cy="1596981"/>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4BDF460-FCA6-EF9B-F1E1-70D759821764}"/>
                </a:ext>
              </a:extLst>
            </p:cNvPr>
            <p:cNvSpPr/>
            <p:nvPr/>
          </p:nvSpPr>
          <p:spPr>
            <a:xfrm rot="19671902">
              <a:off x="7407733" y="3469197"/>
              <a:ext cx="541002" cy="10948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8B5D2BA-6491-D668-50F3-43314C12A9B0}"/>
                </a:ext>
              </a:extLst>
            </p:cNvPr>
            <p:cNvSpPr/>
            <p:nvPr/>
          </p:nvSpPr>
          <p:spPr>
            <a:xfrm rot="2647766">
              <a:off x="5358855" y="3692498"/>
              <a:ext cx="548913" cy="7270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54ABDD-EEEF-D973-7FCF-EB39B69A30A7}"/>
                </a:ext>
              </a:extLst>
            </p:cNvPr>
            <p:cNvSpPr/>
            <p:nvPr/>
          </p:nvSpPr>
          <p:spPr>
            <a:xfrm rot="19352409">
              <a:off x="6836402" y="5601891"/>
              <a:ext cx="475541" cy="1094858"/>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4DDD0FF-773C-6AA4-0528-5BEB2A9F1365}"/>
                </a:ext>
              </a:extLst>
            </p:cNvPr>
            <p:cNvSpPr/>
            <p:nvPr/>
          </p:nvSpPr>
          <p:spPr>
            <a:xfrm rot="2647766">
              <a:off x="6289706" y="5580235"/>
              <a:ext cx="473264" cy="1094858"/>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79DAF0E-DC23-2ED4-A5BA-D6BF0BA24B91}"/>
                </a:ext>
              </a:extLst>
            </p:cNvPr>
            <p:cNvSpPr/>
            <p:nvPr/>
          </p:nvSpPr>
          <p:spPr>
            <a:xfrm rot="20169292">
              <a:off x="6781326" y="2324045"/>
              <a:ext cx="1015586" cy="1952928"/>
            </a:xfrm>
            <a:prstGeom prst="trapezoid">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58DDFB7B-DFC7-3913-46B8-F7F6F1BBF87A}"/>
                </a:ext>
              </a:extLst>
            </p:cNvPr>
            <p:cNvSpPr/>
            <p:nvPr/>
          </p:nvSpPr>
          <p:spPr>
            <a:xfrm rot="1790291">
              <a:off x="5672838" y="2260058"/>
              <a:ext cx="1015586" cy="1952928"/>
            </a:xfrm>
            <a:prstGeom prst="trapezoid">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0B1CBD3-38E7-9ECC-2B3D-AB99385A7CEF}"/>
                </a:ext>
              </a:extLst>
            </p:cNvPr>
            <p:cNvSpPr/>
            <p:nvPr/>
          </p:nvSpPr>
          <p:spPr>
            <a:xfrm>
              <a:off x="5971606" y="709179"/>
              <a:ext cx="1444074" cy="20461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Cloud 82">
              <a:extLst>
                <a:ext uri="{FF2B5EF4-FFF2-40B4-BE49-F238E27FC236}">
                  <a16:creationId xmlns:a16="http://schemas.microsoft.com/office/drawing/2014/main" id="{C3E6CDF4-A900-728E-BCB5-1A63487876E2}"/>
                </a:ext>
              </a:extLst>
            </p:cNvPr>
            <p:cNvSpPr/>
            <p:nvPr/>
          </p:nvSpPr>
          <p:spPr>
            <a:xfrm>
              <a:off x="5996563" y="419763"/>
              <a:ext cx="1133716" cy="96569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1918251A-F3FD-C9BF-89F2-15F38529642D}"/>
                </a:ext>
              </a:extLst>
            </p:cNvPr>
            <p:cNvSpPr/>
            <p:nvPr/>
          </p:nvSpPr>
          <p:spPr>
            <a:xfrm>
              <a:off x="5972615" y="2557584"/>
              <a:ext cx="1515095" cy="3568254"/>
            </a:xfrm>
            <a:prstGeom prst="trapezoid">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E5E4DBE0-AD29-9C52-9531-9E51E67C454C}"/>
                </a:ext>
              </a:extLst>
            </p:cNvPr>
            <p:cNvGrpSpPr/>
            <p:nvPr/>
          </p:nvGrpSpPr>
          <p:grpSpPr>
            <a:xfrm rot="20332865">
              <a:off x="6955388" y="2448515"/>
              <a:ext cx="610357" cy="632561"/>
              <a:chOff x="4431208" y="4620283"/>
              <a:chExt cx="1188559" cy="1132800"/>
            </a:xfrm>
          </p:grpSpPr>
          <p:sp>
            <p:nvSpPr>
              <p:cNvPr id="125" name="Quad Arrow 28">
                <a:extLst>
                  <a:ext uri="{FF2B5EF4-FFF2-40B4-BE49-F238E27FC236}">
                    <a16:creationId xmlns:a16="http://schemas.microsoft.com/office/drawing/2014/main" id="{C14CD3FE-5421-07BE-A63A-AC165CE413F3}"/>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Quad Arrow 29">
                <a:extLst>
                  <a:ext uri="{FF2B5EF4-FFF2-40B4-BE49-F238E27FC236}">
                    <a16:creationId xmlns:a16="http://schemas.microsoft.com/office/drawing/2014/main" id="{1DE488EC-B3F6-9BAE-6EC0-E93236955C19}"/>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4-Point Star 30">
                <a:extLst>
                  <a:ext uri="{FF2B5EF4-FFF2-40B4-BE49-F238E27FC236}">
                    <a16:creationId xmlns:a16="http://schemas.microsoft.com/office/drawing/2014/main" id="{9F17A4FB-E75C-ACD0-6DAD-D4A2BE528152}"/>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5F6B3603-9105-B9B4-4285-DF0ADBF3D17F}"/>
                </a:ext>
              </a:extLst>
            </p:cNvPr>
            <p:cNvGrpSpPr/>
            <p:nvPr/>
          </p:nvGrpSpPr>
          <p:grpSpPr>
            <a:xfrm rot="20236085">
              <a:off x="5827000" y="2475978"/>
              <a:ext cx="645718" cy="669208"/>
              <a:chOff x="4431208" y="4620283"/>
              <a:chExt cx="1188559" cy="1132800"/>
            </a:xfrm>
          </p:grpSpPr>
          <p:sp>
            <p:nvSpPr>
              <p:cNvPr id="122" name="Quad Arrow 25">
                <a:extLst>
                  <a:ext uri="{FF2B5EF4-FFF2-40B4-BE49-F238E27FC236}">
                    <a16:creationId xmlns:a16="http://schemas.microsoft.com/office/drawing/2014/main" id="{E70213A4-D50A-8E5D-5931-ACCA9568DFF1}"/>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Quad Arrow 26">
                <a:extLst>
                  <a:ext uri="{FF2B5EF4-FFF2-40B4-BE49-F238E27FC236}">
                    <a16:creationId xmlns:a16="http://schemas.microsoft.com/office/drawing/2014/main" id="{D887E8B1-FCDD-47A6-0BCB-4579A07F4137}"/>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4-Point Star 27">
                <a:extLst>
                  <a:ext uri="{FF2B5EF4-FFF2-40B4-BE49-F238E27FC236}">
                    <a16:creationId xmlns:a16="http://schemas.microsoft.com/office/drawing/2014/main" id="{827BEE5A-6C3C-BFF2-9E17-64F73DA02A3F}"/>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Cloud 86">
              <a:extLst>
                <a:ext uri="{FF2B5EF4-FFF2-40B4-BE49-F238E27FC236}">
                  <a16:creationId xmlns:a16="http://schemas.microsoft.com/office/drawing/2014/main" id="{3887B844-AA00-7EE7-7184-AD7A7F7DEEF0}"/>
                </a:ext>
              </a:extLst>
            </p:cNvPr>
            <p:cNvSpPr/>
            <p:nvPr/>
          </p:nvSpPr>
          <p:spPr>
            <a:xfrm>
              <a:off x="6135823" y="2000499"/>
              <a:ext cx="1133716" cy="96569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4D0DE49C-B647-B333-59C7-27B54620797F}"/>
                </a:ext>
              </a:extLst>
            </p:cNvPr>
            <p:cNvSpPr/>
            <p:nvPr/>
          </p:nvSpPr>
          <p:spPr>
            <a:xfrm>
              <a:off x="6513281" y="2199837"/>
              <a:ext cx="470608" cy="200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BA77CD66-339E-5ED7-2848-601510F1A1A4}"/>
                </a:ext>
              </a:extLst>
            </p:cNvPr>
            <p:cNvSpPr/>
            <p:nvPr/>
          </p:nvSpPr>
          <p:spPr>
            <a:xfrm rot="4761560">
              <a:off x="6587601" y="4924535"/>
              <a:ext cx="1439488" cy="27643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E940862C-A901-DBC6-1F8C-057E1532326F}"/>
                </a:ext>
              </a:extLst>
            </p:cNvPr>
            <p:cNvSpPr/>
            <p:nvPr/>
          </p:nvSpPr>
          <p:spPr>
            <a:xfrm rot="6280538">
              <a:off x="5376256" y="4955883"/>
              <a:ext cx="1439488" cy="27643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227EC248-A46E-8781-465A-A46677B23C06}"/>
                </a:ext>
              </a:extLst>
            </p:cNvPr>
            <p:cNvSpPr/>
            <p:nvPr/>
          </p:nvSpPr>
          <p:spPr>
            <a:xfrm rot="5668141">
              <a:off x="5645065" y="4948255"/>
              <a:ext cx="1439488" cy="27643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40704B3E-CE1F-E2FF-EF3E-434FC82F7C9D}"/>
                </a:ext>
              </a:extLst>
            </p:cNvPr>
            <p:cNvSpPr/>
            <p:nvPr/>
          </p:nvSpPr>
          <p:spPr>
            <a:xfrm rot="5400000">
              <a:off x="6310423" y="4956837"/>
              <a:ext cx="1439488" cy="27643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973F7CFF-7333-18B5-E4EF-5FA0D399B295}"/>
                </a:ext>
              </a:extLst>
            </p:cNvPr>
            <p:cNvSpPr/>
            <p:nvPr/>
          </p:nvSpPr>
          <p:spPr>
            <a:xfrm rot="5400000">
              <a:off x="5985479" y="4948255"/>
              <a:ext cx="1439488" cy="27643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93">
              <a:extLst>
                <a:ext uri="{FF2B5EF4-FFF2-40B4-BE49-F238E27FC236}">
                  <a16:creationId xmlns:a16="http://schemas.microsoft.com/office/drawing/2014/main" id="{718C5F70-86D7-1C8D-FBEE-DBB5C33D33F0}"/>
                </a:ext>
              </a:extLst>
            </p:cNvPr>
            <p:cNvSpPr/>
            <p:nvPr/>
          </p:nvSpPr>
          <p:spPr>
            <a:xfrm>
              <a:off x="6136636" y="4183381"/>
              <a:ext cx="1191748" cy="356298"/>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C2413F00-2F60-FDFF-B533-BAAA225C7EC0}"/>
                </a:ext>
              </a:extLst>
            </p:cNvPr>
            <p:cNvGrpSpPr/>
            <p:nvPr/>
          </p:nvGrpSpPr>
          <p:grpSpPr>
            <a:xfrm>
              <a:off x="6228332" y="4233150"/>
              <a:ext cx="930621" cy="297010"/>
              <a:chOff x="4431208" y="4615200"/>
              <a:chExt cx="3565332" cy="1137883"/>
            </a:xfrm>
          </p:grpSpPr>
          <p:grpSp>
            <p:nvGrpSpPr>
              <p:cNvPr id="110" name="Group 109">
                <a:extLst>
                  <a:ext uri="{FF2B5EF4-FFF2-40B4-BE49-F238E27FC236}">
                    <a16:creationId xmlns:a16="http://schemas.microsoft.com/office/drawing/2014/main" id="{F1D3084A-5CCA-04EE-7EBA-B852D0C0BE17}"/>
                  </a:ext>
                </a:extLst>
              </p:cNvPr>
              <p:cNvGrpSpPr/>
              <p:nvPr/>
            </p:nvGrpSpPr>
            <p:grpSpPr>
              <a:xfrm>
                <a:off x="4431208" y="4620283"/>
                <a:ext cx="1188559" cy="1132800"/>
                <a:chOff x="4431208" y="4620283"/>
                <a:chExt cx="1188559" cy="1132800"/>
              </a:xfrm>
            </p:grpSpPr>
            <p:sp>
              <p:nvSpPr>
                <p:cNvPr id="119" name="Quad Arrow 52">
                  <a:extLst>
                    <a:ext uri="{FF2B5EF4-FFF2-40B4-BE49-F238E27FC236}">
                      <a16:creationId xmlns:a16="http://schemas.microsoft.com/office/drawing/2014/main" id="{126CC689-3373-4A29-3355-FBEF23FB53DA}"/>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Quad Arrow 53">
                  <a:extLst>
                    <a:ext uri="{FF2B5EF4-FFF2-40B4-BE49-F238E27FC236}">
                      <a16:creationId xmlns:a16="http://schemas.microsoft.com/office/drawing/2014/main" id="{06B51438-CF9D-1CA9-A3F7-FFCF9EFF9DF2}"/>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4-Point Star 54">
                  <a:extLst>
                    <a:ext uri="{FF2B5EF4-FFF2-40B4-BE49-F238E27FC236}">
                      <a16:creationId xmlns:a16="http://schemas.microsoft.com/office/drawing/2014/main" id="{D704EEDB-7502-0912-B77C-ED53218B5DD4}"/>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90A5A272-918D-4E06-2EC2-E65507F8D31C}"/>
                  </a:ext>
                </a:extLst>
              </p:cNvPr>
              <p:cNvGrpSpPr/>
              <p:nvPr/>
            </p:nvGrpSpPr>
            <p:grpSpPr>
              <a:xfrm>
                <a:off x="5619652" y="4615200"/>
                <a:ext cx="1188559" cy="1132800"/>
                <a:chOff x="4431208" y="4620283"/>
                <a:chExt cx="1188559" cy="1132800"/>
              </a:xfrm>
            </p:grpSpPr>
            <p:sp>
              <p:nvSpPr>
                <p:cNvPr id="116" name="Quad Arrow 49">
                  <a:extLst>
                    <a:ext uri="{FF2B5EF4-FFF2-40B4-BE49-F238E27FC236}">
                      <a16:creationId xmlns:a16="http://schemas.microsoft.com/office/drawing/2014/main" id="{F2CFABEC-B79E-4D09-B56D-FA4098B88188}"/>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Quad Arrow 50">
                  <a:extLst>
                    <a:ext uri="{FF2B5EF4-FFF2-40B4-BE49-F238E27FC236}">
                      <a16:creationId xmlns:a16="http://schemas.microsoft.com/office/drawing/2014/main" id="{37DC3EF4-C59E-79B3-D4E5-E96823227253}"/>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4-Point Star 51">
                  <a:extLst>
                    <a:ext uri="{FF2B5EF4-FFF2-40B4-BE49-F238E27FC236}">
                      <a16:creationId xmlns:a16="http://schemas.microsoft.com/office/drawing/2014/main" id="{9BDD8C2C-4EA7-2E30-971C-4514103537A0}"/>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D9B569CE-AD7A-475D-6122-0510E7006A2A}"/>
                  </a:ext>
                </a:extLst>
              </p:cNvPr>
              <p:cNvGrpSpPr/>
              <p:nvPr/>
            </p:nvGrpSpPr>
            <p:grpSpPr>
              <a:xfrm>
                <a:off x="6807981" y="4617742"/>
                <a:ext cx="1188559" cy="1132800"/>
                <a:chOff x="4431208" y="4620283"/>
                <a:chExt cx="1188559" cy="1132800"/>
              </a:xfrm>
            </p:grpSpPr>
            <p:sp>
              <p:nvSpPr>
                <p:cNvPr id="113" name="Quad Arrow 46">
                  <a:extLst>
                    <a:ext uri="{FF2B5EF4-FFF2-40B4-BE49-F238E27FC236}">
                      <a16:creationId xmlns:a16="http://schemas.microsoft.com/office/drawing/2014/main" id="{8936E48A-AD04-AA07-93CC-E6E1B22642B8}"/>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Quad Arrow 47">
                  <a:extLst>
                    <a:ext uri="{FF2B5EF4-FFF2-40B4-BE49-F238E27FC236}">
                      <a16:creationId xmlns:a16="http://schemas.microsoft.com/office/drawing/2014/main" id="{3D91E46D-5BBE-346E-6387-175A021766C9}"/>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4-Point Star 48">
                  <a:extLst>
                    <a:ext uri="{FF2B5EF4-FFF2-40B4-BE49-F238E27FC236}">
                      <a16:creationId xmlns:a16="http://schemas.microsoft.com/office/drawing/2014/main" id="{0C2B1527-AEC8-3914-D1A7-9B09E44D3743}"/>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6" name="Rectangle: Rounded Corners 95">
              <a:extLst>
                <a:ext uri="{FF2B5EF4-FFF2-40B4-BE49-F238E27FC236}">
                  <a16:creationId xmlns:a16="http://schemas.microsoft.com/office/drawing/2014/main" id="{1709EF41-2253-8846-0174-281A0A5A69AC}"/>
                </a:ext>
              </a:extLst>
            </p:cNvPr>
            <p:cNvSpPr/>
            <p:nvPr/>
          </p:nvSpPr>
          <p:spPr>
            <a:xfrm>
              <a:off x="5792840" y="901081"/>
              <a:ext cx="1852638" cy="289672"/>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470AA54A-3221-8D06-FC43-61D31A52B173}"/>
                </a:ext>
              </a:extLst>
            </p:cNvPr>
            <p:cNvGrpSpPr/>
            <p:nvPr/>
          </p:nvGrpSpPr>
          <p:grpSpPr>
            <a:xfrm>
              <a:off x="6228333" y="884117"/>
              <a:ext cx="930621" cy="297010"/>
              <a:chOff x="4431208" y="4615200"/>
              <a:chExt cx="3565332" cy="1137883"/>
            </a:xfrm>
          </p:grpSpPr>
          <p:grpSp>
            <p:nvGrpSpPr>
              <p:cNvPr id="98" name="Group 97">
                <a:extLst>
                  <a:ext uri="{FF2B5EF4-FFF2-40B4-BE49-F238E27FC236}">
                    <a16:creationId xmlns:a16="http://schemas.microsoft.com/office/drawing/2014/main" id="{7405CEE5-78A6-B018-32B0-DA22C72CB97B}"/>
                  </a:ext>
                </a:extLst>
              </p:cNvPr>
              <p:cNvGrpSpPr/>
              <p:nvPr/>
            </p:nvGrpSpPr>
            <p:grpSpPr>
              <a:xfrm>
                <a:off x="4431208" y="4620283"/>
                <a:ext cx="1188559" cy="1132800"/>
                <a:chOff x="4431208" y="4620283"/>
                <a:chExt cx="1188559" cy="1132800"/>
              </a:xfrm>
            </p:grpSpPr>
            <p:sp>
              <p:nvSpPr>
                <p:cNvPr id="107" name="Quad Arrow 40">
                  <a:extLst>
                    <a:ext uri="{FF2B5EF4-FFF2-40B4-BE49-F238E27FC236}">
                      <a16:creationId xmlns:a16="http://schemas.microsoft.com/office/drawing/2014/main" id="{FB94A9A7-D5C6-C520-A020-3098040003AE}"/>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Quad Arrow 41">
                  <a:extLst>
                    <a:ext uri="{FF2B5EF4-FFF2-40B4-BE49-F238E27FC236}">
                      <a16:creationId xmlns:a16="http://schemas.microsoft.com/office/drawing/2014/main" id="{0F640301-5A35-B9B3-1158-5EEBE8A02C3A}"/>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4-Point Star 42">
                  <a:extLst>
                    <a:ext uri="{FF2B5EF4-FFF2-40B4-BE49-F238E27FC236}">
                      <a16:creationId xmlns:a16="http://schemas.microsoft.com/office/drawing/2014/main" id="{C67BEBD8-E8AD-6D4D-FDF3-51D30561176A}"/>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B452C1AB-09FE-B5C4-612D-AD1C37AF866B}"/>
                  </a:ext>
                </a:extLst>
              </p:cNvPr>
              <p:cNvGrpSpPr/>
              <p:nvPr/>
            </p:nvGrpSpPr>
            <p:grpSpPr>
              <a:xfrm>
                <a:off x="5619652" y="4615200"/>
                <a:ext cx="1188559" cy="1132800"/>
                <a:chOff x="4431208" y="4620283"/>
                <a:chExt cx="1188559" cy="1132800"/>
              </a:xfrm>
            </p:grpSpPr>
            <p:sp>
              <p:nvSpPr>
                <p:cNvPr id="104" name="Quad Arrow 37">
                  <a:extLst>
                    <a:ext uri="{FF2B5EF4-FFF2-40B4-BE49-F238E27FC236}">
                      <a16:creationId xmlns:a16="http://schemas.microsoft.com/office/drawing/2014/main" id="{52D366DF-9393-EAFD-662D-D52F721414A8}"/>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Quad Arrow 38">
                  <a:extLst>
                    <a:ext uri="{FF2B5EF4-FFF2-40B4-BE49-F238E27FC236}">
                      <a16:creationId xmlns:a16="http://schemas.microsoft.com/office/drawing/2014/main" id="{8622B920-1B11-9A11-2211-9A04AB84D9E9}"/>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4-Point Star 39">
                  <a:extLst>
                    <a:ext uri="{FF2B5EF4-FFF2-40B4-BE49-F238E27FC236}">
                      <a16:creationId xmlns:a16="http://schemas.microsoft.com/office/drawing/2014/main" id="{715CADD7-4129-4DD4-3BC6-C7DF05051201}"/>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C04EBDB8-7A4C-FCAF-4964-F612082A5B17}"/>
                  </a:ext>
                </a:extLst>
              </p:cNvPr>
              <p:cNvGrpSpPr/>
              <p:nvPr/>
            </p:nvGrpSpPr>
            <p:grpSpPr>
              <a:xfrm>
                <a:off x="6807981" y="4617742"/>
                <a:ext cx="1188559" cy="1132800"/>
                <a:chOff x="4431208" y="4620283"/>
                <a:chExt cx="1188559" cy="1132800"/>
              </a:xfrm>
            </p:grpSpPr>
            <p:sp>
              <p:nvSpPr>
                <p:cNvPr id="101" name="Quad Arrow 34">
                  <a:extLst>
                    <a:ext uri="{FF2B5EF4-FFF2-40B4-BE49-F238E27FC236}">
                      <a16:creationId xmlns:a16="http://schemas.microsoft.com/office/drawing/2014/main" id="{C25FB9B5-5125-41D6-82DB-3C1A4C255B06}"/>
                    </a:ext>
                  </a:extLst>
                </p:cNvPr>
                <p:cNvSpPr/>
                <p:nvPr/>
              </p:nvSpPr>
              <p:spPr>
                <a:xfrm>
                  <a:off x="4431208" y="4620283"/>
                  <a:ext cx="1188559" cy="1132800"/>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Quad Arrow 35">
                  <a:extLst>
                    <a:ext uri="{FF2B5EF4-FFF2-40B4-BE49-F238E27FC236}">
                      <a16:creationId xmlns:a16="http://schemas.microsoft.com/office/drawing/2014/main" id="{2AD68250-09C0-4B56-638F-858D61D66551}"/>
                    </a:ext>
                  </a:extLst>
                </p:cNvPr>
                <p:cNvSpPr/>
                <p:nvPr/>
              </p:nvSpPr>
              <p:spPr>
                <a:xfrm rot="2700000">
                  <a:off x="4655631" y="4834232"/>
                  <a:ext cx="739598" cy="704901"/>
                </a:xfrm>
                <a:prstGeom prst="quadArrow">
                  <a:avLst>
                    <a:gd name="adj1" fmla="val 38250"/>
                    <a:gd name="adj2" fmla="val 22500"/>
                    <a:gd name="adj3" fmla="val 22500"/>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4-Point Star 36">
                  <a:extLst>
                    <a:ext uri="{FF2B5EF4-FFF2-40B4-BE49-F238E27FC236}">
                      <a16:creationId xmlns:a16="http://schemas.microsoft.com/office/drawing/2014/main" id="{00EEF25B-ECC5-0279-154B-AB30E1E01350}"/>
                    </a:ext>
                  </a:extLst>
                </p:cNvPr>
                <p:cNvSpPr/>
                <p:nvPr/>
              </p:nvSpPr>
              <p:spPr>
                <a:xfrm>
                  <a:off x="4876800" y="5029200"/>
                  <a:ext cx="304800" cy="304800"/>
                </a:xfrm>
                <a:prstGeom prst="star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51310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61D5520-BE77-4B16-89E0-A400DE315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770965" y="914400"/>
            <a:ext cx="6384747" cy="2062103"/>
          </a:xfrm>
          <a:prstGeom prst="rect">
            <a:avLst/>
          </a:prstGeom>
        </p:spPr>
        <p:txBody>
          <a:bodyPr wrap="square">
            <a:spAutoFit/>
          </a:bodyPr>
          <a:lstStyle/>
          <a:p>
            <a:pPr fontAlgn="base"/>
            <a:r>
              <a:rPr lang="en-US" sz="2800" b="1" dirty="0">
                <a:solidFill>
                  <a:srgbClr val="FF0000"/>
                </a:solidFill>
              </a:rPr>
              <a:t>To whom was this book written and why?</a:t>
            </a:r>
          </a:p>
          <a:p>
            <a:pPr fontAlgn="base"/>
            <a:endParaRPr lang="en-US" sz="2800" b="1" dirty="0">
              <a:solidFill>
                <a:srgbClr val="FF0000"/>
              </a:solidFill>
            </a:endParaRPr>
          </a:p>
          <a:p>
            <a:pPr fontAlgn="base"/>
            <a:r>
              <a:rPr lang="en-US" b="1" dirty="0"/>
              <a:t>Mormon wrote the book of Helaman for the people in the latter days who would receive his record. Like his other abridgments from the large plates of Nephi, the Book of Helaman testifies of the divinity and redeeming mission of Jesus Christ.</a:t>
            </a:r>
          </a:p>
        </p:txBody>
      </p:sp>
      <p:sp>
        <p:nvSpPr>
          <p:cNvPr id="4" name="TextBox 3"/>
          <p:cNvSpPr txBox="1"/>
          <p:nvPr/>
        </p:nvSpPr>
        <p:spPr>
          <a:xfrm>
            <a:off x="1524000" y="1"/>
            <a:ext cx="9144000" cy="830997"/>
          </a:xfrm>
          <a:prstGeom prst="rect">
            <a:avLst/>
          </a:prstGeom>
          <a:noFill/>
        </p:spPr>
        <p:txBody>
          <a:bodyPr wrap="square" rtlCol="0">
            <a:spAutoFit/>
          </a:bodyPr>
          <a:lstStyle/>
          <a:p>
            <a:pPr algn="ctr"/>
            <a:r>
              <a:rPr lang="en-US" sz="4800" dirty="0">
                <a:latin typeface="Script MT Bold" pitchFamily="66" charset="0"/>
              </a:rPr>
              <a:t>The Book of Helaman</a:t>
            </a:r>
          </a:p>
        </p:txBody>
      </p:sp>
      <p:sp>
        <p:nvSpPr>
          <p:cNvPr id="6" name="Rectangle 5"/>
          <p:cNvSpPr/>
          <p:nvPr/>
        </p:nvSpPr>
        <p:spPr>
          <a:xfrm>
            <a:off x="6100482" y="4182036"/>
            <a:ext cx="5392271" cy="2215991"/>
          </a:xfrm>
          <a:prstGeom prst="rect">
            <a:avLst/>
          </a:prstGeom>
        </p:spPr>
        <p:txBody>
          <a:bodyPr wrap="square">
            <a:spAutoFit/>
          </a:bodyPr>
          <a:lstStyle/>
          <a:p>
            <a:pPr fontAlgn="base"/>
            <a:r>
              <a:rPr lang="en-US" sz="2400" b="1" dirty="0">
                <a:solidFill>
                  <a:srgbClr val="FF0000"/>
                </a:solidFill>
              </a:rPr>
              <a:t>When and where was it written?</a:t>
            </a:r>
          </a:p>
          <a:p>
            <a:pPr fontAlgn="base"/>
            <a:endParaRPr lang="en-US" sz="2400" b="1" dirty="0">
              <a:solidFill>
                <a:srgbClr val="FF0000"/>
              </a:solidFill>
            </a:endParaRPr>
          </a:p>
          <a:p>
            <a:pPr fontAlgn="base"/>
            <a:r>
              <a:rPr lang="en-US" b="1" dirty="0"/>
              <a:t>The original records used as sources for the Book of Helaman were likely written between 52 B.C. and 1 B.C. Mormon abridged those records sometime between A.D. 345 and A.D. 385. Mormon did not record where he was when he compiled this book.</a:t>
            </a:r>
          </a:p>
        </p:txBody>
      </p:sp>
      <p:sp>
        <p:nvSpPr>
          <p:cNvPr id="1026" name="AutoShape 2" descr="data:image/jpeg;base64,/9j/4AAQSkZJRgABAQAAAQABAAD/2wCEAAkGBhMSERUUExQVFRUVGBUXFxgYGBgYGBgXFxQVGBQWGBcXHCYeFxwjGRYUHy8gJCcpLCwsFx4xNTAqNSYrLCkBCQoKDgwOGg8PGiwkHyQsLCwsLCwsKSwpLCwsLCwsLCwsKSwsLCwsLCwsLCkpLCwsKSwpLCksLCksLCwsLCwsLP/AABEIAN4A4wMBIgACEQEDEQH/xAAbAAACAwEBAQAAAAAAAAAAAAAEBQIDBgEAB//EAD0QAAECBAQDBgQEBgEFAQEAAAECEQADBCEFEjFBIlFhBhNxgZGhMrHB8BRCUtEjcoKS4fGiFjNissJDFf/EABkBAAMBAQEAAAAAAAAAAAAAAAECAwAEBf/EACIRAAICAgMBAQADAQAAAAAAAAABAhEhMQMSQVETImFxBP/aAAwDAQACEQMRAD8AR088g2MHpQ46wply7wwkT3tHiJ2iyYJXUZuYTKSxhpXKKFs7g7QDUp3jthowRIBUwaJ9yQX5Qw7NVqJZJUH5QwlyxNC7AXd45pcjVo1FBpyqU5IjK92rMXLMY2c3C0ZQe8ZtnjGVa2WrLo/rA4Hl2FnJU3iuIeSkq7pxpzjOTlcXjGnpJiRTJ4/6YtyNqv8AQBFAssxMHSRe4LRVh6UljB9TVWYARxTyxxT2jSFS3QLpOsF4WEiWFPteOTUOgjmIV4fMJBQSwSYpVwr4bQ5qawFJYxmambfSGc4JB2aFKy6m2jQWMomyMuaAobQdMmsD1imllJz65h8oPpcO7xRA06/esWg6Zo7B8IoVTJgYWZyfQN7xpZ0wSkkpHR9z9YIokCSi5DcrW5Rlcbx3UC+vytAb7SOpRUVYUutKl5nUSBZL2BVYWHmfKIT6RLAFZdrsWud3e/yhXQSpyQcqMyjqSSw0tbVtIhiCFtcZTqwUGPlDVk1l9VUS5Qstb+vsYijEEzACD4jS/hGenVB0Ye0VyatDgHMlTu4PCDsCr7EM+PsiUsmp79SjlSPGLptHw2Lq2ED4XiCSlRAIWNRvfd+UdNYSHIY+8c7g7yQaB62W5Z7wrUkiYRB9ROZTwF3nE/Mx0wWBiZpTHoZJNo7FaCVU0xzrDGWH2gJFF3ahYkGLpNSQsjQRxRiqwKD4kBmGogVM0OxhriKHAULwtlyAp/1co6oPAwVShJ6QUVLBIQbHWF0qjXuG6w1kWsLwkvQEpkktc7RnKwhyI00+TwvvGMxYELIET47YbIKVeHNDKJSlt4QyOZjU0QHdJ2IislijBh7yWwi38WSzwOqocOXMUqqnjmfGZ4GonWhWeFZvrF1ISqA62TxuYaEax9NZ2pmN1ikySQFQQihW19IqnI4SACG0A3jQi0KD04Vm1aNDg615Zgvr5Xb9oTUMjTNZXI8o0cxf4aULDNMAUX66P5bdYZvGdleNXIU4lLnKW0t1MEjYMwH1f1iqiwRkuskLdz8JFtLQbTVOckqWL6DQdOLnAmIVC2IKrc9x484K+Fn9I4uygnMLi4UlwfNtYRz8RV8KySNj+/7xcqubhJJ87aajzbyMJZ89yQdHt9IrFCNkqlDX2OhH7xRLAVwgu+rq+kUTZhGhP7xSJ51GnjFlHAhocHJlzEsXSQ3XUWeH9RKf1jEJxRSVWJ0Ch47/AH0jYYfiX4mW4DEMD0MQ5YS2JIjUoDQsmrZjDerTlDO8KKlEMtGGaKpLCPR2Rh4KQekeilhyaOrq2Q7JHTeEEyWpSiWh+ZYKnbWJWIIZuccSiloURy1hmi2jw8A5mhhLoEjaLpMgA2MW7JIHYsNGnK4c8wYVS5J70odhtDvvQLQsxKYlKkqTcvHPBu2g7C51MAnKN4+f4ihlqGrGNxInkuTaMfiqGWqK8MabMLJcbDA6LvJaSosBGRUI0mB1B7rKHis06wMh1iCEkMja0Jp1MoQ3kyC0QqZBItEY4wGSIUJs28U4hKIAPIxOjCgWaLMRlnKbu8a6kTOy5/eabC8DVKshY8neI0nwG7c4sRSOkk3ewPKM0lIZKwSlnjOFHMTs8MMUmKmqSeQA8toFEoSyAeIloNnrG0GryhoOj0yjTLQDlYKDHxIhHVrKiBrsfoeojWH+JIY2CX9bNGNxAMX3ufU/Z84MXkvJANTJYtowcc8u4PgYXVEs+cXT5hKnP2+oixCHHSLJ0ToSzVl+XT9oOpJCSLgZj5+0XLw0EvBiJYSNIeU7WDJZE/4cA8mCv2A9Y2/ZnDlU8pPeS+JZzXSnQswcg+nWEFOtKGNrF3hhU9t56gJUnhFnUzq8v0+V+sZ3JAtLY47VZEr4E5bXFtfAWfwjOTAokE6QROzM6iSTqTcxAJKkvCCMYoxMAAWj0IFIU8ejdgWfQhTl7m20E9zYRPu48iOa36TbBZwMQlzG2cwctAMRTKEByvAqFs2ap3gOpUSdLiG86XcxSuncc4eEadleyK5KCQ5jJ4wcq1RsRKMI8RwUzFslJUTdh7xSCpmsyylkxpezCFKlltt4pqexFQiUqYru0pSH4lh2+XvFnZaYWUl7RpvGAj6VPLM14jLd/GLJaM2kSUiIdg3Z1DILm5MDzajM9mi0hrmIrlBQcWEbAoqpUuVAmL0Sy1tB7xBEoJWb6e8XJqbtzhpK3ZrIyQGKlbaROclOUWLt7wLOnFI0e8W/iMwDg84CwwlK5ykJykm/z69IU1tOr4wQ2hBfbTTpDKungm2m0dRLCpMwE8iB4Fj/AOwizXpWMs0Zwkk/Zi2TIIuq3SPTQUEEc9OkEzyCII9IFUqKJ1TlDxKctoBqZSixNgPc7Q8ck2yK1k2Gu/SG+AYaZiwlNgLqVy6DrCeRLJLak6tt08Y3FCkU8sJH/cIfwfeGk6wiazsCxpknKNEwFLmcMW4jM2gRKmES9Mygzo7EHEcjAPpv4oNFK5/WA5a2DNEZiYl1J+hyqpg5Z4miaSNYTmSo9YtM8m3KF/MbFDGZMiImxQlFopmLaLJUhasJXViE2K1QJ1vEps63UmFWIIIL9IaOyiiCVBWE5g4BOUHbmQD6Qb2fqlFRDm/WGqik0MuRMGRa0rmINmJC3SSTo4OnKE3ZlYzmE7dk6MauirFCxSC3Rj6hoImKe9gPvnAEicztFqVFrxzNW8hJTJZV1EWzJRSA0eRUMCALwCierNxRm6MLq+fxW1i+jlFRzGKsQpwL9YKQbcPKHbbjFgQJMmKSSnUGLVzizBm0i2XQkkFRjszK7ARrV0wi9cph84IWcoQOYUo/ypSSP+Sj6CKFpUrhG5A8zBk2VnnED9KUD+tZV8kmOoKIihQKdOYOpQcAWNzr8h5KhIuUkqKZRzHOUDnm5E84fVdWAmZN/LLBKf6AUo/5OfMxnezUzu+4UoOO9zK/qzpjJWN2oYU3ZiYoZlC+3Ly52vCHFk/xMg0TbxP5j9B4GPqXa3EkyJJKfjWVZeYAABV5OAOrR8tlIzF/P6D6w+gMadnMNDlZ0QHJ67QzCsxKjv7AQSil7qnSj80xiem5PyEK8QqGCUj8xA8t4VZyB4B6694EnaQRXK2iKJFoSrYAJADR6LTJj0NQDdzEuYmExQalCicrjmNwd47mudvGJQfgjRGfaB5BBv6x6tXZzpC+RVAlh4Q6Clg0ctiICqheOU0+0dn1IY22g2BbFNQlvGBKs2EEzASSYFr0kAQVsr4DYniJmSZUs/8A5ZgH/SWIv4uw2AEU4LOyTNIompiMlbKEbr4A1qatLwWJwIuYzYmOA8NaY5g0SlBIISua1gY53lxvAkykU9i4Bi5C2JEK4rwxZVTgGJD9I9ThUy4sIpzDVVxFlPXm4FkgjyEbS0CgpViGNxz06wDVVYclPh5wyXS5m4rfOAO5SEnp7wI02ZkUTWUTslJJ8kk/tFKMQCJEyaNVZUo8e7YnyCj6xZIAIXf4hk81gsPaEdUSJMlB2CifNagPYJ9I6AhGMrPcIlD8xdXgkAAeucwRRUg7ol8pSkEHbhIUBrbTrrHK+TxAnqB4ZiSfeCJQBF/hSxPUhmHqx8AYNhAe0+Irmrv8asoA/T+lPk5J6qMW4JhwVNloaxI/tSPqB7wElJXNKjs58zp8xGp7NU/8Vav0IPv/AIBjN4MtgmM1HEpXM5U+A1++sJKxX8dCf0g/JoKrJ+eehI0Tc9WuYWzDmqfJUFLArLahTmDu8AlQBPVyjyXKWhI7MVJm2j0SEkCOQ9gNWoOsqFiolUUTp6k9REDOJUANIkZgMQjHqP1KqmYVI5wuTJKdQ28ETnSrMPhe4gkJ7whruwEOajlPOUl2Fuo1G32ItVNcPp0g2rwNaEgkiyTZ+TE9NH9IWzdAxgJpgwUVBaBKtbpBi2sTZ4HnF022ihheTpBVLhMyYnOlBKc2V+sUTJRF9jD+s7RyxTSpUt86UhyzAF3J6l4Vt+ChkukCZZdAJGx1AGtoHMxLDKCOcPcPUibJILZglwdyFX89w0LZEnJNDJz5bgXY7h267dIlF7sYY4fhwSkLmJWHuAWHmwc+rRZV4WhXGlSUvsXsPeBKqqmEZlEqK7qsQzaJA2AeA5dcr4TpEK5HLstGph57OlxmXKyn9KiT5D6wFimFiQRlmZnFkn4vG1jFFRKDa3gylnd5KCVDilnhPT7s3QR0ZRqdirDMQUAU8312i6ZiGVBlskqO+4hrJpxNfvHKwRcMCzW010MATMPQmbmWWAYEmwP72gKUXJqsmBKqnWJaVMUspKr7sxBblb3hbi5dX8qUjzCQ/uTGi7QYxJnKdBClJChyzC1m8heMnXzSJy+RJi6AzS4hKGVJOmX2zH5wOJ4MtSRqXU3QBh9YsrZoMmUHtkSSejO/XU+sAUVUFTLBk3F9SG3/AGgLQxfR0rEdS/pDzsvdFQrow/tXCZVQkAkluE/L/Jg/spiCVonBGga/PhXp6RpaMtmfoT/FWeST7kRRQy886adkgJf3P09YJo0sZp6J/wDo/SJ0cnJKYjimKK1eB+Af2sfOHEBZsy8epqgJBePTA6orqUbRKOzETNe8eixFJaPQ5jU4TVpQFZkgluFxvygSTPJcqERkTiFXJY+Y+2gqoqEKACUM22x8ISld/SiKpbL1AAjkrDVoUCg7uI5PWsiyLDlFUmkUt3Uu2nSAEJmYksoMpRGpJJuSX5wunzRDGtwosCWPLn5wBLkZVMpQBEFJLQCuYAUAGK1IyaF4YrlB08otUkZnLZdoLZqM/VS9OcdNGjMjvF5QTxEB2HQc4eTKETR1+kB1eDFvitAsXqOMHxtIZMpATLYsV8SiXIBJ002aOU+ILzqWWJcs7sx6D7vCwUSkygEn/bmLcMlkOLGF6hSHVCqZNWxRmBBBYtlBUOJ9iGsIvny5KHSoKWscyGJ24teULqGfOlkhFnbM+g5X89N4OqxLlgKUormKLC9uSlHoNIi21KkDTL6aZLygWBA5Bwd7+LwnlgInZc7h3DBj57aQVLqk/CQA+lgHbwiBnsQFHex2H+9IWDndeCrZYXMxkkgsdAGPQ2ceLxyvxNISElOcFzxbnhA26x2nkTJlpfwlRzLVoGZvFrlhu0RxbD5bFrliH262Gnzi8ONKhmZyZTImq+BASdFJcMd3BLeY9IWVyHmAIcleUJ5kkAD3giuniWC5ezJDMDybnHez84fipRV+TvD6S1qT9PSOjwUa4vRkBEsb/wDqgBKfU38oGThKgLRbU165sx2bYdBdvvrFFXjIlW1MKhmDVOFTFHdrwy7PUxkSp/8AKCPHiH/1Cn/qGYo8KFF4b4DUKUtaJgbMg2dzqnlpaC9AWyrCJYImk3AUl+RISWHqfaPF1kn1MWIdElSDqJh8LgN+/pHKirySwN1aeA/z8oxhUVcRiCkKIfaLZCeIvF8gEgiFiYFRV2j0VGV0j0EA5krKhl8x49ILoa8odKxrzAhbLUxi2omqIFt20vHDGcm6Amx/+OAbIHUoaQ5wqcxUlaQHbrGepMKnywpZQx0Ym4Tu3WHuC06yMywxNmOoA2hOWa0mXidqcPQZ2+U8tre0KcfoZMm67lWhPTaD51UJaZqrk52HVmgPtDVifLl5BxAlwQ7WjcM5uWdGYvXNp2AQtJGw0UPGOVEtMtIYZsxysSzONRFWF4CklUyaAJg4gNm0Pn+8MKkBUsgkHdLa20jrUk2CgamcdYJKwAxTY84tpp4KQQlgAHPWLJ01KuOxYwMmR2TJCU5SkCxOgeAV0aV/BwnpvE11WaZcgBj520gCdiXcrAZxu14TjjPbBQVOWqwK8uViE7uTc+Ot4GNUQQkS+nOL11UtXErUsB00V8n94Mn5AUkMLO+8UuvAlCac50gAMCP9RaijJnKTKkqnKBu/BJQT+uYfiP8A4pBhphNGJp7zVCfJyLkk8v36Qyl1BMwZSAlNzsAN7cyXjRb9HjC1kXVdFUpTdUkn9CUTEgDlnKyfPL5RlsRrFXBSULGxL+aTuOvtD7HcZOYso6/6tCpNOqehS1aA8J3B3Phs0MmGUF4YmpnFa+gvBeHA/ipOXUqHo9/Z4+n4F2DoxTJnLlqnrKX4lKa40CUKYgcr+cYntnhH4SbIqEJSk5g8pJGxJzBILp4coOzm28UjNSdEHFrI0r6biGRgBfz+7QnGBoBKpiwSeV4ZKnJnSxMQp0s7+GoPIxla6omTF5UnKjnvBSAw2rxBCeFJCRp18zAcuepBzIUQSNXYt82j0qXIkDMq6hubnygGbUmYs5UupSgx6cr6bQ9WZPI9p6v+DnmkkBZJO54be7wNS1ip8wrIypFkjpt7fOO1sp5Kkksl0s/JIZz4n5xyiw9aACosAPUm5Lbawr0Z5YZKSAoxyVUs7QKuo1AgmRJZF4RGKs/SPR5o9CWwDJYy6B/8c4tVUsBo5YW9Q3WKZtYxZO7++sU1FLlAe5dJZ2ObS3QRlBXY0Y0aHC6xAJzTFZ9C+hbRj+8M5dQkOsG2/N/3jH92pJa+ravfo0HORcupXIFvU/SJcnCpejI1NZjSJkspCBb8x0J5iAaCu7sqYZla6DKH+sJZPaBSklPdyykWbffq48YrOIJSGKR5uXMZcLqmMmaJZMxClFLa2e5BDKA+9QIqp6GSZecpIPN9Tv5Qml44N0pHq0epq/LmDa3F9H1Fx094MeNxugnJlQu6ZZsFH+03B+cEfj5pCUpQAksH+ZgGdUpDqIYHe/nppF8nHktlSx0ax8meLMCQapABuAWfXXrFiJMoqAG/PTzhZNxTMeTdHcH5xynxVgXSCBs7X56XhGmEY1VMhDpUxNy4/lLM0MqKoShJeWhQYsTr0HWEAxMKS5HT1Bj0zGGFkjhDD66wHFsBs8SrlS5IShKjYHIkEm+7DSzQuxet/D0wGXjUHI3Kj9BYP0iUvt7KQsoXTqYFs8s5ibM6kWP3pAqBIq5xWqrEwlmQtpagNhlU3tE3JoupKj56qlqp83vMxB2AfKByY6xtZVR3dElKiAoZjM2YlR57M0amX2fQAGAgSr7IIK819iRm4TydJMZ8rl4CNINwjtpRopxKQvOZUsXSklBLcKQsfmUxt0PKPmWPoRNmZ1lctcx1qVlCEkkOyQGLbZj5xo5vZFImDuykfxAsto4Zh8/WHWI9zLp0SDPlqmS0BJdQJKmJULaXJDcoop1olKJ8rwZQ4hxBR+K9iCAUltM1yD4RZOoZmymB6Xhji9FLl1Kyh05wDkIAysC4QRYix5ecRTUAx2RakrOd4Fsjs6FqAuonmfWJU8iWlbSnUtJLsk2bfw6w/wANlg5l/pBYcy3+vaB8GVlSSB+cktu+594EpVg1DKRSJAQojiAvvvs5sHv5RRXS0gFn/wA84hX4lmIy2At484Bm1yiGOkSGBQkFUFylbQEZoBjvfbwiZrLVzA8ejgCY5DZMFqk5S6Xfx/eDMPSMxVMzE8tiX1JeCvwfn9YkKb/XKA8oHbBMSCslXP7aOHDm0giTPywUmqTGJ2xDUUuVyN+jwomrym4Prp6vGvqCkizGEGKzEplh0AlWYuSoFgW2t/qMVU2Il1d+vVTRCRVuojYi13uIHqqxG6D5Lb5pMV009BUGRMDcgFfIAxVJtWNYdIxBtZhbkA3q8TOKAF0KUPcnnuYpxCkRZlKdX6pagmxYsEhR18Nd4CVh00fCgH75KY+0ak8s39DWZXZwCQbvfmRr57xSmqGRQzqQQ2UAgg34sx2gakpl50d6leUF1BIy2KgNWI30gjEMEZWQqSlruEgZgQ7uVh/S0bCwC2XIrSUAu/EBzex5wywnCplRUpliwUXWoXyo3UW9BzJAhXTYEpctSZKu9JWlmRMcMC9gk8xd21vGw7KYLUUs+bOmlCZapaxlzOt8oUksmwZQOp30hZawMt5M/X1AVMUbXUWdufMREKO6j/cfqGgESz4+IB90xLIfPoS/vCdUaxpT1s6X/wBuYUty08+7f5QxT2ynmy8qms6Sx83LHzTGb71Q1J80g+9z7Q7wPCZs/iKssv8AVq7bJSoX9hCuCHi34M8I7TmZMMvKSUpzvbmzEDxHjDS5zcCeJ3DXu7/MwTTUUuUn+GliQMyi2ZXJz9NIrUvr8nhWWr6ZHGaWfPmoC0WCVJBb8udRDq00I9IvlYbLQL3bXlqR46g+kNsUxDMnKLsx8xGcm1Oo3YBtw3OLQk6pHNyRpjKdXgJypAA5BtN7nSAZUpiSjU6jnC6bUe0VrqwTmTmHQX9oaiY1mykn4gUnppFM2kSA4L+MBp7QsGUP+N4sl1wmaBoDCVrp7xWUxdOmXaOyEhnie2ACVLMei+ZPDxyNaMbaSmCUlthFGfYXb5+cSqErRqkswLjaATpnlKQ9/s/tA1bXBOqE6OG384qUoki7A30v6QYigJHQjT4ku7OAXgPBVRslhuIZsoGXiBupI5agnpE67CxMIzFGja6KbQEb23hNUYYpKmU2QhmJDHmkAdDaLaiiSJ3CoIdUyxY6gAADfbaF2xlSLjhclCWysSWBYE21Dt9tEpdStCuHga2ds3gyNAfOBEUaglhMTmsUgvlSGN0Pr9Ou06arHwzih9lAuCwJJJ/KwFzpE5u9MzfwMkKSpWZczOUnKQHKsurhIsm5NvGGK8Vp08KgAA12J1F/3+2hFOVLUopQQC2oI4n2H3f2g6hwckCZOUoBNgXuqzW5aa+kL+a5GY7i0iWpCBQh1ZiVNoUkeABL7nRtYIlYJKAzTgCsi6UnlsVBifXzMdnYklIKZYCR0FyeZO56wF+KJ1Lx3w4qWRbGhrQBllgJSNk2+WsLqqpJBvFC6tt2gGorIrQtnK/spOUO8ky+8lh+NGUi2vCklotxTsXPkykry5gQkkfmSSA4INixtYiCOwmJd3WEKWEomIUFAlkqUGyAvbNq3pH0GsqAhL2ynUE2vy6cxHHyXB1ZeNNHyPDMNHeHveFKQ7XGYvYeHNodqqFTL/DLSzbJPhsw5w07R0STlX3Q+JikO1xYtyMZKtqVzFZVkpCdXGnQDnGi7KRwODUD8pz/ACiidWt8RD8h9TCv/wDoADKgWFtfnAk6rA1MMkZyHX4pg6jGfxOsSqYyHKzsNYIoQmespXNTJSkOoqICyP8AwQbk+XrGpocIlS7pRkGwN1HrMUblW7aCHjHJOUrRlqTs3OXeblQn1WfSw8S8Tn4FLToC/Mkv6xpqubCqqJjoSIMzNTTKGjK6H9xBGGktdIHhBlRKf/UQkhgxEJNKjIqCcy4snIypjxWEF4hNqnF4ihgN49ECiPRPqA+kU2MKVrxPd3BDNswvElYqAsLSQ6Or+I1HWFlPUOcxKikgJS78QYhWpZv6RvzaK1U4BPxEO41DdLasekCkyjdIPnYvLmLdEohy2WxF+QGl/nDHDpWUOkhIJJA1IG7Dqb6+UJKaYoEkHXWDTXKA0Hn+0boia5A2tpMxfMTo7tsGtAkySCQTqC/y/aA5mNqFmBb1iVPWpUHvq3nvpf8A3D1Qtt6JiUDbMpLG2UNvsHaL1iWkcZCjdjlOnUJOmnn7CqICcwFiSATp14oFSAAVbAs6Q/Jrlxz56QjSKRbQ0l00tS0FKkhTC4A0GobYdYGxfGnUWBIGw5P+0RwmrWjKiXkyHPmUQy1JLm+nTS0I11/dqVveLcMUm2CRdOxVB1QtJ6F/nFaMTRzUPEf5gikxOXNsUOekMzg8s3KMo8YrPljBfyYgjUsq+FQPqPmGizCZIXNIXYJDm7j2gqbTyE6KvyiyioEk6EZrEjlyMJ+0ZRwYUYthTlXduRuTo0EdnMUxCXaW02ULMtyB0SdfLSG1bUCVlQA9jY7wgGNTZK1KIZJ0RtE1NyxRk2tGnoO1ilKKJsohjxJd23dCtvA28I7UYImoJmJmBQLswb7I9oxf/XU1JUTL13aCMFxtKJveSVv3hAXJP5iogBQH6gWvvpvCS43HJSPI/QrEsBVKGUFxBGGUSUS0FUsLJCn1CjdgEkDha5J8BGkw+sFRLfKQoEgpJBDh7pX+ZJI1HzgjDqYpBSoDVx4b+/zhLd0VMbgHY4IqZk5aTkSp5KT1D5j/ACuw6jpGkqJ31gzEpnKE1ROeO9X6c7K6ma8AzC8XFT6g+kVKbrDABZkuBpoaCppfTSBJhhJ6MgKdHJk1w0TmGPBDxyJvQxWJUeg1NNaPQerNQ/myVISO5QnItnUqcVKBcBygtdzbKIMkYfNEsrmWudWKtRcB2HrFuK4eacJKl5wk8PCkKfmVAObQqXXZgpn1Dufp68tYW6dFZK1YWiCpcrNaw6ksPWA5RYHxgynWCA41Lbu531azdYZnPGOQSdhigvVP9BzMPHY+RjmIUqE5UpJLB+KwBKi5JSxZovqwJUxH5s7s5WW20K8reUUJrEA5jLA5ZQAeVzZ4GWXxEdYbXhEtyCzZUS8oyul8xSoqYvbYMzXherEQFKKpctI4muCHADi2hNogqoKh0AsFMoB+QIsOkDUtIJs0WAc31b0DWbZxBr6L2LVkKlCZKCFKCr8JSAAxyhiytbloy+IhlXBY3vaz9er+kaKuw7Lwskoclri4Uz5d7DnC7HySUhTMAAGFxm0boGAaKQdGeRJRVJlrzJ1h/S47MXZSCxs8ZGavlD/s5jTJyKS/WF5+OMlbRMcyqOQlWYl1Hb/EGS8ayryKASNoTyaIzF5gogPoYYYzhuZAILFLF/COaSylZqL8WlZ7jVrGMTUzJjlKy7dIaYp2gMoocEuIzk/tAVKJCWeOn/n4pRvtozJzaR9RFEykCWOjaNz2iP49auQjgkFRuSTHYAOwftbUUicqFZpfFlQpikEkEnmPIx9MwGbMVJE6cAJs0JKmzABIsgMVFrXLNcx81wfDEzKmVKPwkgqfcJBUR5s0fU6pbJDWhHFXdDpugKtmwsWSdH8onOmuYgublDtc3HIQyFK/w1+Igeb+MVzikWSM6joHtbV4gmUtamcB9728oCxPEO6aXLBBUQCo6kkbnl0gmITJs9ZLIQAPG3m0VTgspBU130fYtv4Qbh6iEAEku8Xz5ec+0TnoKQml0xMMKXD+cGyKYCDpUmIaKUCJpByj0HFo9BDR/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hMSERUUExQVFRUVGBUXFxgYGBgYGBgXFxQVGBQWGBcXHCYeFxwjGRYUHy8gJCcpLCwsFx4xNTAqNSYrLCkBCQoKDgwOGg8PGiwkHyQsLCwsLCwsKSwpLCwsLCwsLCwsKSwsLCwsLCwsLCkpLCwsKSwpLCksLCksLCwsLCwsLP/AABEIAN4A4wMBIgACEQEDEQH/xAAbAAACAwEBAQAAAAAAAAAAAAAEBQIDBgEAB//EAD0QAAECBAQDBgQEBgEFAQEAAAECEQADBCEFEjFBIlFhBhNxgZGhMrHB8BRCUtEjcoKS4fGiFjNissJDFf/EABkBAAMBAQEAAAAAAAAAAAAAAAECAwAEBf/EACIRAAICAgMBAQADAQAAAAAAAAABAhEhMQMSQVETImFxBP/aAAwDAQACEQMRAD8AR088g2MHpQ46wply7wwkT3tHiJ2iyYJXUZuYTKSxhpXKKFs7g7QDUp3jthowRIBUwaJ9yQX5Qw7NVqJZJUH5QwlyxNC7AXd45pcjVo1FBpyqU5IjK92rMXLMY2c3C0ZQe8ZtnjGVa2WrLo/rA4Hl2FnJU3iuIeSkq7pxpzjOTlcXjGnpJiRTJ4/6YtyNqv8AQBFAssxMHSRe4LRVh6UljB9TVWYARxTyxxT2jSFS3QLpOsF4WEiWFPteOTUOgjmIV4fMJBQSwSYpVwr4bQ5qawFJYxmambfSGc4JB2aFKy6m2jQWMomyMuaAobQdMmsD1imllJz65h8oPpcO7xRA06/esWg6Zo7B8IoVTJgYWZyfQN7xpZ0wSkkpHR9z9YIokCSi5DcrW5Rlcbx3UC+vytAb7SOpRUVYUutKl5nUSBZL2BVYWHmfKIT6RLAFZdrsWud3e/yhXQSpyQcqMyjqSSw0tbVtIhiCFtcZTqwUGPlDVk1l9VUS5Qstb+vsYijEEzACD4jS/hGenVB0Ye0VyatDgHMlTu4PCDsCr7EM+PsiUsmp79SjlSPGLptHw2Lq2ED4XiCSlRAIWNRvfd+UdNYSHIY+8c7g7yQaB62W5Z7wrUkiYRB9ROZTwF3nE/Mx0wWBiZpTHoZJNo7FaCVU0xzrDGWH2gJFF3ahYkGLpNSQsjQRxRiqwKD4kBmGogVM0OxhriKHAULwtlyAp/1co6oPAwVShJ6QUVLBIQbHWF0qjXuG6w1kWsLwkvQEpkktc7RnKwhyI00+TwvvGMxYELIET47YbIKVeHNDKJSlt4QyOZjU0QHdJ2IislijBh7yWwi38WSzwOqocOXMUqqnjmfGZ4GonWhWeFZvrF1ISqA62TxuYaEax9NZ2pmN1ikySQFQQihW19IqnI4SACG0A3jQi0KD04Vm1aNDg615Zgvr5Xb9oTUMjTNZXI8o0cxf4aULDNMAUX66P5bdYZvGdleNXIU4lLnKW0t1MEjYMwH1f1iqiwRkuskLdz8JFtLQbTVOckqWL6DQdOLnAmIVC2IKrc9x484K+Fn9I4uygnMLi4UlwfNtYRz8RV8KySNj+/7xcqubhJJ87aajzbyMJZ89yQdHt9IrFCNkqlDX2OhH7xRLAVwgu+rq+kUTZhGhP7xSJ51GnjFlHAhocHJlzEsXSQ3XUWeH9RKf1jEJxRSVWJ0Ch47/AH0jYYfiX4mW4DEMD0MQ5YS2JIjUoDQsmrZjDerTlDO8KKlEMtGGaKpLCPR2Rh4KQekeilhyaOrq2Q7JHTeEEyWpSiWh+ZYKnbWJWIIZuccSiloURy1hmi2jw8A5mhhLoEjaLpMgA2MW7JIHYsNGnK4c8wYVS5J70odhtDvvQLQsxKYlKkqTcvHPBu2g7C51MAnKN4+f4ihlqGrGNxInkuTaMfiqGWqK8MabMLJcbDA6LvJaSosBGRUI0mB1B7rKHis06wMh1iCEkMja0Jp1MoQ3kyC0QqZBItEY4wGSIUJs28U4hKIAPIxOjCgWaLMRlnKbu8a6kTOy5/eabC8DVKshY8neI0nwG7c4sRSOkk3ewPKM0lIZKwSlnjOFHMTs8MMUmKmqSeQA8toFEoSyAeIloNnrG0GryhoOj0yjTLQDlYKDHxIhHVrKiBrsfoeojWH+JIY2CX9bNGNxAMX3ufU/Z84MXkvJANTJYtowcc8u4PgYXVEs+cXT5hKnP2+oixCHHSLJ0ToSzVl+XT9oOpJCSLgZj5+0XLw0EvBiJYSNIeU7WDJZE/4cA8mCv2A9Y2/ZnDlU8pPeS+JZzXSnQswcg+nWEFOtKGNrF3hhU9t56gJUnhFnUzq8v0+V+sZ3JAtLY47VZEr4E5bXFtfAWfwjOTAokE6QROzM6iSTqTcxAJKkvCCMYoxMAAWj0IFIU8ejdgWfQhTl7m20E9zYRPu48iOa36TbBZwMQlzG2cwctAMRTKEByvAqFs2ap3gOpUSdLiG86XcxSuncc4eEadleyK5KCQ5jJ4wcq1RsRKMI8RwUzFslJUTdh7xSCpmsyylkxpezCFKlltt4pqexFQiUqYru0pSH4lh2+XvFnZaYWUl7RpvGAj6VPLM14jLd/GLJaM2kSUiIdg3Z1DILm5MDzajM9mi0hrmIrlBQcWEbAoqpUuVAmL0Sy1tB7xBEoJWb6e8XJqbtzhpK3ZrIyQGKlbaROclOUWLt7wLOnFI0e8W/iMwDg84CwwlK5ykJykm/z69IU1tOr4wQ2hBfbTTpDKungm2m0dRLCpMwE8iB4Fj/AOwizXpWMs0Zwkk/Zi2TIIuq3SPTQUEEc9OkEzyCII9IFUqKJ1TlDxKctoBqZSixNgPc7Q8ck2yK1k2Gu/SG+AYaZiwlNgLqVy6DrCeRLJLak6tt08Y3FCkU8sJH/cIfwfeGk6wiazsCxpknKNEwFLmcMW4jM2gRKmES9Mygzo7EHEcjAPpv4oNFK5/WA5a2DNEZiYl1J+hyqpg5Z4miaSNYTmSo9YtM8m3KF/MbFDGZMiImxQlFopmLaLJUhasJXViE2K1QJ1vEps63UmFWIIIL9IaOyiiCVBWE5g4BOUHbmQD6Qb2fqlFRDm/WGqik0MuRMGRa0rmINmJC3SSTo4OnKE3ZlYzmE7dk6MauirFCxSC3Rj6hoImKe9gPvnAEicztFqVFrxzNW8hJTJZV1EWzJRSA0eRUMCALwCierNxRm6MLq+fxW1i+jlFRzGKsQpwL9YKQbcPKHbbjFgQJMmKSSnUGLVzizBm0i2XQkkFRjszK7ARrV0wi9cph84IWcoQOYUo/ypSSP+Sj6CKFpUrhG5A8zBk2VnnED9KUD+tZV8kmOoKIihQKdOYOpQcAWNzr8h5KhIuUkqKZRzHOUDnm5E84fVdWAmZN/LLBKf6AUo/5OfMxnezUzu+4UoOO9zK/qzpjJWN2oYU3ZiYoZlC+3Ly52vCHFk/xMg0TbxP5j9B4GPqXa3EkyJJKfjWVZeYAABV5OAOrR8tlIzF/P6D6w+gMadnMNDlZ0QHJ67QzCsxKjv7AQSil7qnSj80xiem5PyEK8QqGCUj8xA8t4VZyB4B6694EnaQRXK2iKJFoSrYAJADR6LTJj0NQDdzEuYmExQalCicrjmNwd47mudvGJQfgjRGfaB5BBv6x6tXZzpC+RVAlh4Q6Clg0ctiICqheOU0+0dn1IY22g2BbFNQlvGBKs2EEzASSYFr0kAQVsr4DYniJmSZUs/8A5ZgH/SWIv4uw2AEU4LOyTNIompiMlbKEbr4A1qatLwWJwIuYzYmOA8NaY5g0SlBIISua1gY53lxvAkykU9i4Bi5C2JEK4rwxZVTgGJD9I9ThUy4sIpzDVVxFlPXm4FkgjyEbS0CgpViGNxz06wDVVYclPh5wyXS5m4rfOAO5SEnp7wI02ZkUTWUTslJJ8kk/tFKMQCJEyaNVZUo8e7YnyCj6xZIAIXf4hk81gsPaEdUSJMlB2CifNagPYJ9I6AhGMrPcIlD8xdXgkAAeucwRRUg7ol8pSkEHbhIUBrbTrrHK+TxAnqB4ZiSfeCJQBF/hSxPUhmHqx8AYNhAe0+Irmrv8asoA/T+lPk5J6qMW4JhwVNloaxI/tSPqB7wElJXNKjs58zp8xGp7NU/8Vav0IPv/AIBjN4MtgmM1HEpXM5U+A1++sJKxX8dCf0g/JoKrJ+eehI0Tc9WuYWzDmqfJUFLArLahTmDu8AlQBPVyjyXKWhI7MVJm2j0SEkCOQ9gNWoOsqFiolUUTp6k9REDOJUANIkZgMQjHqP1KqmYVI5wuTJKdQ28ETnSrMPhe4gkJ7whruwEOajlPOUl2Fuo1G32ItVNcPp0g2rwNaEgkiyTZ+TE9NH9IWzdAxgJpgwUVBaBKtbpBi2sTZ4HnF022ihheTpBVLhMyYnOlBKc2V+sUTJRF9jD+s7RyxTSpUt86UhyzAF3J6l4Vt+ChkukCZZdAJGx1AGtoHMxLDKCOcPcPUibJILZglwdyFX89w0LZEnJNDJz5bgXY7h267dIlF7sYY4fhwSkLmJWHuAWHmwc+rRZV4WhXGlSUvsXsPeBKqqmEZlEqK7qsQzaJA2AeA5dcr4TpEK5HLstGph57OlxmXKyn9KiT5D6wFimFiQRlmZnFkn4vG1jFFRKDa3gylnd5KCVDilnhPT7s3QR0ZRqdirDMQUAU8312i6ZiGVBlskqO+4hrJpxNfvHKwRcMCzW010MATMPQmbmWWAYEmwP72gKUXJqsmBKqnWJaVMUspKr7sxBblb3hbi5dX8qUjzCQ/uTGi7QYxJnKdBClJChyzC1m8heMnXzSJy+RJi6AzS4hKGVJOmX2zH5wOJ4MtSRqXU3QBh9YsrZoMmUHtkSSejO/XU+sAUVUFTLBk3F9SG3/AGgLQxfR0rEdS/pDzsvdFQrow/tXCZVQkAkluE/L/Jg/spiCVonBGga/PhXp6RpaMtmfoT/FWeST7kRRQy886adkgJf3P09YJo0sZp6J/wDo/SJ0cnJKYjimKK1eB+Af2sfOHEBZsy8epqgJBePTA6orqUbRKOzETNe8eixFJaPQ5jU4TVpQFZkgluFxvygSTPJcqERkTiFXJY+Y+2gqoqEKACUM22x8ISld/SiKpbL1AAjkrDVoUCg7uI5PWsiyLDlFUmkUt3Uu2nSAEJmYksoMpRGpJJuSX5wunzRDGtwosCWPLn5wBLkZVMpQBEFJLQCuYAUAGK1IyaF4YrlB08otUkZnLZdoLZqM/VS9OcdNGjMjvF5QTxEB2HQc4eTKETR1+kB1eDFvitAsXqOMHxtIZMpATLYsV8SiXIBJ002aOU+ILzqWWJcs7sx6D7vCwUSkygEn/bmLcMlkOLGF6hSHVCqZNWxRmBBBYtlBUOJ9iGsIvny5KHSoKWscyGJ24teULqGfOlkhFnbM+g5X89N4OqxLlgKUormKLC9uSlHoNIi21KkDTL6aZLygWBA5Bwd7+LwnlgInZc7h3DBj57aQVLqk/CQA+lgHbwiBnsQFHex2H+9IWDndeCrZYXMxkkgsdAGPQ2ceLxyvxNISElOcFzxbnhA26x2nkTJlpfwlRzLVoGZvFrlhu0RxbD5bFrliH262Gnzi8ONKhmZyZTImq+BASdFJcMd3BLeY9IWVyHmAIcleUJ5kkAD3giuniWC5ezJDMDybnHez84fipRV+TvD6S1qT9PSOjwUa4vRkBEsb/wDqgBKfU38oGThKgLRbU165sx2bYdBdvvrFFXjIlW1MKhmDVOFTFHdrwy7PUxkSp/8AKCPHiH/1Cn/qGYo8KFF4b4DUKUtaJgbMg2dzqnlpaC9AWyrCJYImk3AUl+RISWHqfaPF1kn1MWIdElSDqJh8LgN+/pHKirySwN1aeA/z8oxhUVcRiCkKIfaLZCeIvF8gEgiFiYFRV2j0VGV0j0EA5krKhl8x49ILoa8odKxrzAhbLUxi2omqIFt20vHDGcm6Amx/+OAbIHUoaQ5wqcxUlaQHbrGepMKnywpZQx0Ym4Tu3WHuC06yMywxNmOoA2hOWa0mXidqcPQZ2+U8tre0KcfoZMm67lWhPTaD51UJaZqrk52HVmgPtDVifLl5BxAlwQ7WjcM5uWdGYvXNp2AQtJGw0UPGOVEtMtIYZsxysSzONRFWF4CklUyaAJg4gNm0Pn+8MKkBUsgkHdLa20jrUk2CgamcdYJKwAxTY84tpp4KQQlgAHPWLJ01KuOxYwMmR2TJCU5SkCxOgeAV0aV/BwnpvE11WaZcgBj520gCdiXcrAZxu14TjjPbBQVOWqwK8uViE7uTc+Ot4GNUQQkS+nOL11UtXErUsB00V8n94Mn5AUkMLO+8UuvAlCac50gAMCP9RaijJnKTKkqnKBu/BJQT+uYfiP8A4pBhphNGJp7zVCfJyLkk8v36Qyl1BMwZSAlNzsAN7cyXjRb9HjC1kXVdFUpTdUkn9CUTEgDlnKyfPL5RlsRrFXBSULGxL+aTuOvtD7HcZOYso6/6tCpNOqehS1aA8J3B3Phs0MmGUF4YmpnFa+gvBeHA/ipOXUqHo9/Z4+n4F2DoxTJnLlqnrKX4lKa40CUKYgcr+cYntnhH4SbIqEJSk5g8pJGxJzBILp4coOzm28UjNSdEHFrI0r6biGRgBfz+7QnGBoBKpiwSeV4ZKnJnSxMQp0s7+GoPIxla6omTF5UnKjnvBSAw2rxBCeFJCRp18zAcuepBzIUQSNXYt82j0qXIkDMq6hubnygGbUmYs5UupSgx6cr6bQ9WZPI9p6v+DnmkkBZJO54be7wNS1ip8wrIypFkjpt7fOO1sp5Kkksl0s/JIZz4n5xyiw9aACosAPUm5Lbawr0Z5YZKSAoxyVUs7QKuo1AgmRJZF4RGKs/SPR5o9CWwDJYy6B/8c4tVUsBo5YW9Q3WKZtYxZO7++sU1FLlAe5dJZ2ObS3QRlBXY0Y0aHC6xAJzTFZ9C+hbRj+8M5dQkOsG2/N/3jH92pJa+ravfo0HORcupXIFvU/SJcnCpejI1NZjSJkspCBb8x0J5iAaCu7sqYZla6DKH+sJZPaBSklPdyykWbffq48YrOIJSGKR5uXMZcLqmMmaJZMxClFLa2e5BDKA+9QIqp6GSZecpIPN9Tv5Qml44N0pHq0epq/LmDa3F9H1Fx094MeNxugnJlQu6ZZsFH+03B+cEfj5pCUpQAksH+ZgGdUpDqIYHe/nppF8nHktlSx0ax8meLMCQapABuAWfXXrFiJMoqAG/PTzhZNxTMeTdHcH5xynxVgXSCBs7X56XhGmEY1VMhDpUxNy4/lLM0MqKoShJeWhQYsTr0HWEAxMKS5HT1Bj0zGGFkjhDD66wHFsBs8SrlS5IShKjYHIkEm+7DSzQuxet/D0wGXjUHI3Kj9BYP0iUvt7KQsoXTqYFs8s5ibM6kWP3pAqBIq5xWqrEwlmQtpagNhlU3tE3JoupKj56qlqp83vMxB2AfKByY6xtZVR3dElKiAoZjM2YlR57M0amX2fQAGAgSr7IIK819iRm4TydJMZ8rl4CNINwjtpRopxKQvOZUsXSklBLcKQsfmUxt0PKPmWPoRNmZ1lctcx1qVlCEkkOyQGLbZj5xo5vZFImDuykfxAsto4Zh8/WHWI9zLp0SDPlqmS0BJdQJKmJULaXJDcoop1olKJ8rwZQ4hxBR+K9iCAUltM1yD4RZOoZmymB6Xhji9FLl1Kyh05wDkIAysC4QRYix5ecRTUAx2RakrOd4Fsjs6FqAuonmfWJU8iWlbSnUtJLsk2bfw6w/wANlg5l/pBYcy3+vaB8GVlSSB+cktu+594EpVg1DKRSJAQojiAvvvs5sHv5RRXS0gFn/wA84hX4lmIy2At484Bm1yiGOkSGBQkFUFylbQEZoBjvfbwiZrLVzA8ejgCY5DZMFqk5S6Xfx/eDMPSMxVMzE8tiX1JeCvwfn9YkKb/XKA8oHbBMSCslXP7aOHDm0giTPywUmqTGJ2xDUUuVyN+jwomrym4Prp6vGvqCkizGEGKzEplh0AlWYuSoFgW2t/qMVU2Il1d+vVTRCRVuojYi13uIHqqxG6D5Lb5pMV009BUGRMDcgFfIAxVJtWNYdIxBtZhbkA3q8TOKAF0KUPcnnuYpxCkRZlKdX6pagmxYsEhR18Nd4CVh00fCgH75KY+0ak8s39DWZXZwCQbvfmRr57xSmqGRQzqQQ2UAgg34sx2gakpl50d6leUF1BIy2KgNWI30gjEMEZWQqSlruEgZgQ7uVh/S0bCwC2XIrSUAu/EBzex5wywnCplRUpliwUXWoXyo3UW9BzJAhXTYEpctSZKu9JWlmRMcMC9gk8xd21vGw7KYLUUs+bOmlCZapaxlzOt8oUksmwZQOp30hZawMt5M/X1AVMUbXUWdufMREKO6j/cfqGgESz4+IB90xLIfPoS/vCdUaxpT1s6X/wBuYUty08+7f5QxT2ynmy8qms6Sx83LHzTGb71Q1J80g+9z7Q7wPCZs/iKssv8AVq7bJSoX9hCuCHi34M8I7TmZMMvKSUpzvbmzEDxHjDS5zcCeJ3DXu7/MwTTUUuUn+GliQMyi2ZXJz9NIrUvr8nhWWr6ZHGaWfPmoC0WCVJBb8udRDq00I9IvlYbLQL3bXlqR46g+kNsUxDMnKLsx8xGcm1Oo3YBtw3OLQk6pHNyRpjKdXgJypAA5BtN7nSAZUpiSjU6jnC6bUe0VrqwTmTmHQX9oaiY1mykn4gUnppFM2kSA4L+MBp7QsGUP+N4sl1wmaBoDCVrp7xWUxdOmXaOyEhnie2ACVLMei+ZPDxyNaMbaSmCUlthFGfYXb5+cSqErRqkswLjaATpnlKQ9/s/tA1bXBOqE6OG384qUoki7A30v6QYigJHQjT4ku7OAXgPBVRslhuIZsoGXiBupI5agnpE67CxMIzFGja6KbQEb23hNUYYpKmU2QhmJDHmkAdDaLaiiSJ3CoIdUyxY6gAADfbaF2xlSLjhclCWysSWBYE21Dt9tEpdStCuHga2ds3gyNAfOBEUaglhMTmsUgvlSGN0Pr9Ou06arHwzih9lAuCwJJJ/KwFzpE5u9MzfwMkKSpWZczOUnKQHKsurhIsm5NvGGK8Vp08KgAA12J1F/3+2hFOVLUopQQC2oI4n2H3f2g6hwckCZOUoBNgXuqzW5aa+kL+a5GY7i0iWpCBQh1ZiVNoUkeABL7nRtYIlYJKAzTgCsi6UnlsVBifXzMdnYklIKZYCR0FyeZO56wF+KJ1Lx3w4qWRbGhrQBllgJSNk2+WsLqqpJBvFC6tt2gGorIrQtnK/spOUO8ky+8lh+NGUi2vCklotxTsXPkykry5gQkkfmSSA4INixtYiCOwmJd3WEKWEomIUFAlkqUGyAvbNq3pH0GsqAhL2ynUE2vy6cxHHyXB1ZeNNHyPDMNHeHveFKQ7XGYvYeHNodqqFTL/DLSzbJPhsw5w07R0STlX3Q+JikO1xYtyMZKtqVzFZVkpCdXGnQDnGi7KRwODUD8pz/ACiidWt8RD8h9TCv/wDoADKgWFtfnAk6rA1MMkZyHX4pg6jGfxOsSqYyHKzsNYIoQmespXNTJSkOoqICyP8AwQbk+XrGpocIlS7pRkGwN1HrMUblW7aCHjHJOUrRlqTs3OXeblQn1WfSw8S8Tn4FLToC/Mkv6xpqubCqqJjoSIMzNTTKGjK6H9xBGGktdIHhBlRKf/UQkhgxEJNKjIqCcy4snIypjxWEF4hNqnF4ihgN49ECiPRPqA+kU2MKVrxPd3BDNswvElYqAsLSQ6Or+I1HWFlPUOcxKikgJS78QYhWpZv6RvzaK1U4BPxEO41DdLasekCkyjdIPnYvLmLdEohy2WxF+QGl/nDHDpWUOkhIJJA1IG7Dqb6+UJKaYoEkHXWDTXKA0Hn+0boia5A2tpMxfMTo7tsGtAkySCQTqC/y/aA5mNqFmBb1iVPWpUHvq3nvpf8A3D1Qtt6JiUDbMpLG2UNvsHaL1iWkcZCjdjlOnUJOmnn7CqICcwFiSATp14oFSAAVbAs6Q/Jrlxz56QjSKRbQ0l00tS0FKkhTC4A0GobYdYGxfGnUWBIGw5P+0RwmrWjKiXkyHPmUQy1JLm+nTS0I11/dqVveLcMUm2CRdOxVB1QtJ6F/nFaMTRzUPEf5gikxOXNsUOekMzg8s3KMo8YrPljBfyYgjUsq+FQPqPmGizCZIXNIXYJDm7j2gqbTyE6KvyiyioEk6EZrEjlyMJ+0ZRwYUYthTlXduRuTo0EdnMUxCXaW02ULMtyB0SdfLSG1bUCVlQA9jY7wgGNTZK1KIZJ0RtE1NyxRk2tGnoO1ilKKJsohjxJd23dCtvA28I7UYImoJmJmBQLswb7I9oxf/XU1JUTL13aCMFxtKJveSVv3hAXJP5iogBQH6gWvvpvCS43HJSPI/QrEsBVKGUFxBGGUSUS0FUsLJCn1CjdgEkDha5J8BGkw+sFRLfKQoEgpJBDh7pX+ZJI1HzgjDqYpBSoDVx4b+/zhLd0VMbgHY4IqZk5aTkSp5KT1D5j/ACuw6jpGkqJ31gzEpnKE1ROeO9X6c7K6ma8AzC8XFT6g+kVKbrDABZkuBpoaCppfTSBJhhJ6MgKdHJk1w0TmGPBDxyJvQxWJUeg1NNaPQerNQ/myVISO5QnItnUqcVKBcBygtdzbKIMkYfNEsrmWudWKtRcB2HrFuK4eacJKl5wk8PCkKfmVAObQqXXZgpn1Dufp68tYW6dFZK1YWiCpcrNaw6ksPWA5RYHxgynWCA41Lbu531azdYZnPGOQSdhigvVP9BzMPHY+RjmIUqE5UpJLB+KwBKi5JSxZovqwJUxH5s7s5WW20K8reUUJrEA5jLA5ZQAeVzZ4GWXxEdYbXhEtyCzZUS8oyul8xSoqYvbYMzXherEQFKKpctI4muCHADi2hNogqoKh0AsFMoB+QIsOkDUtIJs0WAc31b0DWbZxBr6L2LVkKlCZKCFKCr8JSAAxyhiytbloy+IhlXBY3vaz9er+kaKuw7Lwskoclri4Uz5d7DnC7HySUhTMAAGFxm0boGAaKQdGeRJRVJlrzJ1h/S47MXZSCxs8ZGavlD/s5jTJyKS/WF5+OMlbRMcyqOQlWYl1Hb/EGS8ayryKASNoTyaIzF5gogPoYYYzhuZAILFLF/COaSylZqL8WlZ7jVrGMTUzJjlKy7dIaYp2gMoocEuIzk/tAVKJCWeOn/n4pRvtozJzaR9RFEykCWOjaNz2iP49auQjgkFRuSTHYAOwftbUUicqFZpfFlQpikEkEnmPIx9MwGbMVJE6cAJs0JKmzABIsgMVFrXLNcx81wfDEzKmVKPwkgqfcJBUR5s0fU6pbJDWhHFXdDpugKtmwsWSdH8onOmuYgublDtc3HIQyFK/w1+Igeb+MVzikWSM6joHtbV4gmUtamcB9728oCxPEO6aXLBBUQCo6kkbnl0gmITJs9ZLIQAPG3m0VTgspBU130fYtv4Qbh6iEAEku8Xz5ec+0TnoKQml0xMMKXD+cGyKYCDpUmIaKUCJpByj0HFo9BDR/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0" y="6488668"/>
            <a:ext cx="2133600" cy="369332"/>
          </a:xfrm>
          <a:prstGeom prst="rect">
            <a:avLst/>
          </a:prstGeom>
          <a:noFill/>
        </p:spPr>
        <p:txBody>
          <a:bodyPr wrap="square" rtlCol="0">
            <a:spAutoFit/>
          </a:bodyPr>
          <a:lstStyle/>
          <a:p>
            <a:r>
              <a:rPr lang="en-US" dirty="0"/>
              <a:t>Introduction</a:t>
            </a:r>
          </a:p>
        </p:txBody>
      </p:sp>
      <p:pic>
        <p:nvPicPr>
          <p:cNvPr id="8" name="Picture 7">
            <a:extLst>
              <a:ext uri="{FF2B5EF4-FFF2-40B4-BE49-F238E27FC236}">
                <a16:creationId xmlns:a16="http://schemas.microsoft.com/office/drawing/2014/main" id="{15DE4E5B-5797-42C9-8A30-26ECB5EED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999" y="914400"/>
            <a:ext cx="3017466" cy="2945466"/>
          </a:xfrm>
          <a:prstGeom prst="rect">
            <a:avLst/>
          </a:prstGeom>
        </p:spPr>
      </p:pic>
      <p:pic>
        <p:nvPicPr>
          <p:cNvPr id="13" name="Picture 12">
            <a:extLst>
              <a:ext uri="{FF2B5EF4-FFF2-40B4-BE49-F238E27FC236}">
                <a16:creationId xmlns:a16="http://schemas.microsoft.com/office/drawing/2014/main" id="{7F5B53C1-3D15-428E-9D94-1E5277DDB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7617" y="3940109"/>
            <a:ext cx="3733800" cy="2809875"/>
          </a:xfrm>
          <a:prstGeom prst="rect">
            <a:avLst/>
          </a:prstGeom>
        </p:spPr>
      </p:pic>
    </p:spTree>
    <p:extLst>
      <p:ext uri="{BB962C8B-B14F-4D97-AF65-F5344CB8AC3E}">
        <p14:creationId xmlns:p14="http://schemas.microsoft.com/office/powerpoint/2010/main" val="232400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26BA91-60A3-4F4D-A405-2BAAF7DB4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p:cNvSpPr txBox="1"/>
          <p:nvPr/>
        </p:nvSpPr>
        <p:spPr>
          <a:xfrm>
            <a:off x="102606" y="6488668"/>
            <a:ext cx="4191000" cy="369332"/>
          </a:xfrm>
          <a:prstGeom prst="rect">
            <a:avLst/>
          </a:prstGeom>
          <a:noFill/>
        </p:spPr>
        <p:txBody>
          <a:bodyPr wrap="square" rtlCol="0">
            <a:spAutoFit/>
          </a:bodyPr>
          <a:lstStyle/>
          <a:p>
            <a:r>
              <a:rPr lang="en-US" dirty="0">
                <a:solidFill>
                  <a:schemeClr val="bg1"/>
                </a:solidFill>
              </a:rPr>
              <a:t>Helaman 4:2-3</a:t>
            </a:r>
          </a:p>
        </p:txBody>
      </p:sp>
      <p:sp>
        <p:nvSpPr>
          <p:cNvPr id="90" name="Rectangle 89"/>
          <p:cNvSpPr/>
          <p:nvPr/>
        </p:nvSpPr>
        <p:spPr>
          <a:xfrm>
            <a:off x="380246" y="228600"/>
            <a:ext cx="5944354" cy="2031325"/>
          </a:xfrm>
          <a:prstGeom prst="rect">
            <a:avLst/>
          </a:prstGeom>
        </p:spPr>
        <p:txBody>
          <a:bodyPr wrap="square">
            <a:spAutoFit/>
          </a:bodyPr>
          <a:lstStyle/>
          <a:p>
            <a:pPr fontAlgn="base"/>
            <a:r>
              <a:rPr lang="en-US" dirty="0">
                <a:solidFill>
                  <a:schemeClr val="bg1"/>
                </a:solidFill>
              </a:rPr>
              <a:t>“Think of what pride has cost us in the past and what it is now costing us in our own lives, our families, and the Church.</a:t>
            </a:r>
          </a:p>
          <a:p>
            <a:pPr fontAlgn="base"/>
            <a:endParaRPr lang="en-US" dirty="0">
              <a:solidFill>
                <a:schemeClr val="bg1"/>
              </a:solidFill>
            </a:endParaRPr>
          </a:p>
          <a:p>
            <a:pPr fontAlgn="base"/>
            <a:r>
              <a:rPr lang="en-US" dirty="0">
                <a:solidFill>
                  <a:schemeClr val="bg1"/>
                </a:solidFill>
              </a:rPr>
              <a:t>“Think of the repentance that could take place with lives changed, marriages preserved, and homes strengthened, if pride did not keep us from confessing our sins and forsaking them. </a:t>
            </a:r>
          </a:p>
        </p:txBody>
      </p:sp>
      <p:sp>
        <p:nvSpPr>
          <p:cNvPr id="91" name="Rectangle 90"/>
          <p:cNvSpPr/>
          <p:nvPr/>
        </p:nvSpPr>
        <p:spPr>
          <a:xfrm>
            <a:off x="2203010" y="4805882"/>
            <a:ext cx="4267200" cy="1477328"/>
          </a:xfrm>
          <a:prstGeom prst="rect">
            <a:avLst/>
          </a:prstGeom>
        </p:spPr>
        <p:txBody>
          <a:bodyPr wrap="square">
            <a:spAutoFit/>
          </a:bodyPr>
          <a:lstStyle/>
          <a:p>
            <a:pPr fontAlgn="base"/>
            <a:r>
              <a:rPr lang="en-US" dirty="0">
                <a:solidFill>
                  <a:schemeClr val="bg1"/>
                </a:solidFill>
              </a:rPr>
              <a:t>“Think how temple work would increase if the time spent in this godly service were more important than the many prideful pursuits that compete for our time.”</a:t>
            </a:r>
          </a:p>
          <a:p>
            <a:pPr fontAlgn="base"/>
            <a:r>
              <a:rPr lang="en-US" dirty="0">
                <a:solidFill>
                  <a:schemeClr val="bg1"/>
                </a:solidFill>
              </a:rPr>
              <a:t>Ezra Taft Benson  </a:t>
            </a:r>
          </a:p>
        </p:txBody>
      </p:sp>
      <p:sp>
        <p:nvSpPr>
          <p:cNvPr id="92" name="Rectangle 91"/>
          <p:cNvSpPr/>
          <p:nvPr/>
        </p:nvSpPr>
        <p:spPr>
          <a:xfrm>
            <a:off x="6477001" y="914401"/>
            <a:ext cx="4003431" cy="3139321"/>
          </a:xfrm>
          <a:prstGeom prst="rect">
            <a:avLst/>
          </a:prstGeom>
        </p:spPr>
        <p:txBody>
          <a:bodyPr wrap="square">
            <a:spAutoFit/>
          </a:bodyPr>
          <a:lstStyle/>
          <a:p>
            <a:pPr fontAlgn="base"/>
            <a:r>
              <a:rPr lang="en-US" dirty="0">
                <a:solidFill>
                  <a:schemeClr val="bg1"/>
                </a:solidFill>
              </a:rPr>
              <a:t>“Think of the many who are less active members of the Church because they were offended and their pride will not allow them to forgive or fully sup at the Lord’s table.</a:t>
            </a:r>
          </a:p>
          <a:p>
            <a:pPr fontAlgn="base"/>
            <a:endParaRPr lang="en-US" dirty="0">
              <a:solidFill>
                <a:schemeClr val="bg1"/>
              </a:solidFill>
            </a:endParaRPr>
          </a:p>
          <a:p>
            <a:pPr fontAlgn="base"/>
            <a:r>
              <a:rPr lang="en-US" dirty="0">
                <a:solidFill>
                  <a:schemeClr val="bg1"/>
                </a:solidFill>
              </a:rPr>
              <a:t>“Think of the tens of thousands of additional young men and couples who could be on missions except for the pride that keeps them from yielding their hearts unto God.</a:t>
            </a:r>
          </a:p>
        </p:txBody>
      </p:sp>
      <p:pic>
        <p:nvPicPr>
          <p:cNvPr id="3" name="Picture 2">
            <a:extLst>
              <a:ext uri="{FF2B5EF4-FFF2-40B4-BE49-F238E27FC236}">
                <a16:creationId xmlns:a16="http://schemas.microsoft.com/office/drawing/2014/main" id="{B55938DA-D560-4E2E-8ADD-5D2099D86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868" y="2087672"/>
            <a:ext cx="2095556" cy="2611076"/>
          </a:xfrm>
          <a:prstGeom prst="rect">
            <a:avLst/>
          </a:prstGeom>
        </p:spPr>
      </p:pic>
      <p:grpSp>
        <p:nvGrpSpPr>
          <p:cNvPr id="19" name="Group 3">
            <a:extLst>
              <a:ext uri="{FF2B5EF4-FFF2-40B4-BE49-F238E27FC236}">
                <a16:creationId xmlns:a16="http://schemas.microsoft.com/office/drawing/2014/main" id="{6BBD7586-696B-498A-9025-FC26CD188A4D}"/>
              </a:ext>
            </a:extLst>
          </p:cNvPr>
          <p:cNvGrpSpPr/>
          <p:nvPr/>
        </p:nvGrpSpPr>
        <p:grpSpPr>
          <a:xfrm>
            <a:off x="7799560" y="4189394"/>
            <a:ext cx="2031972" cy="2301261"/>
            <a:chOff x="71718" y="1120588"/>
            <a:chExt cx="3070535" cy="4572000"/>
          </a:xfrm>
        </p:grpSpPr>
        <p:grpSp>
          <p:nvGrpSpPr>
            <p:cNvPr id="20" name="Group 13">
              <a:extLst>
                <a:ext uri="{FF2B5EF4-FFF2-40B4-BE49-F238E27FC236}">
                  <a16:creationId xmlns:a16="http://schemas.microsoft.com/office/drawing/2014/main" id="{AA7E3029-10DB-4B8A-8690-E9374DA73C24}"/>
                </a:ext>
              </a:extLst>
            </p:cNvPr>
            <p:cNvGrpSpPr/>
            <p:nvPr/>
          </p:nvGrpSpPr>
          <p:grpSpPr>
            <a:xfrm>
              <a:off x="71718" y="1120588"/>
              <a:ext cx="3048000" cy="4572000"/>
              <a:chOff x="838200" y="1066800"/>
              <a:chExt cx="2438400" cy="3352800"/>
            </a:xfrm>
          </p:grpSpPr>
          <p:sp>
            <p:nvSpPr>
              <p:cNvPr id="22" name="Rounded Rectangle 61">
                <a:extLst>
                  <a:ext uri="{FF2B5EF4-FFF2-40B4-BE49-F238E27FC236}">
                    <a16:creationId xmlns:a16="http://schemas.microsoft.com/office/drawing/2014/main" id="{67D9837D-9B58-472A-9DF7-7D71B08D31AD}"/>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
                <a:extLst>
                  <a:ext uri="{FF2B5EF4-FFF2-40B4-BE49-F238E27FC236}">
                    <a16:creationId xmlns:a16="http://schemas.microsoft.com/office/drawing/2014/main" id="{654564D5-776D-4400-AACF-1986709AA978}"/>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3">
                <a:extLst>
                  <a:ext uri="{FF2B5EF4-FFF2-40B4-BE49-F238E27FC236}">
                    <a16:creationId xmlns:a16="http://schemas.microsoft.com/office/drawing/2014/main" id="{3DD1C6DF-8F0F-449C-9E6B-BC83A4ED8184}"/>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4">
                <a:extLst>
                  <a:ext uri="{FF2B5EF4-FFF2-40B4-BE49-F238E27FC236}">
                    <a16:creationId xmlns:a16="http://schemas.microsoft.com/office/drawing/2014/main" id="{1A584FEB-C990-492A-AD79-071F1F258310}"/>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nut 5">
                <a:extLst>
                  <a:ext uri="{FF2B5EF4-FFF2-40B4-BE49-F238E27FC236}">
                    <a16:creationId xmlns:a16="http://schemas.microsoft.com/office/drawing/2014/main" id="{52DA347F-05DD-4B65-AA3D-45650F606364}"/>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6">
                <a:extLst>
                  <a:ext uri="{FF2B5EF4-FFF2-40B4-BE49-F238E27FC236}">
                    <a16:creationId xmlns:a16="http://schemas.microsoft.com/office/drawing/2014/main" id="{BCEBFB58-82A4-4F6B-8174-BB47FC449E3B}"/>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7">
                <a:extLst>
                  <a:ext uri="{FF2B5EF4-FFF2-40B4-BE49-F238E27FC236}">
                    <a16:creationId xmlns:a16="http://schemas.microsoft.com/office/drawing/2014/main" id="{DC278D1E-8E8E-4355-BF71-DA48C770BAD1}"/>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Plaque 8">
                <a:extLst>
                  <a:ext uri="{FF2B5EF4-FFF2-40B4-BE49-F238E27FC236}">
                    <a16:creationId xmlns:a16="http://schemas.microsoft.com/office/drawing/2014/main" id="{E69F6338-CD51-4D94-B950-99F41BABEE77}"/>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laque 9">
                <a:extLst>
                  <a:ext uri="{FF2B5EF4-FFF2-40B4-BE49-F238E27FC236}">
                    <a16:creationId xmlns:a16="http://schemas.microsoft.com/office/drawing/2014/main" id="{C3B67CAB-21F5-4B48-A483-470DD038C8DD}"/>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aque 10">
                <a:extLst>
                  <a:ext uri="{FF2B5EF4-FFF2-40B4-BE49-F238E27FC236}">
                    <a16:creationId xmlns:a16="http://schemas.microsoft.com/office/drawing/2014/main" id="{021221EE-1B87-42CE-85C0-AC1CCDE8F82F}"/>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DDA925FE-B12F-44B2-86FC-8B29515DD962}"/>
                </a:ext>
              </a:extLst>
            </p:cNvPr>
            <p:cNvSpPr txBox="1"/>
            <p:nvPr/>
          </p:nvSpPr>
          <p:spPr>
            <a:xfrm>
              <a:off x="762598" y="1254182"/>
              <a:ext cx="2379655" cy="3607679"/>
            </a:xfrm>
            <a:prstGeom prst="rect">
              <a:avLst/>
            </a:prstGeom>
            <a:noFill/>
          </p:spPr>
          <p:txBody>
            <a:bodyPr wrap="square" rtlCol="0">
              <a:spAutoFit/>
            </a:bodyPr>
            <a:lstStyle/>
            <a:p>
              <a:pPr algn="ctr"/>
              <a:r>
                <a:rPr lang="en-US" sz="1600" b="1" dirty="0"/>
                <a:t>Pride and wickedness separate us from the Spirit of the Lord and leave us to our own strength</a:t>
              </a:r>
              <a:endParaRPr lang="en-US" sz="1600" b="1" dirty="0">
                <a:solidFill>
                  <a:schemeClr val="bg2">
                    <a:lumMod val="25000"/>
                  </a:schemeClr>
                </a:solidFill>
                <a:latin typeface="Tempus Sans ITC" pitchFamily="82" charset="0"/>
              </a:endParaRPr>
            </a:p>
          </p:txBody>
        </p:sp>
      </p:grpSp>
      <p:pic>
        <p:nvPicPr>
          <p:cNvPr id="5" name="Picture 4">
            <a:extLst>
              <a:ext uri="{FF2B5EF4-FFF2-40B4-BE49-F238E27FC236}">
                <a16:creationId xmlns:a16="http://schemas.microsoft.com/office/drawing/2014/main" id="{0599AB09-663A-497E-9D23-A6A0015F7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372" y="159492"/>
            <a:ext cx="1086748" cy="1537521"/>
          </a:xfrm>
          <a:prstGeom prst="rect">
            <a:avLst/>
          </a:prstGeom>
        </p:spPr>
      </p:pic>
    </p:spTree>
    <p:extLst>
      <p:ext uri="{BB962C8B-B14F-4D97-AF65-F5344CB8AC3E}">
        <p14:creationId xmlns:p14="http://schemas.microsoft.com/office/powerpoint/2010/main" val="94956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F3A170-6FC0-47C7-9D3F-8A115B20E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56788" y="2708495"/>
            <a:ext cx="7696200" cy="3539430"/>
          </a:xfrm>
          <a:prstGeom prst="rect">
            <a:avLst/>
          </a:prstGeom>
        </p:spPr>
        <p:txBody>
          <a:bodyPr wrap="square">
            <a:spAutoFit/>
          </a:bodyPr>
          <a:lstStyle/>
          <a:p>
            <a:pPr fontAlgn="base"/>
            <a:r>
              <a:rPr lang="en-US" sz="2800" dirty="0">
                <a:solidFill>
                  <a:schemeClr val="bg1"/>
                </a:solidFill>
              </a:rPr>
              <a:t>What do you think your chances of winning the battle would be if you had the Lord on your side?</a:t>
            </a:r>
          </a:p>
          <a:p>
            <a:pPr fontAlgn="base"/>
            <a:endParaRPr lang="en-US" sz="2800" dirty="0">
              <a:solidFill>
                <a:schemeClr val="bg1"/>
              </a:solidFill>
            </a:endParaRPr>
          </a:p>
          <a:p>
            <a:pPr fontAlgn="base"/>
            <a:r>
              <a:rPr lang="en-US" sz="2800" dirty="0">
                <a:solidFill>
                  <a:schemeClr val="bg1"/>
                </a:solidFill>
              </a:rPr>
              <a:t>In the Nephites’ experience, being left to their own strength meant losing battles and lands. </a:t>
            </a:r>
          </a:p>
          <a:p>
            <a:pPr fontAlgn="base"/>
            <a:endParaRPr lang="en-US" sz="2800" dirty="0">
              <a:solidFill>
                <a:schemeClr val="bg1"/>
              </a:solidFill>
            </a:endParaRPr>
          </a:p>
          <a:p>
            <a:pPr fontAlgn="base"/>
            <a:r>
              <a:rPr lang="en-US" sz="2800" dirty="0">
                <a:solidFill>
                  <a:schemeClr val="bg1"/>
                </a:solidFill>
              </a:rPr>
              <a:t>What “battles” might we lose if we </a:t>
            </a:r>
          </a:p>
          <a:p>
            <a:pPr fontAlgn="base"/>
            <a:r>
              <a:rPr lang="en-US" sz="2800" dirty="0">
                <a:solidFill>
                  <a:schemeClr val="bg1"/>
                </a:solidFill>
              </a:rPr>
              <a:t>do not have the Holy Ghost with us?</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Algerian" pitchFamily="82" charset="0"/>
                <a:cs typeface="Aharoni" pitchFamily="2" charset="-79"/>
              </a:rPr>
              <a:t>The Key—winning the Battle</a:t>
            </a:r>
          </a:p>
        </p:txBody>
      </p:sp>
      <p:pic>
        <p:nvPicPr>
          <p:cNvPr id="8" name="Picture 7">
            <a:extLst>
              <a:ext uri="{FF2B5EF4-FFF2-40B4-BE49-F238E27FC236}">
                <a16:creationId xmlns:a16="http://schemas.microsoft.com/office/drawing/2014/main" id="{02EB22B4-0895-42AB-BB71-FD3DBF0AA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435" y="660526"/>
            <a:ext cx="2619375" cy="1752600"/>
          </a:xfrm>
          <a:prstGeom prst="rect">
            <a:avLst/>
          </a:prstGeom>
        </p:spPr>
      </p:pic>
      <p:pic>
        <p:nvPicPr>
          <p:cNvPr id="10" name="Picture 9">
            <a:extLst>
              <a:ext uri="{FF2B5EF4-FFF2-40B4-BE49-F238E27FC236}">
                <a16:creationId xmlns:a16="http://schemas.microsoft.com/office/drawing/2014/main" id="{ABBFCD58-B3FB-4CE4-B895-BA69D99861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4851" y="3352993"/>
            <a:ext cx="3209925" cy="3095625"/>
          </a:xfrm>
          <a:prstGeom prst="rect">
            <a:avLst/>
          </a:prstGeom>
        </p:spPr>
      </p:pic>
    </p:spTree>
    <p:extLst>
      <p:ext uri="{BB962C8B-B14F-4D97-AF65-F5344CB8AC3E}">
        <p14:creationId xmlns:p14="http://schemas.microsoft.com/office/powerpoint/2010/main" val="114915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6FDB24-DF17-4458-A5C0-98C9458DC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64059" y="161454"/>
            <a:ext cx="8763000" cy="4524315"/>
          </a:xfrm>
          <a:prstGeom prst="rect">
            <a:avLst/>
          </a:prstGeom>
          <a:noFill/>
        </p:spPr>
        <p:txBody>
          <a:bodyPr wrap="square" rtlCol="0">
            <a:spAutoFit/>
          </a:bodyPr>
          <a:lstStyle/>
          <a:p>
            <a:r>
              <a:rPr lang="en-US" sz="2400" dirty="0">
                <a:solidFill>
                  <a:schemeClr val="bg1"/>
                </a:solidFill>
              </a:rPr>
              <a:t>Sources:</a:t>
            </a:r>
          </a:p>
          <a:p>
            <a:endParaRPr lang="en-US" sz="2400" dirty="0">
              <a:solidFill>
                <a:schemeClr val="bg1"/>
              </a:solidFill>
            </a:endParaRPr>
          </a:p>
          <a:p>
            <a:r>
              <a:rPr lang="en-US" sz="2400" dirty="0">
                <a:solidFill>
                  <a:schemeClr val="bg1"/>
                </a:solidFill>
              </a:rPr>
              <a:t>Book of Mormon Student Manual Religion 121-122 Pg. 355</a:t>
            </a:r>
          </a:p>
          <a:p>
            <a:endParaRPr lang="en-US" sz="2400" dirty="0">
              <a:solidFill>
                <a:schemeClr val="bg1"/>
              </a:solidFill>
            </a:endParaRPr>
          </a:p>
          <a:p>
            <a:r>
              <a:rPr lang="en-US" sz="2400" dirty="0">
                <a:solidFill>
                  <a:schemeClr val="bg1"/>
                </a:solidFill>
              </a:rPr>
              <a:t>Ezra Taft Benson  (“Beware of Pride,” </a:t>
            </a:r>
            <a:r>
              <a:rPr lang="en-US" sz="2400" i="1" dirty="0">
                <a:solidFill>
                  <a:schemeClr val="bg1"/>
                </a:solidFill>
              </a:rPr>
              <a:t>Ensign,</a:t>
            </a:r>
            <a:r>
              <a:rPr lang="en-US" sz="2400" dirty="0">
                <a:solidFill>
                  <a:schemeClr val="bg1"/>
                </a:solidFill>
              </a:rPr>
              <a:t> May 1989, 6).</a:t>
            </a:r>
          </a:p>
          <a:p>
            <a:endParaRPr lang="en-US" sz="2400" dirty="0">
              <a:solidFill>
                <a:schemeClr val="bg1"/>
              </a:solidFill>
            </a:endParaRPr>
          </a:p>
          <a:p>
            <a:r>
              <a:rPr lang="en-US" sz="2400" b="0" i="0" dirty="0">
                <a:solidFill>
                  <a:schemeClr val="bg1"/>
                </a:solidFill>
                <a:effectLst/>
                <a:latin typeface="Abadi" panose="020B0604020104020204" pitchFamily="34" charset="0"/>
              </a:rPr>
              <a:t>J. </a:t>
            </a:r>
            <a:r>
              <a:rPr lang="en-US" sz="2400" b="0" i="0" dirty="0" err="1">
                <a:solidFill>
                  <a:schemeClr val="bg1"/>
                </a:solidFill>
                <a:effectLst/>
                <a:latin typeface="Abadi" panose="020B0604020104020204" pitchFamily="34" charset="0"/>
              </a:rPr>
              <a:t>Devn</a:t>
            </a:r>
            <a:r>
              <a:rPr lang="en-US" sz="2400" b="0" i="0" dirty="0">
                <a:solidFill>
                  <a:schemeClr val="bg1"/>
                </a:solidFill>
                <a:effectLst/>
                <a:latin typeface="Abadi" panose="020B0604020104020204" pitchFamily="34" charset="0"/>
              </a:rPr>
              <a:t> Cornish, </a:t>
            </a:r>
            <a:r>
              <a:rPr lang="en-US" sz="2400" dirty="0">
                <a:solidFill>
                  <a:schemeClr val="bg1"/>
                </a:solidFill>
                <a:latin typeface="Abadi" panose="020B0604020104020204" pitchFamily="34" charset="0"/>
              </a:rPr>
              <a:t>“Am I Good Enough? Will I Make It?”</a:t>
            </a:r>
            <a:r>
              <a:rPr lang="en-US" sz="2400" b="0" i="0" dirty="0">
                <a:solidFill>
                  <a:schemeClr val="bg1"/>
                </a:solidFill>
                <a:effectLst/>
                <a:latin typeface="Abadi" panose="020B0604020104020204" pitchFamily="34" charset="0"/>
              </a:rPr>
              <a:t> 33, 34</a:t>
            </a:r>
            <a:endParaRPr lang="en-US" sz="2400" dirty="0">
              <a:solidFill>
                <a:schemeClr val="bg1"/>
              </a:solidFill>
            </a:endParaRPr>
          </a:p>
          <a:p>
            <a:endParaRPr lang="en-US" sz="2400" dirty="0">
              <a:solidFill>
                <a:schemeClr val="bg1"/>
              </a:solidFill>
            </a:endParaRPr>
          </a:p>
          <a:p>
            <a:r>
              <a:rPr lang="en-US" sz="2400" dirty="0">
                <a:solidFill>
                  <a:schemeClr val="bg1"/>
                </a:solidFill>
              </a:rPr>
              <a:t>Nephite Disease Cycle—Ezra Taft Benson (God, Family, country, pg 363-364 quoted in Latter-day Commentary on the Book of Mormon compiled by K. Douglas Bassett</a:t>
            </a:r>
          </a:p>
          <a:p>
            <a:endParaRPr lang="en-US" sz="2400" dirty="0">
              <a:solidFill>
                <a:schemeClr val="bg1"/>
              </a:solidFill>
            </a:endParaRPr>
          </a:p>
        </p:txBody>
      </p:sp>
      <p:sp>
        <p:nvSpPr>
          <p:cNvPr id="4" name="Footer Placeholder 14">
            <a:extLst>
              <a:ext uri="{FF2B5EF4-FFF2-40B4-BE49-F238E27FC236}">
                <a16:creationId xmlns:a16="http://schemas.microsoft.com/office/drawing/2014/main" id="{8E27E2F2-18E8-4BB0-841F-670199BB2A42}"/>
              </a:ext>
            </a:extLst>
          </p:cNvPr>
          <p:cNvSpPr>
            <a:spLocks noGrp="1"/>
          </p:cNvSpPr>
          <p:nvPr/>
        </p:nvSpPr>
        <p:spPr>
          <a:xfrm>
            <a:off x="15240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63374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057400" y="5562601"/>
            <a:ext cx="2743200" cy="1200329"/>
          </a:xfrm>
          <a:prstGeom prst="rect">
            <a:avLst/>
          </a:prstGeom>
          <a:solidFill>
            <a:schemeClr val="bg1"/>
          </a:solidFill>
          <a:ln>
            <a:solidFill>
              <a:schemeClr val="tx1"/>
            </a:solidFill>
          </a:ln>
        </p:spPr>
        <p:txBody>
          <a:bodyPr wrap="square" rtlCol="0">
            <a:spAutoFit/>
          </a:bodyPr>
          <a:lstStyle/>
          <a:p>
            <a:r>
              <a:rPr lang="en-US" dirty="0"/>
              <a:t>Postscript to the war</a:t>
            </a:r>
          </a:p>
          <a:p>
            <a:r>
              <a:rPr lang="en-US" dirty="0"/>
              <a:t>3:23 Secret Combinations</a:t>
            </a:r>
          </a:p>
          <a:p>
            <a:r>
              <a:rPr lang="en-US" dirty="0"/>
              <a:t>4:24 Spirit Withdrawal</a:t>
            </a:r>
          </a:p>
          <a:p>
            <a:r>
              <a:rPr lang="en-US" dirty="0"/>
              <a:t>5:2 Most Choose Evil</a:t>
            </a:r>
          </a:p>
        </p:txBody>
      </p:sp>
      <p:sp>
        <p:nvSpPr>
          <p:cNvPr id="35" name="Oval 34"/>
          <p:cNvSpPr/>
          <p:nvPr/>
        </p:nvSpPr>
        <p:spPr>
          <a:xfrm>
            <a:off x="3200400" y="228600"/>
            <a:ext cx="6019800" cy="6019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105400" y="304800"/>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181600" y="533401"/>
            <a:ext cx="1828800" cy="646331"/>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25" name="TextBox 24"/>
          <p:cNvSpPr txBox="1"/>
          <p:nvPr/>
        </p:nvSpPr>
        <p:spPr>
          <a:xfrm>
            <a:off x="4929051" y="60961"/>
            <a:ext cx="2514600" cy="461665"/>
          </a:xfrm>
          <a:prstGeom prst="rect">
            <a:avLst/>
          </a:prstGeom>
          <a:solidFill>
            <a:schemeClr val="bg1"/>
          </a:solidFill>
          <a:ln>
            <a:solidFill>
              <a:schemeClr val="tx1"/>
            </a:solidFill>
          </a:ln>
        </p:spPr>
        <p:txBody>
          <a:bodyPr wrap="square" rtlCol="0">
            <a:spAutoFit/>
          </a:bodyPr>
          <a:lstStyle/>
          <a:p>
            <a:pPr algn="ctr"/>
            <a:r>
              <a:rPr lang="en-US" sz="2400" dirty="0"/>
              <a:t>Righteousness</a:t>
            </a:r>
          </a:p>
        </p:txBody>
      </p:sp>
      <p:sp>
        <p:nvSpPr>
          <p:cNvPr id="10" name="Rounded Rectangle 9"/>
          <p:cNvSpPr/>
          <p:nvPr/>
        </p:nvSpPr>
        <p:spPr>
          <a:xfrm>
            <a:off x="7783286" y="1521823"/>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859486" y="1750423"/>
            <a:ext cx="1828800" cy="923330"/>
          </a:xfrm>
          <a:prstGeom prst="rect">
            <a:avLst/>
          </a:prstGeom>
          <a:noFill/>
        </p:spPr>
        <p:txBody>
          <a:bodyPr wrap="square" rtlCol="0">
            <a:spAutoFit/>
          </a:bodyPr>
          <a:lstStyle/>
          <a:p>
            <a:pPr algn="ctr"/>
            <a:r>
              <a:rPr lang="en-US" dirty="0"/>
              <a:t>3:22, 24-25</a:t>
            </a:r>
          </a:p>
          <a:p>
            <a:pPr algn="ctr"/>
            <a:r>
              <a:rPr lang="en-US" dirty="0"/>
              <a:t>Reign of Judges</a:t>
            </a:r>
          </a:p>
          <a:p>
            <a:pPr algn="ctr"/>
            <a:r>
              <a:rPr lang="en-US" dirty="0"/>
              <a:t>49</a:t>
            </a:r>
            <a:r>
              <a:rPr lang="en-US" baseline="30000" dirty="0"/>
              <a:t>th</a:t>
            </a:r>
            <a:r>
              <a:rPr lang="en-US" dirty="0"/>
              <a:t> Year</a:t>
            </a:r>
          </a:p>
        </p:txBody>
      </p:sp>
      <p:sp>
        <p:nvSpPr>
          <p:cNvPr id="26" name="TextBox 25"/>
          <p:cNvSpPr txBox="1"/>
          <p:nvPr/>
        </p:nvSpPr>
        <p:spPr>
          <a:xfrm>
            <a:off x="7528560" y="914401"/>
            <a:ext cx="2514600" cy="830997"/>
          </a:xfrm>
          <a:prstGeom prst="rect">
            <a:avLst/>
          </a:prstGeom>
          <a:solidFill>
            <a:schemeClr val="bg1"/>
          </a:solidFill>
          <a:ln>
            <a:solidFill>
              <a:schemeClr val="tx1"/>
            </a:solidFill>
          </a:ln>
        </p:spPr>
        <p:txBody>
          <a:bodyPr wrap="square" rtlCol="0">
            <a:spAutoFit/>
          </a:bodyPr>
          <a:lstStyle/>
          <a:p>
            <a:pPr algn="ctr"/>
            <a:r>
              <a:rPr lang="en-US" sz="2400" dirty="0"/>
              <a:t>Prosperity and Blessings</a:t>
            </a:r>
          </a:p>
        </p:txBody>
      </p:sp>
      <p:sp>
        <p:nvSpPr>
          <p:cNvPr id="13" name="Rounded Rectangle 12"/>
          <p:cNvSpPr/>
          <p:nvPr/>
        </p:nvSpPr>
        <p:spPr>
          <a:xfrm>
            <a:off x="7759338" y="3914503"/>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835538" y="4143104"/>
            <a:ext cx="1828800" cy="1200329"/>
          </a:xfrm>
          <a:prstGeom prst="rect">
            <a:avLst/>
          </a:prstGeom>
          <a:noFill/>
        </p:spPr>
        <p:txBody>
          <a:bodyPr wrap="square" rtlCol="0">
            <a:spAutoFit/>
          </a:bodyPr>
          <a:lstStyle/>
          <a:p>
            <a:pPr algn="ctr"/>
            <a:r>
              <a:rPr lang="en-US" dirty="0"/>
              <a:t>3:33-34, 36</a:t>
            </a:r>
          </a:p>
          <a:p>
            <a:pPr algn="ctr"/>
            <a:endParaRPr lang="en-US" dirty="0"/>
          </a:p>
          <a:p>
            <a:pPr algn="ctr"/>
            <a:r>
              <a:rPr lang="en-US" dirty="0"/>
              <a:t>Reign of Judges</a:t>
            </a:r>
          </a:p>
          <a:p>
            <a:pPr algn="ctr"/>
            <a:r>
              <a:rPr lang="en-US" dirty="0"/>
              <a:t>51</a:t>
            </a:r>
            <a:r>
              <a:rPr lang="en-US" baseline="30000" dirty="0"/>
              <a:t>st</a:t>
            </a:r>
            <a:r>
              <a:rPr lang="en-US" dirty="0"/>
              <a:t> Year</a:t>
            </a:r>
          </a:p>
        </p:txBody>
      </p:sp>
      <p:sp>
        <p:nvSpPr>
          <p:cNvPr id="27" name="TextBox 26"/>
          <p:cNvSpPr txBox="1"/>
          <p:nvPr/>
        </p:nvSpPr>
        <p:spPr>
          <a:xfrm>
            <a:off x="7508965" y="3581401"/>
            <a:ext cx="2514600" cy="461665"/>
          </a:xfrm>
          <a:prstGeom prst="rect">
            <a:avLst/>
          </a:prstGeom>
          <a:solidFill>
            <a:schemeClr val="bg1"/>
          </a:solidFill>
          <a:ln>
            <a:solidFill>
              <a:schemeClr val="tx1"/>
            </a:solidFill>
          </a:ln>
        </p:spPr>
        <p:txBody>
          <a:bodyPr wrap="square" rtlCol="0">
            <a:spAutoFit/>
          </a:bodyPr>
          <a:lstStyle/>
          <a:p>
            <a:pPr algn="ctr"/>
            <a:r>
              <a:rPr lang="en-US" sz="2400" dirty="0"/>
              <a:t>Pride</a:t>
            </a:r>
          </a:p>
        </p:txBody>
      </p:sp>
      <p:sp>
        <p:nvSpPr>
          <p:cNvPr id="16" name="Rounded Rectangle 15"/>
          <p:cNvSpPr/>
          <p:nvPr/>
        </p:nvSpPr>
        <p:spPr>
          <a:xfrm>
            <a:off x="5046617" y="5183777"/>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122817" y="5412378"/>
            <a:ext cx="1828800" cy="1200329"/>
          </a:xfrm>
          <a:prstGeom prst="rect">
            <a:avLst/>
          </a:prstGeom>
          <a:noFill/>
        </p:spPr>
        <p:txBody>
          <a:bodyPr wrap="square" rtlCol="0">
            <a:spAutoFit/>
          </a:bodyPr>
          <a:lstStyle/>
          <a:p>
            <a:pPr algn="ctr"/>
            <a:r>
              <a:rPr lang="en-US" dirty="0"/>
              <a:t>4:1-10</a:t>
            </a:r>
          </a:p>
          <a:p>
            <a:pPr algn="ctr"/>
            <a:endParaRPr lang="en-US" dirty="0"/>
          </a:p>
          <a:p>
            <a:pPr algn="ctr"/>
            <a:r>
              <a:rPr lang="en-US" dirty="0"/>
              <a:t>Reign of Judges</a:t>
            </a:r>
          </a:p>
          <a:p>
            <a:pPr algn="ctr"/>
            <a:r>
              <a:rPr lang="en-US" dirty="0"/>
              <a:t>54</a:t>
            </a:r>
            <a:r>
              <a:rPr lang="en-US" baseline="30000" dirty="0"/>
              <a:t>th</a:t>
            </a:r>
            <a:r>
              <a:rPr lang="en-US" dirty="0"/>
              <a:t> Year</a:t>
            </a:r>
          </a:p>
        </p:txBody>
      </p:sp>
      <p:sp>
        <p:nvSpPr>
          <p:cNvPr id="28" name="TextBox 27"/>
          <p:cNvSpPr txBox="1"/>
          <p:nvPr/>
        </p:nvSpPr>
        <p:spPr>
          <a:xfrm>
            <a:off x="4798422" y="4896395"/>
            <a:ext cx="2514600" cy="461665"/>
          </a:xfrm>
          <a:prstGeom prst="rect">
            <a:avLst/>
          </a:prstGeom>
          <a:solidFill>
            <a:schemeClr val="bg1"/>
          </a:solidFill>
          <a:ln>
            <a:solidFill>
              <a:schemeClr val="tx1"/>
            </a:solidFill>
          </a:ln>
        </p:spPr>
        <p:txBody>
          <a:bodyPr wrap="square" rtlCol="0">
            <a:spAutoFit/>
          </a:bodyPr>
          <a:lstStyle/>
          <a:p>
            <a:pPr algn="ctr"/>
            <a:r>
              <a:rPr lang="en-US" sz="2400" dirty="0"/>
              <a:t>Wickedness</a:t>
            </a:r>
          </a:p>
        </p:txBody>
      </p:sp>
      <p:sp>
        <p:nvSpPr>
          <p:cNvPr id="22" name="Rounded Rectangle 21"/>
          <p:cNvSpPr/>
          <p:nvPr/>
        </p:nvSpPr>
        <p:spPr>
          <a:xfrm>
            <a:off x="2309949" y="4042954"/>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386149" y="4271554"/>
            <a:ext cx="1957251" cy="923330"/>
          </a:xfrm>
          <a:prstGeom prst="rect">
            <a:avLst/>
          </a:prstGeom>
          <a:noFill/>
        </p:spPr>
        <p:txBody>
          <a:bodyPr wrap="square" rtlCol="0">
            <a:spAutoFit/>
          </a:bodyPr>
          <a:lstStyle/>
          <a:p>
            <a:pPr algn="ctr"/>
            <a:r>
              <a:rPr lang="en-US" dirty="0"/>
              <a:t>4: 10-13</a:t>
            </a:r>
          </a:p>
          <a:p>
            <a:pPr algn="ctr"/>
            <a:r>
              <a:rPr lang="en-US" dirty="0"/>
              <a:t>Reign of Judges</a:t>
            </a:r>
          </a:p>
          <a:p>
            <a:pPr algn="ctr"/>
            <a:r>
              <a:rPr lang="en-US" dirty="0"/>
              <a:t>61</a:t>
            </a:r>
            <a:r>
              <a:rPr lang="en-US" baseline="30000" dirty="0"/>
              <a:t>st</a:t>
            </a:r>
            <a:r>
              <a:rPr lang="en-US" dirty="0"/>
              <a:t> Year</a:t>
            </a:r>
          </a:p>
        </p:txBody>
      </p:sp>
      <p:sp>
        <p:nvSpPr>
          <p:cNvPr id="29" name="TextBox 28"/>
          <p:cNvSpPr txBox="1"/>
          <p:nvPr/>
        </p:nvSpPr>
        <p:spPr>
          <a:xfrm>
            <a:off x="2057400" y="3429001"/>
            <a:ext cx="2514600" cy="830997"/>
          </a:xfrm>
          <a:prstGeom prst="rect">
            <a:avLst/>
          </a:prstGeom>
          <a:solidFill>
            <a:schemeClr val="bg1"/>
          </a:solidFill>
          <a:ln>
            <a:solidFill>
              <a:schemeClr val="tx1"/>
            </a:solidFill>
          </a:ln>
        </p:spPr>
        <p:txBody>
          <a:bodyPr wrap="square" rtlCol="0">
            <a:spAutoFit/>
          </a:bodyPr>
          <a:lstStyle/>
          <a:p>
            <a:pPr algn="ctr"/>
            <a:r>
              <a:rPr lang="en-US" sz="2400" dirty="0"/>
              <a:t>Destruction and Suffering</a:t>
            </a:r>
          </a:p>
        </p:txBody>
      </p:sp>
      <p:sp>
        <p:nvSpPr>
          <p:cNvPr id="19" name="Rounded Rectangle 18"/>
          <p:cNvSpPr/>
          <p:nvPr/>
        </p:nvSpPr>
        <p:spPr>
          <a:xfrm>
            <a:off x="2349137" y="1471748"/>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425337" y="1700348"/>
            <a:ext cx="1828800" cy="923330"/>
          </a:xfrm>
          <a:prstGeom prst="rect">
            <a:avLst/>
          </a:prstGeom>
          <a:noFill/>
        </p:spPr>
        <p:txBody>
          <a:bodyPr wrap="square" rtlCol="0">
            <a:spAutoFit/>
          </a:bodyPr>
          <a:lstStyle/>
          <a:p>
            <a:pPr algn="ctr"/>
            <a:r>
              <a:rPr lang="en-US" dirty="0"/>
              <a:t>4:15-17</a:t>
            </a:r>
          </a:p>
          <a:p>
            <a:pPr algn="ctr"/>
            <a:r>
              <a:rPr lang="en-US" dirty="0"/>
              <a:t>Reign of Judges</a:t>
            </a:r>
          </a:p>
          <a:p>
            <a:pPr algn="ctr"/>
            <a:r>
              <a:rPr lang="en-US" dirty="0"/>
              <a:t>61</a:t>
            </a:r>
            <a:r>
              <a:rPr lang="en-US" baseline="30000" dirty="0"/>
              <a:t>st</a:t>
            </a:r>
            <a:r>
              <a:rPr lang="en-US" dirty="0"/>
              <a:t> and 62</a:t>
            </a:r>
            <a:r>
              <a:rPr lang="en-US" baseline="30000" dirty="0"/>
              <a:t>nd</a:t>
            </a:r>
            <a:r>
              <a:rPr lang="en-US" dirty="0"/>
              <a:t> Year</a:t>
            </a:r>
          </a:p>
        </p:txBody>
      </p:sp>
      <p:sp>
        <p:nvSpPr>
          <p:cNvPr id="30" name="TextBox 29"/>
          <p:cNvSpPr txBox="1"/>
          <p:nvPr/>
        </p:nvSpPr>
        <p:spPr>
          <a:xfrm>
            <a:off x="2174965" y="801189"/>
            <a:ext cx="2514600" cy="830997"/>
          </a:xfrm>
          <a:prstGeom prst="rect">
            <a:avLst/>
          </a:prstGeom>
          <a:solidFill>
            <a:schemeClr val="bg1"/>
          </a:solidFill>
          <a:ln>
            <a:solidFill>
              <a:schemeClr val="tx1"/>
            </a:solidFill>
          </a:ln>
        </p:spPr>
        <p:txBody>
          <a:bodyPr wrap="square" rtlCol="0">
            <a:spAutoFit/>
          </a:bodyPr>
          <a:lstStyle/>
          <a:p>
            <a:pPr algn="ctr"/>
            <a:r>
              <a:rPr lang="en-US" sz="2400" dirty="0"/>
              <a:t>Humility and Repentance</a:t>
            </a:r>
          </a:p>
        </p:txBody>
      </p:sp>
      <p:sp>
        <p:nvSpPr>
          <p:cNvPr id="32" name="Oval 31"/>
          <p:cNvSpPr/>
          <p:nvPr/>
        </p:nvSpPr>
        <p:spPr>
          <a:xfrm>
            <a:off x="4800600" y="2057400"/>
            <a:ext cx="25908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105400" y="2286000"/>
            <a:ext cx="1981200" cy="2308324"/>
          </a:xfrm>
          <a:prstGeom prst="rect">
            <a:avLst/>
          </a:prstGeom>
          <a:noFill/>
        </p:spPr>
        <p:txBody>
          <a:bodyPr wrap="square" rtlCol="0">
            <a:spAutoFit/>
          </a:bodyPr>
          <a:lstStyle/>
          <a:p>
            <a:pPr algn="ctr"/>
            <a:r>
              <a:rPr lang="en-US" sz="3600" dirty="0"/>
              <a:t>1</a:t>
            </a:r>
            <a:r>
              <a:rPr lang="en-US" sz="3600" baseline="30000" dirty="0"/>
              <a:t>st</a:t>
            </a:r>
            <a:r>
              <a:rPr lang="en-US" sz="3600" dirty="0"/>
              <a:t> Cycle of Nephite Disease</a:t>
            </a:r>
          </a:p>
        </p:txBody>
      </p:sp>
      <p:sp>
        <p:nvSpPr>
          <p:cNvPr id="42" name="Isosceles Triangle 41"/>
          <p:cNvSpPr/>
          <p:nvPr/>
        </p:nvSpPr>
        <p:spPr>
          <a:xfrm rot="7502031">
            <a:off x="7578466" y="544168"/>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rot="10985911">
            <a:off x="9039392" y="3217934"/>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rot="13834445">
            <a:off x="7641966" y="5674968"/>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rot="3618238">
            <a:off x="4530467" y="480667"/>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rot="164395">
            <a:off x="3019166" y="3084168"/>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p:cNvSpPr/>
          <p:nvPr/>
        </p:nvSpPr>
        <p:spPr>
          <a:xfrm rot="18451165">
            <a:off x="4301866" y="5586068"/>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981200" y="152400"/>
            <a:ext cx="1752600" cy="369332"/>
          </a:xfrm>
          <a:prstGeom prst="rect">
            <a:avLst/>
          </a:prstGeom>
          <a:noFill/>
        </p:spPr>
        <p:txBody>
          <a:bodyPr wrap="square" rtlCol="0">
            <a:spAutoFit/>
          </a:bodyPr>
          <a:lstStyle/>
          <a:p>
            <a:r>
              <a:rPr lang="en-US" dirty="0"/>
              <a:t>Helaman</a:t>
            </a:r>
          </a:p>
        </p:txBody>
      </p:sp>
      <p:sp>
        <p:nvSpPr>
          <p:cNvPr id="52" name="TextBox 51"/>
          <p:cNvSpPr txBox="1"/>
          <p:nvPr/>
        </p:nvSpPr>
        <p:spPr>
          <a:xfrm>
            <a:off x="5257800" y="533400"/>
            <a:ext cx="1828800" cy="923330"/>
          </a:xfrm>
          <a:prstGeom prst="rect">
            <a:avLst/>
          </a:prstGeom>
          <a:noFill/>
        </p:spPr>
        <p:txBody>
          <a:bodyPr wrap="square" rtlCol="0">
            <a:spAutoFit/>
          </a:bodyPr>
          <a:lstStyle/>
          <a:p>
            <a:pPr algn="ctr"/>
            <a:r>
              <a:rPr lang="en-US" dirty="0"/>
              <a:t>6:1-8</a:t>
            </a:r>
          </a:p>
          <a:p>
            <a:pPr algn="ctr"/>
            <a:r>
              <a:rPr lang="en-US" dirty="0"/>
              <a:t>Reign of Judges</a:t>
            </a:r>
          </a:p>
          <a:p>
            <a:pPr algn="ctr"/>
            <a:r>
              <a:rPr lang="en-US" dirty="0"/>
              <a:t>61</a:t>
            </a:r>
            <a:r>
              <a:rPr lang="en-US" baseline="30000" dirty="0"/>
              <a:t>st</a:t>
            </a:r>
            <a:r>
              <a:rPr lang="en-US" dirty="0"/>
              <a:t> and 62</a:t>
            </a:r>
            <a:r>
              <a:rPr lang="en-US" baseline="30000" dirty="0"/>
              <a:t>nd</a:t>
            </a:r>
            <a:r>
              <a:rPr lang="en-US" dirty="0"/>
              <a:t> Year</a:t>
            </a:r>
          </a:p>
        </p:txBody>
      </p:sp>
    </p:spTree>
    <p:extLst>
      <p:ext uri="{BB962C8B-B14F-4D97-AF65-F5344CB8AC3E}">
        <p14:creationId xmlns:p14="http://schemas.microsoft.com/office/powerpoint/2010/main" val="2939432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9E244-3E74-9A26-1589-E20950420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F1C899F6-2D69-A88D-E8C5-3CD23A8D0825}"/>
              </a:ext>
            </a:extLst>
          </p:cNvPr>
          <p:cNvGrpSpPr/>
          <p:nvPr/>
        </p:nvGrpSpPr>
        <p:grpSpPr>
          <a:xfrm>
            <a:off x="2551134" y="2206359"/>
            <a:ext cx="1985619" cy="4005492"/>
            <a:chOff x="5346291" y="1818557"/>
            <a:chExt cx="2562385" cy="4820378"/>
          </a:xfrm>
        </p:grpSpPr>
        <p:sp>
          <p:nvSpPr>
            <p:cNvPr id="4" name="Oval 3">
              <a:extLst>
                <a:ext uri="{FF2B5EF4-FFF2-40B4-BE49-F238E27FC236}">
                  <a16:creationId xmlns:a16="http://schemas.microsoft.com/office/drawing/2014/main" id="{CE0A44CE-6FAF-D47F-3C10-5419859DCE2D}"/>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E1A97F5-A02F-F420-CE0B-9C7CD351BD87}"/>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307E130B-CB98-4540-9CAA-B7C25124D8C8}"/>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EDB99903-88BE-625D-EF72-C1AD98E17A47}"/>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068CE3A-C12F-15B2-3DB8-BAAF41A63FDC}"/>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7A20720-744C-B3E9-31B7-5F9F942C892A}"/>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1BA26D61-1AEE-70BB-07AA-2210DB14601E}"/>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9501FC04-1675-C1B6-BD0D-093BA28B6541}"/>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uble Wave 11">
              <a:extLst>
                <a:ext uri="{FF2B5EF4-FFF2-40B4-BE49-F238E27FC236}">
                  <a16:creationId xmlns:a16="http://schemas.microsoft.com/office/drawing/2014/main" id="{91467940-EA02-3E44-848F-8ED730D170BA}"/>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uble Wave 12">
              <a:extLst>
                <a:ext uri="{FF2B5EF4-FFF2-40B4-BE49-F238E27FC236}">
                  <a16:creationId xmlns:a16="http://schemas.microsoft.com/office/drawing/2014/main" id="{E0C52281-05CC-E4DD-ADB0-D5B06C11B6DB}"/>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679B4AC-698C-C5E6-557C-7EC16182DA75}"/>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0E8B3B61-15D7-4461-FC58-BCD37E0DBB5B}"/>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B8F401DA-1F26-ECD8-6ABE-7390C77F25E2}"/>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1EE50186-A6EB-07BE-2545-B9477A3724AA}"/>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7BB3FE4-A1B5-662B-7454-A7B1FFB57058}"/>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64">
              <a:extLst>
                <a:ext uri="{FF2B5EF4-FFF2-40B4-BE49-F238E27FC236}">
                  <a16:creationId xmlns:a16="http://schemas.microsoft.com/office/drawing/2014/main" id="{EE13E8D2-38FB-1B42-5C8D-A0E0296F509D}"/>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357">
              <a:extLst>
                <a:ext uri="{FF2B5EF4-FFF2-40B4-BE49-F238E27FC236}">
                  <a16:creationId xmlns:a16="http://schemas.microsoft.com/office/drawing/2014/main" id="{DE5ACB55-7FC9-3BBA-095B-9F5E6EB3B717}"/>
                </a:ext>
              </a:extLst>
            </p:cNvPr>
            <p:cNvGrpSpPr/>
            <p:nvPr/>
          </p:nvGrpSpPr>
          <p:grpSpPr>
            <a:xfrm rot="788617">
              <a:off x="5580790" y="5878101"/>
              <a:ext cx="565563" cy="329168"/>
              <a:chOff x="533400" y="4953000"/>
              <a:chExt cx="1828800" cy="685800"/>
            </a:xfrm>
          </p:grpSpPr>
          <p:sp>
            <p:nvSpPr>
              <p:cNvPr id="37" name="Plaque 36">
                <a:extLst>
                  <a:ext uri="{FF2B5EF4-FFF2-40B4-BE49-F238E27FC236}">
                    <a16:creationId xmlns:a16="http://schemas.microsoft.com/office/drawing/2014/main" id="{DDB24ED0-8171-2752-6293-A969E4FD71D1}"/>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aque 37">
                <a:extLst>
                  <a:ext uri="{FF2B5EF4-FFF2-40B4-BE49-F238E27FC236}">
                    <a16:creationId xmlns:a16="http://schemas.microsoft.com/office/drawing/2014/main" id="{C5DFC3DB-FC79-9FF5-A56A-6E82AF99802A}"/>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laque 38">
                <a:extLst>
                  <a:ext uri="{FF2B5EF4-FFF2-40B4-BE49-F238E27FC236}">
                    <a16:creationId xmlns:a16="http://schemas.microsoft.com/office/drawing/2014/main" id="{B69DAF69-883F-4366-1302-E86FF8707E3A}"/>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358">
              <a:extLst>
                <a:ext uri="{FF2B5EF4-FFF2-40B4-BE49-F238E27FC236}">
                  <a16:creationId xmlns:a16="http://schemas.microsoft.com/office/drawing/2014/main" id="{D5561623-9374-E4EC-9114-3AC1456454B1}"/>
                </a:ext>
              </a:extLst>
            </p:cNvPr>
            <p:cNvGrpSpPr/>
            <p:nvPr/>
          </p:nvGrpSpPr>
          <p:grpSpPr>
            <a:xfrm rot="21218663">
              <a:off x="7171217" y="5948339"/>
              <a:ext cx="580503" cy="331830"/>
              <a:chOff x="533400" y="4953000"/>
              <a:chExt cx="1828800" cy="685800"/>
            </a:xfrm>
          </p:grpSpPr>
          <p:sp>
            <p:nvSpPr>
              <p:cNvPr id="34" name="Plaque 33">
                <a:extLst>
                  <a:ext uri="{FF2B5EF4-FFF2-40B4-BE49-F238E27FC236}">
                    <a16:creationId xmlns:a16="http://schemas.microsoft.com/office/drawing/2014/main" id="{C7776D9C-BB31-16E1-5125-53DDA562374A}"/>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laque 34">
                <a:extLst>
                  <a:ext uri="{FF2B5EF4-FFF2-40B4-BE49-F238E27FC236}">
                    <a16:creationId xmlns:a16="http://schemas.microsoft.com/office/drawing/2014/main" id="{82908F68-6E82-BCEA-C804-38AA70B8C85B}"/>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aque 35">
                <a:extLst>
                  <a:ext uri="{FF2B5EF4-FFF2-40B4-BE49-F238E27FC236}">
                    <a16:creationId xmlns:a16="http://schemas.microsoft.com/office/drawing/2014/main" id="{D50C6F76-D0AF-4F74-B219-DBA4656A47C7}"/>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358">
              <a:extLst>
                <a:ext uri="{FF2B5EF4-FFF2-40B4-BE49-F238E27FC236}">
                  <a16:creationId xmlns:a16="http://schemas.microsoft.com/office/drawing/2014/main" id="{39D38BCD-5553-41A9-5F39-F8A899375B83}"/>
                </a:ext>
              </a:extLst>
            </p:cNvPr>
            <p:cNvGrpSpPr/>
            <p:nvPr/>
          </p:nvGrpSpPr>
          <p:grpSpPr>
            <a:xfrm>
              <a:off x="5786707" y="2033665"/>
              <a:ext cx="537440" cy="331830"/>
              <a:chOff x="533400" y="4953000"/>
              <a:chExt cx="1828800" cy="685800"/>
            </a:xfrm>
          </p:grpSpPr>
          <p:sp>
            <p:nvSpPr>
              <p:cNvPr id="31" name="Plaque 30">
                <a:extLst>
                  <a:ext uri="{FF2B5EF4-FFF2-40B4-BE49-F238E27FC236}">
                    <a16:creationId xmlns:a16="http://schemas.microsoft.com/office/drawing/2014/main" id="{B0B17DA9-40F7-E1BC-A4B4-E3448840F58C}"/>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aque 31">
                <a:extLst>
                  <a:ext uri="{FF2B5EF4-FFF2-40B4-BE49-F238E27FC236}">
                    <a16:creationId xmlns:a16="http://schemas.microsoft.com/office/drawing/2014/main" id="{63EEF5B0-DF04-B6A9-B60B-105709F83127}"/>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laque 32">
                <a:extLst>
                  <a:ext uri="{FF2B5EF4-FFF2-40B4-BE49-F238E27FC236}">
                    <a16:creationId xmlns:a16="http://schemas.microsoft.com/office/drawing/2014/main" id="{ED0E2138-5D49-4120-DDEC-8D863B3B02D6}"/>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358">
              <a:extLst>
                <a:ext uri="{FF2B5EF4-FFF2-40B4-BE49-F238E27FC236}">
                  <a16:creationId xmlns:a16="http://schemas.microsoft.com/office/drawing/2014/main" id="{C36DFEB9-F0E6-2471-1D41-D889C896DB0E}"/>
                </a:ext>
              </a:extLst>
            </p:cNvPr>
            <p:cNvGrpSpPr/>
            <p:nvPr/>
          </p:nvGrpSpPr>
          <p:grpSpPr>
            <a:xfrm>
              <a:off x="6372556" y="2018890"/>
              <a:ext cx="537440" cy="331830"/>
              <a:chOff x="533400" y="4953000"/>
              <a:chExt cx="1828800" cy="685800"/>
            </a:xfrm>
          </p:grpSpPr>
          <p:sp>
            <p:nvSpPr>
              <p:cNvPr id="28" name="Plaque 27">
                <a:extLst>
                  <a:ext uri="{FF2B5EF4-FFF2-40B4-BE49-F238E27FC236}">
                    <a16:creationId xmlns:a16="http://schemas.microsoft.com/office/drawing/2014/main" id="{D339C6D7-4176-7805-10BD-B80561480908}"/>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laque 28">
                <a:extLst>
                  <a:ext uri="{FF2B5EF4-FFF2-40B4-BE49-F238E27FC236}">
                    <a16:creationId xmlns:a16="http://schemas.microsoft.com/office/drawing/2014/main" id="{8C40DBA7-3E65-2821-A414-98731ABC7B83}"/>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laque 29">
                <a:extLst>
                  <a:ext uri="{FF2B5EF4-FFF2-40B4-BE49-F238E27FC236}">
                    <a16:creationId xmlns:a16="http://schemas.microsoft.com/office/drawing/2014/main" id="{F9F34DD4-9652-6DE8-6205-2BFDAD0B1636}"/>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358">
              <a:extLst>
                <a:ext uri="{FF2B5EF4-FFF2-40B4-BE49-F238E27FC236}">
                  <a16:creationId xmlns:a16="http://schemas.microsoft.com/office/drawing/2014/main" id="{9CD13E2D-BA48-8A4D-669A-265C7224902D}"/>
                </a:ext>
              </a:extLst>
            </p:cNvPr>
            <p:cNvGrpSpPr/>
            <p:nvPr/>
          </p:nvGrpSpPr>
          <p:grpSpPr>
            <a:xfrm>
              <a:off x="6961976" y="2041051"/>
              <a:ext cx="537440" cy="331830"/>
              <a:chOff x="533400" y="4953000"/>
              <a:chExt cx="1828800" cy="685800"/>
            </a:xfrm>
          </p:grpSpPr>
          <p:sp>
            <p:nvSpPr>
              <p:cNvPr id="25" name="Plaque 24">
                <a:extLst>
                  <a:ext uri="{FF2B5EF4-FFF2-40B4-BE49-F238E27FC236}">
                    <a16:creationId xmlns:a16="http://schemas.microsoft.com/office/drawing/2014/main" id="{1CF25175-F6F9-5D7B-8D3C-0EB5231E911C}"/>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aque 25">
                <a:extLst>
                  <a:ext uri="{FF2B5EF4-FFF2-40B4-BE49-F238E27FC236}">
                    <a16:creationId xmlns:a16="http://schemas.microsoft.com/office/drawing/2014/main" id="{62FD28D4-28EB-BCA6-AE85-0BC292D13E23}"/>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laque 26">
                <a:extLst>
                  <a:ext uri="{FF2B5EF4-FFF2-40B4-BE49-F238E27FC236}">
                    <a16:creationId xmlns:a16="http://schemas.microsoft.com/office/drawing/2014/main" id="{F3521457-F4D6-CF24-ACCB-45AFAB2B5436}"/>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 name="Group 39">
            <a:extLst>
              <a:ext uri="{FF2B5EF4-FFF2-40B4-BE49-F238E27FC236}">
                <a16:creationId xmlns:a16="http://schemas.microsoft.com/office/drawing/2014/main" id="{93B2E6C5-8C61-49AF-73E4-F42F7881CC91}"/>
              </a:ext>
            </a:extLst>
          </p:cNvPr>
          <p:cNvGrpSpPr/>
          <p:nvPr/>
        </p:nvGrpSpPr>
        <p:grpSpPr>
          <a:xfrm>
            <a:off x="7861118" y="2072798"/>
            <a:ext cx="2132954" cy="4183402"/>
            <a:chOff x="7605883" y="1307174"/>
            <a:chExt cx="2432580" cy="4771063"/>
          </a:xfrm>
        </p:grpSpPr>
        <p:sp>
          <p:nvSpPr>
            <p:cNvPr id="41" name="Oval 40">
              <a:extLst>
                <a:ext uri="{FF2B5EF4-FFF2-40B4-BE49-F238E27FC236}">
                  <a16:creationId xmlns:a16="http://schemas.microsoft.com/office/drawing/2014/main" id="{89ED7D0B-7168-8567-313A-8C10ED4D03CB}"/>
                </a:ext>
              </a:extLst>
            </p:cNvPr>
            <p:cNvSpPr/>
            <p:nvPr/>
          </p:nvSpPr>
          <p:spPr>
            <a:xfrm rot="18622714">
              <a:off x="7562887" y="3938522"/>
              <a:ext cx="505929" cy="419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2" name="Flowchart: Manual Operation 41">
              <a:extLst>
                <a:ext uri="{FF2B5EF4-FFF2-40B4-BE49-F238E27FC236}">
                  <a16:creationId xmlns:a16="http://schemas.microsoft.com/office/drawing/2014/main" id="{2695E75C-3BAE-837F-86E5-AB035D7B66F3}"/>
                </a:ext>
              </a:extLst>
            </p:cNvPr>
            <p:cNvSpPr/>
            <p:nvPr/>
          </p:nvSpPr>
          <p:spPr>
            <a:xfrm rot="12304159">
              <a:off x="7825002" y="2774682"/>
              <a:ext cx="655612" cy="142778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FCA73D6-53ED-313D-87F8-389ACB55F6A2}"/>
                </a:ext>
              </a:extLst>
            </p:cNvPr>
            <p:cNvSpPr/>
            <p:nvPr/>
          </p:nvSpPr>
          <p:spPr>
            <a:xfrm rot="12296205" flipH="1">
              <a:off x="8907060" y="5671146"/>
              <a:ext cx="560083" cy="38459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 name="Oval 43">
              <a:extLst>
                <a:ext uri="{FF2B5EF4-FFF2-40B4-BE49-F238E27FC236}">
                  <a16:creationId xmlns:a16="http://schemas.microsoft.com/office/drawing/2014/main" id="{DA80B72B-F97B-FC47-BC95-40F358392A39}"/>
                </a:ext>
              </a:extLst>
            </p:cNvPr>
            <p:cNvSpPr/>
            <p:nvPr/>
          </p:nvSpPr>
          <p:spPr>
            <a:xfrm rot="20660369" flipH="1">
              <a:off x="8213180" y="5687756"/>
              <a:ext cx="516350" cy="390481"/>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5" name="Flowchart: Manual Operation 44">
              <a:extLst>
                <a:ext uri="{FF2B5EF4-FFF2-40B4-BE49-F238E27FC236}">
                  <a16:creationId xmlns:a16="http://schemas.microsoft.com/office/drawing/2014/main" id="{D194EF04-17DE-4CD3-5602-A5C0C07933DE}"/>
                </a:ext>
              </a:extLst>
            </p:cNvPr>
            <p:cNvSpPr/>
            <p:nvPr/>
          </p:nvSpPr>
          <p:spPr>
            <a:xfrm rot="10487677">
              <a:off x="8829904" y="4309689"/>
              <a:ext cx="546781" cy="1511777"/>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Manual Operation 45">
              <a:extLst>
                <a:ext uri="{FF2B5EF4-FFF2-40B4-BE49-F238E27FC236}">
                  <a16:creationId xmlns:a16="http://schemas.microsoft.com/office/drawing/2014/main" id="{BDA82B28-C80E-076B-17E5-36A187799D77}"/>
                </a:ext>
              </a:extLst>
            </p:cNvPr>
            <p:cNvSpPr/>
            <p:nvPr/>
          </p:nvSpPr>
          <p:spPr>
            <a:xfrm rot="11109320">
              <a:off x="8289852" y="4349403"/>
              <a:ext cx="617962" cy="1511777"/>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CDEF806-33A3-B94C-D962-1530EE87FB60}"/>
                </a:ext>
              </a:extLst>
            </p:cNvPr>
            <p:cNvSpPr/>
            <p:nvPr/>
          </p:nvSpPr>
          <p:spPr>
            <a:xfrm>
              <a:off x="9532533" y="3889751"/>
              <a:ext cx="505930" cy="419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8" name="Flowchart: Manual Operation 47">
              <a:extLst>
                <a:ext uri="{FF2B5EF4-FFF2-40B4-BE49-F238E27FC236}">
                  <a16:creationId xmlns:a16="http://schemas.microsoft.com/office/drawing/2014/main" id="{25DE67BB-48E9-B977-D18D-8CB3BE94E5B7}"/>
                </a:ext>
              </a:extLst>
            </p:cNvPr>
            <p:cNvSpPr/>
            <p:nvPr/>
          </p:nvSpPr>
          <p:spPr>
            <a:xfrm rot="9407679">
              <a:off x="9142432" y="2770140"/>
              <a:ext cx="655612" cy="142778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Manual Operation 48">
              <a:extLst>
                <a:ext uri="{FF2B5EF4-FFF2-40B4-BE49-F238E27FC236}">
                  <a16:creationId xmlns:a16="http://schemas.microsoft.com/office/drawing/2014/main" id="{FDB508DF-2931-C41C-4278-E2AB822C3CEE}"/>
                </a:ext>
              </a:extLst>
            </p:cNvPr>
            <p:cNvSpPr/>
            <p:nvPr/>
          </p:nvSpPr>
          <p:spPr>
            <a:xfrm rot="10800000">
              <a:off x="8201172" y="2801616"/>
              <a:ext cx="1275822" cy="2183677"/>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8D478711-0D77-586A-EB9E-592020CAAC0D}"/>
                </a:ext>
              </a:extLst>
            </p:cNvPr>
            <p:cNvSpPr/>
            <p:nvPr/>
          </p:nvSpPr>
          <p:spPr>
            <a:xfrm rot="10800000">
              <a:off x="8456486" y="2767097"/>
              <a:ext cx="742342" cy="587913"/>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FEA9394-D721-43C2-A92C-1EA524707443}"/>
                </a:ext>
              </a:extLst>
            </p:cNvPr>
            <p:cNvSpPr/>
            <p:nvPr/>
          </p:nvSpPr>
          <p:spPr>
            <a:xfrm>
              <a:off x="8074451" y="1370123"/>
              <a:ext cx="1549213" cy="15957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51">
              <a:extLst>
                <a:ext uri="{FF2B5EF4-FFF2-40B4-BE49-F238E27FC236}">
                  <a16:creationId xmlns:a16="http://schemas.microsoft.com/office/drawing/2014/main" id="{B561E06E-A755-062D-A24A-A04A2403FBB6}"/>
                </a:ext>
              </a:extLst>
            </p:cNvPr>
            <p:cNvSpPr/>
            <p:nvPr/>
          </p:nvSpPr>
          <p:spPr>
            <a:xfrm rot="9867076">
              <a:off x="9213447" y="1692102"/>
              <a:ext cx="546781" cy="1007851"/>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52">
              <a:extLst>
                <a:ext uri="{FF2B5EF4-FFF2-40B4-BE49-F238E27FC236}">
                  <a16:creationId xmlns:a16="http://schemas.microsoft.com/office/drawing/2014/main" id="{5B779F62-CE55-9CB7-73B2-B1AB641199BE}"/>
                </a:ext>
              </a:extLst>
            </p:cNvPr>
            <p:cNvSpPr/>
            <p:nvPr/>
          </p:nvSpPr>
          <p:spPr>
            <a:xfrm rot="11163696" flipH="1">
              <a:off x="7824739" y="1737542"/>
              <a:ext cx="546781" cy="1007851"/>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597DFE3-453C-8B8A-6DC7-C8376E09414B}"/>
                </a:ext>
              </a:extLst>
            </p:cNvPr>
            <p:cNvSpPr/>
            <p:nvPr/>
          </p:nvSpPr>
          <p:spPr>
            <a:xfrm>
              <a:off x="7983321" y="1622085"/>
              <a:ext cx="1549213" cy="272883"/>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55" name="Group 161">
              <a:extLst>
                <a:ext uri="{FF2B5EF4-FFF2-40B4-BE49-F238E27FC236}">
                  <a16:creationId xmlns:a16="http://schemas.microsoft.com/office/drawing/2014/main" id="{ED772EF1-6414-31BE-2792-7B09AB5A7095}"/>
                </a:ext>
              </a:extLst>
            </p:cNvPr>
            <p:cNvGrpSpPr/>
            <p:nvPr/>
          </p:nvGrpSpPr>
          <p:grpSpPr>
            <a:xfrm rot="5400000">
              <a:off x="7741166" y="3957135"/>
              <a:ext cx="1824219" cy="161069"/>
              <a:chOff x="4953000" y="3276600"/>
              <a:chExt cx="6172200" cy="990600"/>
            </a:xfrm>
            <a:solidFill>
              <a:srgbClr val="CF9E55"/>
            </a:solidFill>
          </p:grpSpPr>
          <p:grpSp>
            <p:nvGrpSpPr>
              <p:cNvPr id="164" name="Group 284">
                <a:extLst>
                  <a:ext uri="{FF2B5EF4-FFF2-40B4-BE49-F238E27FC236}">
                    <a16:creationId xmlns:a16="http://schemas.microsoft.com/office/drawing/2014/main" id="{54A2F0FF-F849-0E76-2DF6-AF284C48F295}"/>
                  </a:ext>
                </a:extLst>
              </p:cNvPr>
              <p:cNvGrpSpPr/>
              <p:nvPr/>
            </p:nvGrpSpPr>
            <p:grpSpPr>
              <a:xfrm>
                <a:off x="4953000" y="3276600"/>
                <a:ext cx="1600200" cy="990600"/>
                <a:chOff x="4953000" y="3276600"/>
                <a:chExt cx="1600200" cy="990600"/>
              </a:xfrm>
              <a:grpFill/>
            </p:grpSpPr>
            <p:sp>
              <p:nvSpPr>
                <p:cNvPr id="180" name="Octagon 179">
                  <a:extLst>
                    <a:ext uri="{FF2B5EF4-FFF2-40B4-BE49-F238E27FC236}">
                      <a16:creationId xmlns:a16="http://schemas.microsoft.com/office/drawing/2014/main" id="{4265D918-642D-8BCE-F2F5-1360342D9971}"/>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03731075-03D7-58D3-2BF1-A875CBD958FD}"/>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a:extLst>
                    <a:ext uri="{FF2B5EF4-FFF2-40B4-BE49-F238E27FC236}">
                      <a16:creationId xmlns:a16="http://schemas.microsoft.com/office/drawing/2014/main" id="{86FA2721-EE28-6AA6-03DF-2280211878C7}"/>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4E557268-750F-A9FD-7D78-88F0A9E792B1}"/>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285">
                <a:extLst>
                  <a:ext uri="{FF2B5EF4-FFF2-40B4-BE49-F238E27FC236}">
                    <a16:creationId xmlns:a16="http://schemas.microsoft.com/office/drawing/2014/main" id="{6FE5D221-B571-DED8-1CDD-1716A742E427}"/>
                  </a:ext>
                </a:extLst>
              </p:cNvPr>
              <p:cNvGrpSpPr/>
              <p:nvPr/>
            </p:nvGrpSpPr>
            <p:grpSpPr>
              <a:xfrm>
                <a:off x="6477000" y="3276600"/>
                <a:ext cx="1600200" cy="990600"/>
                <a:chOff x="4953000" y="3276600"/>
                <a:chExt cx="1600200" cy="990600"/>
              </a:xfrm>
              <a:grpFill/>
            </p:grpSpPr>
            <p:sp>
              <p:nvSpPr>
                <p:cNvPr id="176" name="Octagon 175">
                  <a:extLst>
                    <a:ext uri="{FF2B5EF4-FFF2-40B4-BE49-F238E27FC236}">
                      <a16:creationId xmlns:a16="http://schemas.microsoft.com/office/drawing/2014/main" id="{BCB96856-8D6C-D3DF-3918-5E64FB656064}"/>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a:extLst>
                    <a:ext uri="{FF2B5EF4-FFF2-40B4-BE49-F238E27FC236}">
                      <a16:creationId xmlns:a16="http://schemas.microsoft.com/office/drawing/2014/main" id="{70FCBCE0-D12F-49AA-8861-2E3A71282FB1}"/>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a:extLst>
                    <a:ext uri="{FF2B5EF4-FFF2-40B4-BE49-F238E27FC236}">
                      <a16:creationId xmlns:a16="http://schemas.microsoft.com/office/drawing/2014/main" id="{0A9DED54-1A92-FF5D-DC2B-B440E2756689}"/>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Diamond 178">
                  <a:extLst>
                    <a:ext uri="{FF2B5EF4-FFF2-40B4-BE49-F238E27FC236}">
                      <a16:creationId xmlns:a16="http://schemas.microsoft.com/office/drawing/2014/main" id="{765E9C97-0245-A337-04A1-B5CD80E402B8}"/>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290">
                <a:extLst>
                  <a:ext uri="{FF2B5EF4-FFF2-40B4-BE49-F238E27FC236}">
                    <a16:creationId xmlns:a16="http://schemas.microsoft.com/office/drawing/2014/main" id="{8A8B346B-E68C-AA1D-8AD9-6981A58140CE}"/>
                  </a:ext>
                </a:extLst>
              </p:cNvPr>
              <p:cNvGrpSpPr/>
              <p:nvPr/>
            </p:nvGrpSpPr>
            <p:grpSpPr>
              <a:xfrm>
                <a:off x="8001000" y="3276600"/>
                <a:ext cx="1600200" cy="990600"/>
                <a:chOff x="4953000" y="3276600"/>
                <a:chExt cx="1600200" cy="990600"/>
              </a:xfrm>
              <a:grpFill/>
            </p:grpSpPr>
            <p:sp>
              <p:nvSpPr>
                <p:cNvPr id="172" name="Octagon 171">
                  <a:extLst>
                    <a:ext uri="{FF2B5EF4-FFF2-40B4-BE49-F238E27FC236}">
                      <a16:creationId xmlns:a16="http://schemas.microsoft.com/office/drawing/2014/main" id="{37F7D4DF-21EC-3D6E-8371-AB5F4FE90231}"/>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iamond 172">
                  <a:extLst>
                    <a:ext uri="{FF2B5EF4-FFF2-40B4-BE49-F238E27FC236}">
                      <a16:creationId xmlns:a16="http://schemas.microsoft.com/office/drawing/2014/main" id="{77A169D4-40F5-11BE-1A03-E9C466762FD7}"/>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a:extLst>
                    <a:ext uri="{FF2B5EF4-FFF2-40B4-BE49-F238E27FC236}">
                      <a16:creationId xmlns:a16="http://schemas.microsoft.com/office/drawing/2014/main" id="{92C6766B-87D4-41DC-146C-3453AA4EEEA1}"/>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a:extLst>
                    <a:ext uri="{FF2B5EF4-FFF2-40B4-BE49-F238E27FC236}">
                      <a16:creationId xmlns:a16="http://schemas.microsoft.com/office/drawing/2014/main" id="{A89608F2-3287-2B75-91B5-900C35308891}"/>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295">
                <a:extLst>
                  <a:ext uri="{FF2B5EF4-FFF2-40B4-BE49-F238E27FC236}">
                    <a16:creationId xmlns:a16="http://schemas.microsoft.com/office/drawing/2014/main" id="{9A1BE94D-E2D2-8E54-96EA-0CA315EECCC3}"/>
                  </a:ext>
                </a:extLst>
              </p:cNvPr>
              <p:cNvGrpSpPr/>
              <p:nvPr/>
            </p:nvGrpSpPr>
            <p:grpSpPr>
              <a:xfrm>
                <a:off x="9525000" y="3276600"/>
                <a:ext cx="1600200" cy="990600"/>
                <a:chOff x="4953000" y="3276600"/>
                <a:chExt cx="1600200" cy="990600"/>
              </a:xfrm>
              <a:grpFill/>
            </p:grpSpPr>
            <p:sp>
              <p:nvSpPr>
                <p:cNvPr id="168" name="Octagon 167">
                  <a:extLst>
                    <a:ext uri="{FF2B5EF4-FFF2-40B4-BE49-F238E27FC236}">
                      <a16:creationId xmlns:a16="http://schemas.microsoft.com/office/drawing/2014/main" id="{DF3C3EBE-26E8-71C2-AF0F-9C63FE91E874}"/>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Diamond 168">
                  <a:extLst>
                    <a:ext uri="{FF2B5EF4-FFF2-40B4-BE49-F238E27FC236}">
                      <a16:creationId xmlns:a16="http://schemas.microsoft.com/office/drawing/2014/main" id="{2F76B66F-0CF8-AF8D-2895-B9251A7B6604}"/>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Diamond 169">
                  <a:extLst>
                    <a:ext uri="{FF2B5EF4-FFF2-40B4-BE49-F238E27FC236}">
                      <a16:creationId xmlns:a16="http://schemas.microsoft.com/office/drawing/2014/main" id="{6798BF67-0FAC-3640-4C65-315A7CE1198A}"/>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iamond 170">
                  <a:extLst>
                    <a:ext uri="{FF2B5EF4-FFF2-40B4-BE49-F238E27FC236}">
                      <a16:creationId xmlns:a16="http://schemas.microsoft.com/office/drawing/2014/main" id="{8D8AE893-A86E-048E-16FE-73CC812BB5E9}"/>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 name="Group 182">
              <a:extLst>
                <a:ext uri="{FF2B5EF4-FFF2-40B4-BE49-F238E27FC236}">
                  <a16:creationId xmlns:a16="http://schemas.microsoft.com/office/drawing/2014/main" id="{F308E1E6-3A40-2602-1616-6ADD9CC1A231}"/>
                </a:ext>
              </a:extLst>
            </p:cNvPr>
            <p:cNvGrpSpPr/>
            <p:nvPr/>
          </p:nvGrpSpPr>
          <p:grpSpPr>
            <a:xfrm rot="5400000">
              <a:off x="8049304" y="3992352"/>
              <a:ext cx="1824219" cy="161069"/>
              <a:chOff x="4953000" y="3276600"/>
              <a:chExt cx="6172200" cy="990600"/>
            </a:xfrm>
            <a:solidFill>
              <a:srgbClr val="CF9E55"/>
            </a:solidFill>
          </p:grpSpPr>
          <p:grpSp>
            <p:nvGrpSpPr>
              <p:cNvPr id="144" name="Group 284">
                <a:extLst>
                  <a:ext uri="{FF2B5EF4-FFF2-40B4-BE49-F238E27FC236}">
                    <a16:creationId xmlns:a16="http://schemas.microsoft.com/office/drawing/2014/main" id="{29A90D05-3A6A-1283-822C-9433A050088C}"/>
                  </a:ext>
                </a:extLst>
              </p:cNvPr>
              <p:cNvGrpSpPr/>
              <p:nvPr/>
            </p:nvGrpSpPr>
            <p:grpSpPr>
              <a:xfrm>
                <a:off x="4953000" y="3276600"/>
                <a:ext cx="1600200" cy="990600"/>
                <a:chOff x="4953000" y="3276600"/>
                <a:chExt cx="1600200" cy="990600"/>
              </a:xfrm>
              <a:grpFill/>
            </p:grpSpPr>
            <p:sp>
              <p:nvSpPr>
                <p:cNvPr id="160" name="Octagon 159">
                  <a:extLst>
                    <a:ext uri="{FF2B5EF4-FFF2-40B4-BE49-F238E27FC236}">
                      <a16:creationId xmlns:a16="http://schemas.microsoft.com/office/drawing/2014/main" id="{7FBCBE74-873D-23D2-8B64-50F8AC18E0FB}"/>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Diamond 160">
                  <a:extLst>
                    <a:ext uri="{FF2B5EF4-FFF2-40B4-BE49-F238E27FC236}">
                      <a16:creationId xmlns:a16="http://schemas.microsoft.com/office/drawing/2014/main" id="{16CE5200-F57A-5B67-B0AC-1C196F81EF68}"/>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161">
                  <a:extLst>
                    <a:ext uri="{FF2B5EF4-FFF2-40B4-BE49-F238E27FC236}">
                      <a16:creationId xmlns:a16="http://schemas.microsoft.com/office/drawing/2014/main" id="{28A3271A-CFBA-873F-8B03-C8306728F2C1}"/>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Diamond 162">
                  <a:extLst>
                    <a:ext uri="{FF2B5EF4-FFF2-40B4-BE49-F238E27FC236}">
                      <a16:creationId xmlns:a16="http://schemas.microsoft.com/office/drawing/2014/main" id="{AA71E121-C194-5E93-BB80-997FFB5B3A03}"/>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285">
                <a:extLst>
                  <a:ext uri="{FF2B5EF4-FFF2-40B4-BE49-F238E27FC236}">
                    <a16:creationId xmlns:a16="http://schemas.microsoft.com/office/drawing/2014/main" id="{49736E46-DFC6-83A0-5002-C15948A53F6E}"/>
                  </a:ext>
                </a:extLst>
              </p:cNvPr>
              <p:cNvGrpSpPr/>
              <p:nvPr/>
            </p:nvGrpSpPr>
            <p:grpSpPr>
              <a:xfrm>
                <a:off x="6477000" y="3276600"/>
                <a:ext cx="1600200" cy="990600"/>
                <a:chOff x="4953000" y="3276600"/>
                <a:chExt cx="1600200" cy="990600"/>
              </a:xfrm>
              <a:grpFill/>
            </p:grpSpPr>
            <p:sp>
              <p:nvSpPr>
                <p:cNvPr id="156" name="Octagon 155">
                  <a:extLst>
                    <a:ext uri="{FF2B5EF4-FFF2-40B4-BE49-F238E27FC236}">
                      <a16:creationId xmlns:a16="http://schemas.microsoft.com/office/drawing/2014/main" id="{FCF330A0-4696-722A-1844-B8D76501114C}"/>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a:extLst>
                    <a:ext uri="{FF2B5EF4-FFF2-40B4-BE49-F238E27FC236}">
                      <a16:creationId xmlns:a16="http://schemas.microsoft.com/office/drawing/2014/main" id="{711C7F12-1C49-A64F-2D9E-74A47AFBF1C9}"/>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a:extLst>
                    <a:ext uri="{FF2B5EF4-FFF2-40B4-BE49-F238E27FC236}">
                      <a16:creationId xmlns:a16="http://schemas.microsoft.com/office/drawing/2014/main" id="{C0A41419-1BE5-F174-5311-78791BC306DA}"/>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3CF5051C-0957-F575-BB0E-F6DFA8FFD0C6}"/>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290">
                <a:extLst>
                  <a:ext uri="{FF2B5EF4-FFF2-40B4-BE49-F238E27FC236}">
                    <a16:creationId xmlns:a16="http://schemas.microsoft.com/office/drawing/2014/main" id="{4CC82F2F-789A-2F12-90AF-992F75DB19CC}"/>
                  </a:ext>
                </a:extLst>
              </p:cNvPr>
              <p:cNvGrpSpPr/>
              <p:nvPr/>
            </p:nvGrpSpPr>
            <p:grpSpPr>
              <a:xfrm>
                <a:off x="8001000" y="3276600"/>
                <a:ext cx="1600200" cy="990600"/>
                <a:chOff x="4953000" y="3276600"/>
                <a:chExt cx="1600200" cy="990600"/>
              </a:xfrm>
              <a:grpFill/>
            </p:grpSpPr>
            <p:sp>
              <p:nvSpPr>
                <p:cNvPr id="152" name="Octagon 151">
                  <a:extLst>
                    <a:ext uri="{FF2B5EF4-FFF2-40B4-BE49-F238E27FC236}">
                      <a16:creationId xmlns:a16="http://schemas.microsoft.com/office/drawing/2014/main" id="{66F27984-8317-24BC-B1CD-F2ABA5475556}"/>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C1C4991F-5797-1810-8AF1-E5DC498D5411}"/>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iamond 153">
                  <a:extLst>
                    <a:ext uri="{FF2B5EF4-FFF2-40B4-BE49-F238E27FC236}">
                      <a16:creationId xmlns:a16="http://schemas.microsoft.com/office/drawing/2014/main" id="{01AA6715-EDA3-B384-CCDC-93CBCC6E6D83}"/>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154">
                  <a:extLst>
                    <a:ext uri="{FF2B5EF4-FFF2-40B4-BE49-F238E27FC236}">
                      <a16:creationId xmlns:a16="http://schemas.microsoft.com/office/drawing/2014/main" id="{B2FA24C5-1D07-0CA0-A527-3E213132A362}"/>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295">
                <a:extLst>
                  <a:ext uri="{FF2B5EF4-FFF2-40B4-BE49-F238E27FC236}">
                    <a16:creationId xmlns:a16="http://schemas.microsoft.com/office/drawing/2014/main" id="{FEF07547-9EE6-2255-6341-53AA0E868EEE}"/>
                  </a:ext>
                </a:extLst>
              </p:cNvPr>
              <p:cNvGrpSpPr/>
              <p:nvPr/>
            </p:nvGrpSpPr>
            <p:grpSpPr>
              <a:xfrm>
                <a:off x="9525000" y="3276600"/>
                <a:ext cx="1600200" cy="990600"/>
                <a:chOff x="4953000" y="3276600"/>
                <a:chExt cx="1600200" cy="990600"/>
              </a:xfrm>
              <a:grpFill/>
            </p:grpSpPr>
            <p:sp>
              <p:nvSpPr>
                <p:cNvPr id="148" name="Octagon 147">
                  <a:extLst>
                    <a:ext uri="{FF2B5EF4-FFF2-40B4-BE49-F238E27FC236}">
                      <a16:creationId xmlns:a16="http://schemas.microsoft.com/office/drawing/2014/main" id="{A506A1C1-1E3E-8A53-39AA-F2D131093F82}"/>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a:extLst>
                    <a:ext uri="{FF2B5EF4-FFF2-40B4-BE49-F238E27FC236}">
                      <a16:creationId xmlns:a16="http://schemas.microsoft.com/office/drawing/2014/main" id="{1C4A6864-68D2-7109-7404-3D86C1B3793A}"/>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a:extLst>
                    <a:ext uri="{FF2B5EF4-FFF2-40B4-BE49-F238E27FC236}">
                      <a16:creationId xmlns:a16="http://schemas.microsoft.com/office/drawing/2014/main" id="{59B925FC-4873-DC44-9559-5B52671718A6}"/>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AC14648C-4FAB-47AC-A265-E2032EA46706}"/>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 name="Group 204">
              <a:extLst>
                <a:ext uri="{FF2B5EF4-FFF2-40B4-BE49-F238E27FC236}">
                  <a16:creationId xmlns:a16="http://schemas.microsoft.com/office/drawing/2014/main" id="{9FFDBBBB-147E-9335-F54A-67534A297C9F}"/>
                </a:ext>
              </a:extLst>
            </p:cNvPr>
            <p:cNvGrpSpPr/>
            <p:nvPr/>
          </p:nvGrpSpPr>
          <p:grpSpPr>
            <a:xfrm rot="5236648">
              <a:off x="8175182" y="3911321"/>
              <a:ext cx="2041246" cy="106309"/>
              <a:chOff x="4953000" y="3276600"/>
              <a:chExt cx="6172200" cy="990600"/>
            </a:xfrm>
            <a:solidFill>
              <a:srgbClr val="CF9E55"/>
            </a:solidFill>
          </p:grpSpPr>
          <p:grpSp>
            <p:nvGrpSpPr>
              <p:cNvPr id="124" name="Group 284">
                <a:extLst>
                  <a:ext uri="{FF2B5EF4-FFF2-40B4-BE49-F238E27FC236}">
                    <a16:creationId xmlns:a16="http://schemas.microsoft.com/office/drawing/2014/main" id="{C4111B1C-A042-D97A-F191-125E076BD214}"/>
                  </a:ext>
                </a:extLst>
              </p:cNvPr>
              <p:cNvGrpSpPr/>
              <p:nvPr/>
            </p:nvGrpSpPr>
            <p:grpSpPr>
              <a:xfrm>
                <a:off x="4953000" y="3276600"/>
                <a:ext cx="1600200" cy="990600"/>
                <a:chOff x="4953000" y="3276600"/>
                <a:chExt cx="1600200" cy="990600"/>
              </a:xfrm>
              <a:grpFill/>
            </p:grpSpPr>
            <p:sp>
              <p:nvSpPr>
                <p:cNvPr id="140" name="Octagon 139">
                  <a:extLst>
                    <a:ext uri="{FF2B5EF4-FFF2-40B4-BE49-F238E27FC236}">
                      <a16:creationId xmlns:a16="http://schemas.microsoft.com/office/drawing/2014/main" id="{4E1E0631-B9E5-EB65-DFC4-A57A476F2C07}"/>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a:extLst>
                    <a:ext uri="{FF2B5EF4-FFF2-40B4-BE49-F238E27FC236}">
                      <a16:creationId xmlns:a16="http://schemas.microsoft.com/office/drawing/2014/main" id="{79EF1152-A3C1-92F0-E413-6627A2105AE8}"/>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Diamond 141">
                  <a:extLst>
                    <a:ext uri="{FF2B5EF4-FFF2-40B4-BE49-F238E27FC236}">
                      <a16:creationId xmlns:a16="http://schemas.microsoft.com/office/drawing/2014/main" id="{F0C80BF7-6B98-67B4-B717-04250D7D3F0B}"/>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a:extLst>
                    <a:ext uri="{FF2B5EF4-FFF2-40B4-BE49-F238E27FC236}">
                      <a16:creationId xmlns:a16="http://schemas.microsoft.com/office/drawing/2014/main" id="{68306012-BD41-209E-606F-B7410F2AF69B}"/>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285">
                <a:extLst>
                  <a:ext uri="{FF2B5EF4-FFF2-40B4-BE49-F238E27FC236}">
                    <a16:creationId xmlns:a16="http://schemas.microsoft.com/office/drawing/2014/main" id="{4662CAE7-3A06-4272-F415-9FCB13926D96}"/>
                  </a:ext>
                </a:extLst>
              </p:cNvPr>
              <p:cNvGrpSpPr/>
              <p:nvPr/>
            </p:nvGrpSpPr>
            <p:grpSpPr>
              <a:xfrm>
                <a:off x="6477000" y="3276600"/>
                <a:ext cx="1600200" cy="990600"/>
                <a:chOff x="4953000" y="3276600"/>
                <a:chExt cx="1600200" cy="990600"/>
              </a:xfrm>
              <a:grpFill/>
            </p:grpSpPr>
            <p:sp>
              <p:nvSpPr>
                <p:cNvPr id="136" name="Octagon 135">
                  <a:extLst>
                    <a:ext uri="{FF2B5EF4-FFF2-40B4-BE49-F238E27FC236}">
                      <a16:creationId xmlns:a16="http://schemas.microsoft.com/office/drawing/2014/main" id="{D28C8153-38DE-05D8-4A88-84CBC2432EC6}"/>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a:extLst>
                    <a:ext uri="{FF2B5EF4-FFF2-40B4-BE49-F238E27FC236}">
                      <a16:creationId xmlns:a16="http://schemas.microsoft.com/office/drawing/2014/main" id="{BCDDE87F-BF63-DEF7-8928-754D4DB3065C}"/>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a:extLst>
                    <a:ext uri="{FF2B5EF4-FFF2-40B4-BE49-F238E27FC236}">
                      <a16:creationId xmlns:a16="http://schemas.microsoft.com/office/drawing/2014/main" id="{9386DAD1-B362-C4C8-83ED-F1F26F3947F5}"/>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a:extLst>
                    <a:ext uri="{FF2B5EF4-FFF2-40B4-BE49-F238E27FC236}">
                      <a16:creationId xmlns:a16="http://schemas.microsoft.com/office/drawing/2014/main" id="{80C331C8-F83E-526F-7762-A5764EAB0CDD}"/>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290">
                <a:extLst>
                  <a:ext uri="{FF2B5EF4-FFF2-40B4-BE49-F238E27FC236}">
                    <a16:creationId xmlns:a16="http://schemas.microsoft.com/office/drawing/2014/main" id="{DC712581-78C2-21C0-5B45-054A5D7556E8}"/>
                  </a:ext>
                </a:extLst>
              </p:cNvPr>
              <p:cNvGrpSpPr/>
              <p:nvPr/>
            </p:nvGrpSpPr>
            <p:grpSpPr>
              <a:xfrm>
                <a:off x="8001000" y="3276600"/>
                <a:ext cx="1600200" cy="990600"/>
                <a:chOff x="4953000" y="3276600"/>
                <a:chExt cx="1600200" cy="990600"/>
              </a:xfrm>
              <a:grpFill/>
            </p:grpSpPr>
            <p:sp>
              <p:nvSpPr>
                <p:cNvPr id="132" name="Octagon 131">
                  <a:extLst>
                    <a:ext uri="{FF2B5EF4-FFF2-40B4-BE49-F238E27FC236}">
                      <a16:creationId xmlns:a16="http://schemas.microsoft.com/office/drawing/2014/main" id="{5793D0D0-DA51-A052-D6D2-94E638AEA0BC}"/>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a:extLst>
                    <a:ext uri="{FF2B5EF4-FFF2-40B4-BE49-F238E27FC236}">
                      <a16:creationId xmlns:a16="http://schemas.microsoft.com/office/drawing/2014/main" id="{87EB71A4-20DB-1CCA-51DB-0D95354E9635}"/>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FD30BB0E-3BBD-7E72-9D2A-1656A57AFAB9}"/>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a:extLst>
                    <a:ext uri="{FF2B5EF4-FFF2-40B4-BE49-F238E27FC236}">
                      <a16:creationId xmlns:a16="http://schemas.microsoft.com/office/drawing/2014/main" id="{796B0A12-003F-EB56-D97D-6FE7883FF04F}"/>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295">
                <a:extLst>
                  <a:ext uri="{FF2B5EF4-FFF2-40B4-BE49-F238E27FC236}">
                    <a16:creationId xmlns:a16="http://schemas.microsoft.com/office/drawing/2014/main" id="{44494846-D4C9-0B07-8B1B-29C6438618B3}"/>
                  </a:ext>
                </a:extLst>
              </p:cNvPr>
              <p:cNvGrpSpPr/>
              <p:nvPr/>
            </p:nvGrpSpPr>
            <p:grpSpPr>
              <a:xfrm>
                <a:off x="9525000" y="3276600"/>
                <a:ext cx="1600200" cy="990600"/>
                <a:chOff x="4953000" y="3276600"/>
                <a:chExt cx="1600200" cy="990600"/>
              </a:xfrm>
              <a:grpFill/>
            </p:grpSpPr>
            <p:sp>
              <p:nvSpPr>
                <p:cNvPr id="128" name="Octagon 127">
                  <a:extLst>
                    <a:ext uri="{FF2B5EF4-FFF2-40B4-BE49-F238E27FC236}">
                      <a16:creationId xmlns:a16="http://schemas.microsoft.com/office/drawing/2014/main" id="{700256C8-5483-AA87-29A2-6A07D99B27F0}"/>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a:extLst>
                    <a:ext uri="{FF2B5EF4-FFF2-40B4-BE49-F238E27FC236}">
                      <a16:creationId xmlns:a16="http://schemas.microsoft.com/office/drawing/2014/main" id="{CF9614DD-4A05-266C-4801-14D9672F34C5}"/>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iamond 129">
                  <a:extLst>
                    <a:ext uri="{FF2B5EF4-FFF2-40B4-BE49-F238E27FC236}">
                      <a16:creationId xmlns:a16="http://schemas.microsoft.com/office/drawing/2014/main" id="{7C7054AB-FAAA-56AE-343E-59814DE93181}"/>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a:extLst>
                    <a:ext uri="{FF2B5EF4-FFF2-40B4-BE49-F238E27FC236}">
                      <a16:creationId xmlns:a16="http://schemas.microsoft.com/office/drawing/2014/main" id="{C2477BD9-93E7-F972-C5A4-F60486EC0E7A}"/>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 name="Group 225">
              <a:extLst>
                <a:ext uri="{FF2B5EF4-FFF2-40B4-BE49-F238E27FC236}">
                  <a16:creationId xmlns:a16="http://schemas.microsoft.com/office/drawing/2014/main" id="{9D505AD5-8CAD-01E4-3427-08CBFAFA5617}"/>
                </a:ext>
              </a:extLst>
            </p:cNvPr>
            <p:cNvGrpSpPr/>
            <p:nvPr/>
          </p:nvGrpSpPr>
          <p:grpSpPr>
            <a:xfrm rot="5622005">
              <a:off x="7444455" y="3893711"/>
              <a:ext cx="2041246" cy="106309"/>
              <a:chOff x="4953000" y="3276600"/>
              <a:chExt cx="6172200" cy="990600"/>
            </a:xfrm>
            <a:solidFill>
              <a:srgbClr val="CF9E55"/>
            </a:solidFill>
          </p:grpSpPr>
          <p:grpSp>
            <p:nvGrpSpPr>
              <p:cNvPr id="104" name="Group 284">
                <a:extLst>
                  <a:ext uri="{FF2B5EF4-FFF2-40B4-BE49-F238E27FC236}">
                    <a16:creationId xmlns:a16="http://schemas.microsoft.com/office/drawing/2014/main" id="{32383C68-C7C5-2EE9-487D-DDDAF294B87C}"/>
                  </a:ext>
                </a:extLst>
              </p:cNvPr>
              <p:cNvGrpSpPr/>
              <p:nvPr/>
            </p:nvGrpSpPr>
            <p:grpSpPr>
              <a:xfrm>
                <a:off x="4953000" y="3276600"/>
                <a:ext cx="1600200" cy="990600"/>
                <a:chOff x="4953000" y="3276600"/>
                <a:chExt cx="1600200" cy="990600"/>
              </a:xfrm>
              <a:grpFill/>
            </p:grpSpPr>
            <p:sp>
              <p:nvSpPr>
                <p:cNvPr id="120" name="Octagon 119">
                  <a:extLst>
                    <a:ext uri="{FF2B5EF4-FFF2-40B4-BE49-F238E27FC236}">
                      <a16:creationId xmlns:a16="http://schemas.microsoft.com/office/drawing/2014/main" id="{85FFF923-F453-16BB-FC5B-CE1AC205CE96}"/>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a:extLst>
                    <a:ext uri="{FF2B5EF4-FFF2-40B4-BE49-F238E27FC236}">
                      <a16:creationId xmlns:a16="http://schemas.microsoft.com/office/drawing/2014/main" id="{6D233BB9-D458-A5A6-4CC2-26CB7303AAE1}"/>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a:extLst>
                    <a:ext uri="{FF2B5EF4-FFF2-40B4-BE49-F238E27FC236}">
                      <a16:creationId xmlns:a16="http://schemas.microsoft.com/office/drawing/2014/main" id="{99CB972F-789C-1182-A52B-844BB2F90CF2}"/>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a:extLst>
                    <a:ext uri="{FF2B5EF4-FFF2-40B4-BE49-F238E27FC236}">
                      <a16:creationId xmlns:a16="http://schemas.microsoft.com/office/drawing/2014/main" id="{9D1A3637-197C-D030-F3A8-9118EE75D561}"/>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285">
                <a:extLst>
                  <a:ext uri="{FF2B5EF4-FFF2-40B4-BE49-F238E27FC236}">
                    <a16:creationId xmlns:a16="http://schemas.microsoft.com/office/drawing/2014/main" id="{F65B25C4-5F4C-2C4C-4607-F24A106A5796}"/>
                  </a:ext>
                </a:extLst>
              </p:cNvPr>
              <p:cNvGrpSpPr/>
              <p:nvPr/>
            </p:nvGrpSpPr>
            <p:grpSpPr>
              <a:xfrm>
                <a:off x="6477000" y="3276600"/>
                <a:ext cx="1600200" cy="990600"/>
                <a:chOff x="4953000" y="3276600"/>
                <a:chExt cx="1600200" cy="990600"/>
              </a:xfrm>
              <a:grpFill/>
            </p:grpSpPr>
            <p:sp>
              <p:nvSpPr>
                <p:cNvPr id="116" name="Octagon 115">
                  <a:extLst>
                    <a:ext uri="{FF2B5EF4-FFF2-40B4-BE49-F238E27FC236}">
                      <a16:creationId xmlns:a16="http://schemas.microsoft.com/office/drawing/2014/main" id="{21D40C81-6011-DD12-0AC8-4F41741CD2A2}"/>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925B40C2-F86A-6114-EEAB-EC5EC3C588B5}"/>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a:extLst>
                    <a:ext uri="{FF2B5EF4-FFF2-40B4-BE49-F238E27FC236}">
                      <a16:creationId xmlns:a16="http://schemas.microsoft.com/office/drawing/2014/main" id="{EF155D21-73C2-026E-A147-55831114267A}"/>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a:extLst>
                    <a:ext uri="{FF2B5EF4-FFF2-40B4-BE49-F238E27FC236}">
                      <a16:creationId xmlns:a16="http://schemas.microsoft.com/office/drawing/2014/main" id="{9AF63561-D99D-3283-3AA4-CC9C09652807}"/>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290">
                <a:extLst>
                  <a:ext uri="{FF2B5EF4-FFF2-40B4-BE49-F238E27FC236}">
                    <a16:creationId xmlns:a16="http://schemas.microsoft.com/office/drawing/2014/main" id="{99643309-2423-E861-D888-BC56326A92B3}"/>
                  </a:ext>
                </a:extLst>
              </p:cNvPr>
              <p:cNvGrpSpPr/>
              <p:nvPr/>
            </p:nvGrpSpPr>
            <p:grpSpPr>
              <a:xfrm>
                <a:off x="8001000" y="3276600"/>
                <a:ext cx="1600200" cy="990600"/>
                <a:chOff x="4953000" y="3276600"/>
                <a:chExt cx="1600200" cy="990600"/>
              </a:xfrm>
              <a:grpFill/>
            </p:grpSpPr>
            <p:sp>
              <p:nvSpPr>
                <p:cNvPr id="112" name="Octagon 111">
                  <a:extLst>
                    <a:ext uri="{FF2B5EF4-FFF2-40B4-BE49-F238E27FC236}">
                      <a16:creationId xmlns:a16="http://schemas.microsoft.com/office/drawing/2014/main" id="{CDD07FF8-CAD7-C487-B8CF-1C4CEE8EA47F}"/>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iamond 112">
                  <a:extLst>
                    <a:ext uri="{FF2B5EF4-FFF2-40B4-BE49-F238E27FC236}">
                      <a16:creationId xmlns:a16="http://schemas.microsoft.com/office/drawing/2014/main" id="{3D992C4B-A526-1BF7-44FF-6526DAFDF58C}"/>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Diamond 113">
                  <a:extLst>
                    <a:ext uri="{FF2B5EF4-FFF2-40B4-BE49-F238E27FC236}">
                      <a16:creationId xmlns:a16="http://schemas.microsoft.com/office/drawing/2014/main" id="{4F1525C7-5E73-298B-D4E9-C9627CB7013F}"/>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a:extLst>
                    <a:ext uri="{FF2B5EF4-FFF2-40B4-BE49-F238E27FC236}">
                      <a16:creationId xmlns:a16="http://schemas.microsoft.com/office/drawing/2014/main" id="{C37E1C08-0CB1-DD8E-FB9A-92464BD0648E}"/>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295">
                <a:extLst>
                  <a:ext uri="{FF2B5EF4-FFF2-40B4-BE49-F238E27FC236}">
                    <a16:creationId xmlns:a16="http://schemas.microsoft.com/office/drawing/2014/main" id="{B3D69221-D27A-FAC7-AE43-C3F16517321B}"/>
                  </a:ext>
                </a:extLst>
              </p:cNvPr>
              <p:cNvGrpSpPr/>
              <p:nvPr/>
            </p:nvGrpSpPr>
            <p:grpSpPr>
              <a:xfrm>
                <a:off x="9525000" y="3276600"/>
                <a:ext cx="1600200" cy="990600"/>
                <a:chOff x="4953000" y="3276600"/>
                <a:chExt cx="1600200" cy="990600"/>
              </a:xfrm>
              <a:grpFill/>
            </p:grpSpPr>
            <p:sp>
              <p:nvSpPr>
                <p:cNvPr id="108" name="Octagon 107">
                  <a:extLst>
                    <a:ext uri="{FF2B5EF4-FFF2-40B4-BE49-F238E27FC236}">
                      <a16:creationId xmlns:a16="http://schemas.microsoft.com/office/drawing/2014/main" id="{AF1920F7-0841-53BD-216D-899D80E3A1B5}"/>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84819BA2-6D1A-7EDD-F0C3-83CBD9F724C0}"/>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a:extLst>
                    <a:ext uri="{FF2B5EF4-FFF2-40B4-BE49-F238E27FC236}">
                      <a16:creationId xmlns:a16="http://schemas.microsoft.com/office/drawing/2014/main" id="{3352BA42-CC02-F540-3DA0-907098C3AC2E}"/>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a:extLst>
                    <a:ext uri="{FF2B5EF4-FFF2-40B4-BE49-F238E27FC236}">
                      <a16:creationId xmlns:a16="http://schemas.microsoft.com/office/drawing/2014/main" id="{4FCB8A88-9BBC-FFB4-BD88-7DFB4F5A9185}"/>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 name="Group 203">
              <a:extLst>
                <a:ext uri="{FF2B5EF4-FFF2-40B4-BE49-F238E27FC236}">
                  <a16:creationId xmlns:a16="http://schemas.microsoft.com/office/drawing/2014/main" id="{526FFD7C-385C-D50B-68A5-1EA1C79DC3E5}"/>
                </a:ext>
              </a:extLst>
            </p:cNvPr>
            <p:cNvGrpSpPr/>
            <p:nvPr/>
          </p:nvGrpSpPr>
          <p:grpSpPr>
            <a:xfrm>
              <a:off x="8280407" y="3827274"/>
              <a:ext cx="1126906" cy="256824"/>
              <a:chOff x="6432176" y="2998694"/>
              <a:chExt cx="1147484" cy="261514"/>
            </a:xfrm>
          </p:grpSpPr>
          <p:sp>
            <p:nvSpPr>
              <p:cNvPr id="82" name="Rectangle 81">
                <a:extLst>
                  <a:ext uri="{FF2B5EF4-FFF2-40B4-BE49-F238E27FC236}">
                    <a16:creationId xmlns:a16="http://schemas.microsoft.com/office/drawing/2014/main" id="{E7D75B17-7E96-32AE-D9A6-D80FBB6D0006}"/>
                  </a:ext>
                </a:extLst>
              </p:cNvPr>
              <p:cNvSpPr/>
              <p:nvPr/>
            </p:nvSpPr>
            <p:spPr>
              <a:xfrm>
                <a:off x="6436659" y="2998694"/>
                <a:ext cx="1143001" cy="26151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83" name="Group 140">
                <a:extLst>
                  <a:ext uri="{FF2B5EF4-FFF2-40B4-BE49-F238E27FC236}">
                    <a16:creationId xmlns:a16="http://schemas.microsoft.com/office/drawing/2014/main" id="{5A925403-C650-FDCB-1930-E2C5E9744A80}"/>
                  </a:ext>
                </a:extLst>
              </p:cNvPr>
              <p:cNvGrpSpPr/>
              <p:nvPr/>
            </p:nvGrpSpPr>
            <p:grpSpPr>
              <a:xfrm>
                <a:off x="6432176" y="3034554"/>
                <a:ext cx="1102659" cy="201706"/>
                <a:chOff x="4953000" y="3276600"/>
                <a:chExt cx="6172200" cy="990600"/>
              </a:xfrm>
            </p:grpSpPr>
            <p:grpSp>
              <p:nvGrpSpPr>
                <p:cNvPr id="84" name="Group 284">
                  <a:extLst>
                    <a:ext uri="{FF2B5EF4-FFF2-40B4-BE49-F238E27FC236}">
                      <a16:creationId xmlns:a16="http://schemas.microsoft.com/office/drawing/2014/main" id="{1BAB488F-270B-8DF1-E79C-6C8CD5877205}"/>
                    </a:ext>
                  </a:extLst>
                </p:cNvPr>
                <p:cNvGrpSpPr/>
                <p:nvPr/>
              </p:nvGrpSpPr>
              <p:grpSpPr>
                <a:xfrm>
                  <a:off x="4953000" y="3276600"/>
                  <a:ext cx="1600200" cy="990600"/>
                  <a:chOff x="4953000" y="3276600"/>
                  <a:chExt cx="1600200" cy="990600"/>
                </a:xfrm>
              </p:grpSpPr>
              <p:sp>
                <p:nvSpPr>
                  <p:cNvPr id="100" name="Octagon 99">
                    <a:extLst>
                      <a:ext uri="{FF2B5EF4-FFF2-40B4-BE49-F238E27FC236}">
                        <a16:creationId xmlns:a16="http://schemas.microsoft.com/office/drawing/2014/main" id="{11EB3BBA-7139-E835-9A08-64093E872BB8}"/>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iamond 100">
                    <a:extLst>
                      <a:ext uri="{FF2B5EF4-FFF2-40B4-BE49-F238E27FC236}">
                        <a16:creationId xmlns:a16="http://schemas.microsoft.com/office/drawing/2014/main" id="{57BB2D00-18D7-62F9-8E31-9DA53F228E68}"/>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a:extLst>
                      <a:ext uri="{FF2B5EF4-FFF2-40B4-BE49-F238E27FC236}">
                        <a16:creationId xmlns:a16="http://schemas.microsoft.com/office/drawing/2014/main" id="{18DE44F2-750C-9EE0-B6C6-7CB661B5E18C}"/>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a:extLst>
                      <a:ext uri="{FF2B5EF4-FFF2-40B4-BE49-F238E27FC236}">
                        <a16:creationId xmlns:a16="http://schemas.microsoft.com/office/drawing/2014/main" id="{450BCAA1-629F-88FD-ED02-71E2DC67E188}"/>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285">
                  <a:extLst>
                    <a:ext uri="{FF2B5EF4-FFF2-40B4-BE49-F238E27FC236}">
                      <a16:creationId xmlns:a16="http://schemas.microsoft.com/office/drawing/2014/main" id="{2E8C3D59-D09F-826B-3555-11974D50F642}"/>
                    </a:ext>
                  </a:extLst>
                </p:cNvPr>
                <p:cNvGrpSpPr/>
                <p:nvPr/>
              </p:nvGrpSpPr>
              <p:grpSpPr>
                <a:xfrm>
                  <a:off x="6477000" y="3276600"/>
                  <a:ext cx="1600200" cy="990600"/>
                  <a:chOff x="4953000" y="3276600"/>
                  <a:chExt cx="1600200" cy="990600"/>
                </a:xfrm>
              </p:grpSpPr>
              <p:sp>
                <p:nvSpPr>
                  <p:cNvPr id="96" name="Octagon 95">
                    <a:extLst>
                      <a:ext uri="{FF2B5EF4-FFF2-40B4-BE49-F238E27FC236}">
                        <a16:creationId xmlns:a16="http://schemas.microsoft.com/office/drawing/2014/main" id="{BFAB2BED-9191-F768-C346-E86383DF59B5}"/>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6DE0812B-F1DB-F54E-7AE9-FD49C1F555BB}"/>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2F61007E-9FF0-65CF-9BC0-F277D4A6520A}"/>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0935E8A0-A441-51B9-F435-DAEAC48F2774}"/>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290">
                  <a:extLst>
                    <a:ext uri="{FF2B5EF4-FFF2-40B4-BE49-F238E27FC236}">
                      <a16:creationId xmlns:a16="http://schemas.microsoft.com/office/drawing/2014/main" id="{471E362B-A9C4-0E26-E5EE-943EF69754D6}"/>
                    </a:ext>
                  </a:extLst>
                </p:cNvPr>
                <p:cNvGrpSpPr/>
                <p:nvPr/>
              </p:nvGrpSpPr>
              <p:grpSpPr>
                <a:xfrm>
                  <a:off x="8001000" y="3276600"/>
                  <a:ext cx="1600200" cy="990600"/>
                  <a:chOff x="4953000" y="3276600"/>
                  <a:chExt cx="1600200" cy="990600"/>
                </a:xfrm>
              </p:grpSpPr>
              <p:sp>
                <p:nvSpPr>
                  <p:cNvPr id="92" name="Octagon 91">
                    <a:extLst>
                      <a:ext uri="{FF2B5EF4-FFF2-40B4-BE49-F238E27FC236}">
                        <a16:creationId xmlns:a16="http://schemas.microsoft.com/office/drawing/2014/main" id="{A9AF5A3F-185A-C2EF-E25A-2D7EDD99771C}"/>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42FBF274-9715-14CA-75F4-A8225B7B0BCA}"/>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106957CC-227A-7A44-3713-2CFA889E7BD7}"/>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4">
                    <a:extLst>
                      <a:ext uri="{FF2B5EF4-FFF2-40B4-BE49-F238E27FC236}">
                        <a16:creationId xmlns:a16="http://schemas.microsoft.com/office/drawing/2014/main" id="{D796784D-B571-8FAB-7FBC-B2338EE67FC1}"/>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295">
                  <a:extLst>
                    <a:ext uri="{FF2B5EF4-FFF2-40B4-BE49-F238E27FC236}">
                      <a16:creationId xmlns:a16="http://schemas.microsoft.com/office/drawing/2014/main" id="{9B2D5DBB-5432-22BB-6E6C-1A4A859ED0FD}"/>
                    </a:ext>
                  </a:extLst>
                </p:cNvPr>
                <p:cNvGrpSpPr/>
                <p:nvPr/>
              </p:nvGrpSpPr>
              <p:grpSpPr>
                <a:xfrm>
                  <a:off x="9525000" y="3276600"/>
                  <a:ext cx="1600200" cy="990600"/>
                  <a:chOff x="4953000" y="3276600"/>
                  <a:chExt cx="1600200" cy="990600"/>
                </a:xfrm>
              </p:grpSpPr>
              <p:sp>
                <p:nvSpPr>
                  <p:cNvPr id="88" name="Octagon 87">
                    <a:extLst>
                      <a:ext uri="{FF2B5EF4-FFF2-40B4-BE49-F238E27FC236}">
                        <a16:creationId xmlns:a16="http://schemas.microsoft.com/office/drawing/2014/main" id="{399A0F8A-549F-60A0-B089-CAC19809F989}"/>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72CEF8E2-B0D5-53CC-B42C-ECCFD78AF0D8}"/>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a:extLst>
                      <a:ext uri="{FF2B5EF4-FFF2-40B4-BE49-F238E27FC236}">
                        <a16:creationId xmlns:a16="http://schemas.microsoft.com/office/drawing/2014/main" id="{4604C0D2-7662-138C-B11B-43DA6B397352}"/>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DF6127CC-FC00-CDDC-2570-F53530D8BD9A}"/>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0" name="Moon 59">
              <a:extLst>
                <a:ext uri="{FF2B5EF4-FFF2-40B4-BE49-F238E27FC236}">
                  <a16:creationId xmlns:a16="http://schemas.microsoft.com/office/drawing/2014/main" id="{1D6E26DC-A013-10D1-CDF8-EBA08EA984B7}"/>
                </a:ext>
              </a:extLst>
            </p:cNvPr>
            <p:cNvSpPr/>
            <p:nvPr/>
          </p:nvSpPr>
          <p:spPr>
            <a:xfrm rot="16200000" flipH="1">
              <a:off x="8611791" y="897912"/>
              <a:ext cx="380281" cy="1198805"/>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119">
              <a:extLst>
                <a:ext uri="{FF2B5EF4-FFF2-40B4-BE49-F238E27FC236}">
                  <a16:creationId xmlns:a16="http://schemas.microsoft.com/office/drawing/2014/main" id="{DC513817-53FC-D6B1-6DC9-961E3BCEB21E}"/>
                </a:ext>
              </a:extLst>
            </p:cNvPr>
            <p:cNvGrpSpPr/>
            <p:nvPr/>
          </p:nvGrpSpPr>
          <p:grpSpPr>
            <a:xfrm>
              <a:off x="7950260" y="1591074"/>
              <a:ext cx="1667192" cy="315826"/>
              <a:chOff x="4953000" y="3276600"/>
              <a:chExt cx="6172200" cy="990600"/>
            </a:xfrm>
          </p:grpSpPr>
          <p:grpSp>
            <p:nvGrpSpPr>
              <p:cNvPr id="62" name="Group 284">
                <a:extLst>
                  <a:ext uri="{FF2B5EF4-FFF2-40B4-BE49-F238E27FC236}">
                    <a16:creationId xmlns:a16="http://schemas.microsoft.com/office/drawing/2014/main" id="{1189F54E-3D8A-698A-6C14-BA9CDA2644A6}"/>
                  </a:ext>
                </a:extLst>
              </p:cNvPr>
              <p:cNvGrpSpPr/>
              <p:nvPr/>
            </p:nvGrpSpPr>
            <p:grpSpPr>
              <a:xfrm>
                <a:off x="4953000" y="3276600"/>
                <a:ext cx="1600200" cy="990600"/>
                <a:chOff x="4953000" y="3276600"/>
                <a:chExt cx="1600200" cy="990600"/>
              </a:xfrm>
            </p:grpSpPr>
            <p:sp>
              <p:nvSpPr>
                <p:cNvPr id="78" name="Octagon 77">
                  <a:extLst>
                    <a:ext uri="{FF2B5EF4-FFF2-40B4-BE49-F238E27FC236}">
                      <a16:creationId xmlns:a16="http://schemas.microsoft.com/office/drawing/2014/main" id="{452920F9-558F-EE0B-E7C7-11E5C518B6F6}"/>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AC832B02-43FF-719F-2A01-70F8BD991297}"/>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DE9B20FD-8F95-727B-2ADD-E305EDA7649F}"/>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a:extLst>
                    <a:ext uri="{FF2B5EF4-FFF2-40B4-BE49-F238E27FC236}">
                      <a16:creationId xmlns:a16="http://schemas.microsoft.com/office/drawing/2014/main" id="{3E2B8B86-DC02-0E60-410D-20D01AC5E981}"/>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285">
                <a:extLst>
                  <a:ext uri="{FF2B5EF4-FFF2-40B4-BE49-F238E27FC236}">
                    <a16:creationId xmlns:a16="http://schemas.microsoft.com/office/drawing/2014/main" id="{24192760-C2E5-D081-E59F-D466F4CD1860}"/>
                  </a:ext>
                </a:extLst>
              </p:cNvPr>
              <p:cNvGrpSpPr/>
              <p:nvPr/>
            </p:nvGrpSpPr>
            <p:grpSpPr>
              <a:xfrm>
                <a:off x="6477000" y="3276600"/>
                <a:ext cx="1600200" cy="990600"/>
                <a:chOff x="4953000" y="3276600"/>
                <a:chExt cx="1600200" cy="990600"/>
              </a:xfrm>
            </p:grpSpPr>
            <p:sp>
              <p:nvSpPr>
                <p:cNvPr id="74" name="Octagon 73">
                  <a:extLst>
                    <a:ext uri="{FF2B5EF4-FFF2-40B4-BE49-F238E27FC236}">
                      <a16:creationId xmlns:a16="http://schemas.microsoft.com/office/drawing/2014/main" id="{F2AC6103-8564-AC82-E913-79512AB44ED5}"/>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1E2FE789-355C-F59E-4872-CC4CB97B85D3}"/>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1D39975B-42BC-1FB7-7DE6-68DA52BB75C4}"/>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78DAC535-2841-DB28-6DB3-18026D60F842}"/>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290">
                <a:extLst>
                  <a:ext uri="{FF2B5EF4-FFF2-40B4-BE49-F238E27FC236}">
                    <a16:creationId xmlns:a16="http://schemas.microsoft.com/office/drawing/2014/main" id="{FF758AEB-EFDA-E662-9804-C1B2D40B1726}"/>
                  </a:ext>
                </a:extLst>
              </p:cNvPr>
              <p:cNvGrpSpPr/>
              <p:nvPr/>
            </p:nvGrpSpPr>
            <p:grpSpPr>
              <a:xfrm>
                <a:off x="8001000" y="3276600"/>
                <a:ext cx="1600200" cy="990600"/>
                <a:chOff x="4953000" y="3276600"/>
                <a:chExt cx="1600200" cy="990600"/>
              </a:xfrm>
            </p:grpSpPr>
            <p:sp>
              <p:nvSpPr>
                <p:cNvPr id="70" name="Octagon 128">
                  <a:extLst>
                    <a:ext uri="{FF2B5EF4-FFF2-40B4-BE49-F238E27FC236}">
                      <a16:creationId xmlns:a16="http://schemas.microsoft.com/office/drawing/2014/main" id="{FF6D240B-A212-FA62-DAC7-2BF332E6B656}"/>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304CA213-7786-F413-8C03-B8655FAA47B0}"/>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1182FB7C-3C2D-4126-AF64-0916861A32AF}"/>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DC9C6FE6-6811-2A86-6972-3B88F0C2E8DB}"/>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295">
                <a:extLst>
                  <a:ext uri="{FF2B5EF4-FFF2-40B4-BE49-F238E27FC236}">
                    <a16:creationId xmlns:a16="http://schemas.microsoft.com/office/drawing/2014/main" id="{571C06F0-49B8-AD0B-C3A3-7659D203C53D}"/>
                  </a:ext>
                </a:extLst>
              </p:cNvPr>
              <p:cNvGrpSpPr/>
              <p:nvPr/>
            </p:nvGrpSpPr>
            <p:grpSpPr>
              <a:xfrm>
                <a:off x="9525000" y="3276600"/>
                <a:ext cx="1600200" cy="990600"/>
                <a:chOff x="4953000" y="3276600"/>
                <a:chExt cx="1600200" cy="990600"/>
              </a:xfrm>
            </p:grpSpPr>
            <p:sp>
              <p:nvSpPr>
                <p:cNvPr id="66" name="Octagon 65">
                  <a:extLst>
                    <a:ext uri="{FF2B5EF4-FFF2-40B4-BE49-F238E27FC236}">
                      <a16:creationId xmlns:a16="http://schemas.microsoft.com/office/drawing/2014/main" id="{450C76C5-9531-ACFA-B96C-FD43AE9028AE}"/>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125">
                  <a:extLst>
                    <a:ext uri="{FF2B5EF4-FFF2-40B4-BE49-F238E27FC236}">
                      <a16:creationId xmlns:a16="http://schemas.microsoft.com/office/drawing/2014/main" id="{693FCCF7-95F0-B835-608A-3987798DB6C9}"/>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126">
                  <a:extLst>
                    <a:ext uri="{FF2B5EF4-FFF2-40B4-BE49-F238E27FC236}">
                      <a16:creationId xmlns:a16="http://schemas.microsoft.com/office/drawing/2014/main" id="{71B52BCC-AF87-5441-C0C0-1BD9189DCF1C}"/>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127">
                  <a:extLst>
                    <a:ext uri="{FF2B5EF4-FFF2-40B4-BE49-F238E27FC236}">
                      <a16:creationId xmlns:a16="http://schemas.microsoft.com/office/drawing/2014/main" id="{E495585D-7CC1-B261-D2A8-3D4E99BA1DE3}"/>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84" name="TextBox 183">
            <a:extLst>
              <a:ext uri="{FF2B5EF4-FFF2-40B4-BE49-F238E27FC236}">
                <a16:creationId xmlns:a16="http://schemas.microsoft.com/office/drawing/2014/main" id="{5FCFBD6E-B992-3119-7B46-DA06BA0A0DE9}"/>
              </a:ext>
            </a:extLst>
          </p:cNvPr>
          <p:cNvSpPr txBox="1"/>
          <p:nvPr/>
        </p:nvSpPr>
        <p:spPr>
          <a:xfrm>
            <a:off x="1828800" y="1"/>
            <a:ext cx="8610600" cy="1938992"/>
          </a:xfrm>
          <a:prstGeom prst="rect">
            <a:avLst/>
          </a:prstGeom>
          <a:noFill/>
        </p:spPr>
        <p:txBody>
          <a:bodyPr wrap="square" rtlCol="0">
            <a:spAutoFit/>
          </a:bodyPr>
          <a:lstStyle/>
          <a:p>
            <a:pPr algn="ctr"/>
            <a:r>
              <a:rPr lang="en-US" sz="6000" dirty="0">
                <a:solidFill>
                  <a:schemeClr val="bg1"/>
                </a:solidFill>
                <a:latin typeface="Arial" panose="020B0604020202020204" pitchFamily="34" charset="0"/>
              </a:rPr>
              <a:t>A Pillar of Fire</a:t>
            </a:r>
          </a:p>
          <a:p>
            <a:pPr algn="ctr"/>
            <a:r>
              <a:rPr lang="en-US" sz="6000" dirty="0">
                <a:solidFill>
                  <a:schemeClr val="bg1"/>
                </a:solidFill>
                <a:latin typeface="Arial" panose="020B0604020202020204" pitchFamily="34" charset="0"/>
              </a:rPr>
              <a:t>Helaman 5</a:t>
            </a:r>
          </a:p>
        </p:txBody>
      </p:sp>
      <p:sp>
        <p:nvSpPr>
          <p:cNvPr id="191" name="Cloud 190">
            <a:extLst>
              <a:ext uri="{FF2B5EF4-FFF2-40B4-BE49-F238E27FC236}">
                <a16:creationId xmlns:a16="http://schemas.microsoft.com/office/drawing/2014/main" id="{984D8F09-9A31-3F82-C28F-1A29CF9D19E2}"/>
              </a:ext>
            </a:extLst>
          </p:cNvPr>
          <p:cNvSpPr/>
          <p:nvPr/>
        </p:nvSpPr>
        <p:spPr>
          <a:xfrm>
            <a:off x="4879343" y="3039449"/>
            <a:ext cx="2595649" cy="2595649"/>
          </a:xfrm>
          <a:prstGeom prst="cloud">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Group 184">
            <a:extLst>
              <a:ext uri="{FF2B5EF4-FFF2-40B4-BE49-F238E27FC236}">
                <a16:creationId xmlns:a16="http://schemas.microsoft.com/office/drawing/2014/main" id="{2C7677AC-97ED-484B-A585-D5B5D574501D}"/>
              </a:ext>
            </a:extLst>
          </p:cNvPr>
          <p:cNvGrpSpPr/>
          <p:nvPr/>
        </p:nvGrpSpPr>
        <p:grpSpPr>
          <a:xfrm>
            <a:off x="5210726" y="3191857"/>
            <a:ext cx="2057400" cy="2057400"/>
            <a:chOff x="5863215" y="959437"/>
            <a:chExt cx="2057400" cy="2057400"/>
          </a:xfrm>
        </p:grpSpPr>
        <p:pic>
          <p:nvPicPr>
            <p:cNvPr id="186" name="Graphic 185" descr="Fire with solid fill">
              <a:extLst>
                <a:ext uri="{FF2B5EF4-FFF2-40B4-BE49-F238E27FC236}">
                  <a16:creationId xmlns:a16="http://schemas.microsoft.com/office/drawing/2014/main" id="{D01C99C1-2609-056B-22B9-32D547D0A2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827859">
              <a:off x="5863215" y="959437"/>
              <a:ext cx="2057400" cy="2057400"/>
            </a:xfrm>
            <a:prstGeom prst="rect">
              <a:avLst/>
            </a:prstGeom>
          </p:spPr>
        </p:pic>
        <p:sp>
          <p:nvSpPr>
            <p:cNvPr id="187" name="Rectangle: Diagonal Corners Rounded 1">
              <a:extLst>
                <a:ext uri="{FF2B5EF4-FFF2-40B4-BE49-F238E27FC236}">
                  <a16:creationId xmlns:a16="http://schemas.microsoft.com/office/drawing/2014/main" id="{D26FC118-68F3-E85F-9D45-A994F0D3E76B}"/>
                </a:ext>
              </a:extLst>
            </p:cNvPr>
            <p:cNvSpPr/>
            <p:nvPr/>
          </p:nvSpPr>
          <p:spPr>
            <a:xfrm rot="16068195">
              <a:off x="6129034" y="1661941"/>
              <a:ext cx="1029554" cy="1408237"/>
            </a:xfrm>
            <a:custGeom>
              <a:avLst/>
              <a:gdLst>
                <a:gd name="connsiteX0" fmla="*/ 800100 w 1600200"/>
                <a:gd name="connsiteY0" fmla="*/ 0 h 1600200"/>
                <a:gd name="connsiteX1" fmla="*/ 1600200 w 1600200"/>
                <a:gd name="connsiteY1" fmla="*/ 0 h 1600200"/>
                <a:gd name="connsiteX2" fmla="*/ 1600200 w 1600200"/>
                <a:gd name="connsiteY2" fmla="*/ 0 h 1600200"/>
                <a:gd name="connsiteX3" fmla="*/ 1600200 w 1600200"/>
                <a:gd name="connsiteY3" fmla="*/ 800100 h 1600200"/>
                <a:gd name="connsiteX4" fmla="*/ 800100 w 1600200"/>
                <a:gd name="connsiteY4" fmla="*/ 1600200 h 1600200"/>
                <a:gd name="connsiteX5" fmla="*/ 0 w 1600200"/>
                <a:gd name="connsiteY5" fmla="*/ 1600200 h 1600200"/>
                <a:gd name="connsiteX6" fmla="*/ 0 w 1600200"/>
                <a:gd name="connsiteY6" fmla="*/ 1600200 h 1600200"/>
                <a:gd name="connsiteX7" fmla="*/ 0 w 1600200"/>
                <a:gd name="connsiteY7" fmla="*/ 800100 h 1600200"/>
                <a:gd name="connsiteX8" fmla="*/ 800100 w 1600200"/>
                <a:gd name="connsiteY8" fmla="*/ 0 h 1600200"/>
                <a:gd name="connsiteX0" fmla="*/ 800100 w 1600200"/>
                <a:gd name="connsiteY0" fmla="*/ 0 h 1600200"/>
                <a:gd name="connsiteX1" fmla="*/ 1600200 w 1600200"/>
                <a:gd name="connsiteY1" fmla="*/ 0 h 1600200"/>
                <a:gd name="connsiteX2" fmla="*/ 1600200 w 1600200"/>
                <a:gd name="connsiteY2" fmla="*/ 0 h 1600200"/>
                <a:gd name="connsiteX3" fmla="*/ 1134469 w 1600200"/>
                <a:gd name="connsiteY3" fmla="*/ 563122 h 1600200"/>
                <a:gd name="connsiteX4" fmla="*/ 800100 w 1600200"/>
                <a:gd name="connsiteY4" fmla="*/ 1600200 h 1600200"/>
                <a:gd name="connsiteX5" fmla="*/ 0 w 1600200"/>
                <a:gd name="connsiteY5" fmla="*/ 1600200 h 1600200"/>
                <a:gd name="connsiteX6" fmla="*/ 0 w 1600200"/>
                <a:gd name="connsiteY6" fmla="*/ 1600200 h 1600200"/>
                <a:gd name="connsiteX7" fmla="*/ 0 w 1600200"/>
                <a:gd name="connsiteY7" fmla="*/ 800100 h 1600200"/>
                <a:gd name="connsiteX8" fmla="*/ 800100 w 1600200"/>
                <a:gd name="connsiteY8" fmla="*/ 0 h 1600200"/>
                <a:gd name="connsiteX0" fmla="*/ 800100 w 1600200"/>
                <a:gd name="connsiteY0" fmla="*/ 0 h 1600200"/>
                <a:gd name="connsiteX1" fmla="*/ 1600200 w 1600200"/>
                <a:gd name="connsiteY1" fmla="*/ 0 h 1600200"/>
                <a:gd name="connsiteX2" fmla="*/ 1600200 w 1600200"/>
                <a:gd name="connsiteY2" fmla="*/ 0 h 1600200"/>
                <a:gd name="connsiteX3" fmla="*/ 1134469 w 1600200"/>
                <a:gd name="connsiteY3" fmla="*/ 563122 h 1600200"/>
                <a:gd name="connsiteX4" fmla="*/ 800100 w 1600200"/>
                <a:gd name="connsiteY4" fmla="*/ 1600200 h 1600200"/>
                <a:gd name="connsiteX5" fmla="*/ 0 w 1600200"/>
                <a:gd name="connsiteY5" fmla="*/ 1600200 h 1600200"/>
                <a:gd name="connsiteX6" fmla="*/ 0 w 1600200"/>
                <a:gd name="connsiteY6" fmla="*/ 1600200 h 1600200"/>
                <a:gd name="connsiteX7" fmla="*/ 310082 w 1600200"/>
                <a:gd name="connsiteY7" fmla="*/ 852253 h 1600200"/>
                <a:gd name="connsiteX8" fmla="*/ 800100 w 1600200"/>
                <a:gd name="connsiteY8" fmla="*/ 0 h 1600200"/>
                <a:gd name="connsiteX0" fmla="*/ 873001 w 1673101"/>
                <a:gd name="connsiteY0" fmla="*/ 0 h 1600200"/>
                <a:gd name="connsiteX1" fmla="*/ 1673101 w 1673101"/>
                <a:gd name="connsiteY1" fmla="*/ 0 h 1600200"/>
                <a:gd name="connsiteX2" fmla="*/ 1673101 w 1673101"/>
                <a:gd name="connsiteY2" fmla="*/ 0 h 1600200"/>
                <a:gd name="connsiteX3" fmla="*/ 1207370 w 1673101"/>
                <a:gd name="connsiteY3" fmla="*/ 563122 h 1600200"/>
                <a:gd name="connsiteX4" fmla="*/ 873001 w 1673101"/>
                <a:gd name="connsiteY4" fmla="*/ 1600200 h 1600200"/>
                <a:gd name="connsiteX5" fmla="*/ 72901 w 1673101"/>
                <a:gd name="connsiteY5" fmla="*/ 1600200 h 1600200"/>
                <a:gd name="connsiteX6" fmla="*/ 72901 w 1673101"/>
                <a:gd name="connsiteY6" fmla="*/ 1600200 h 1600200"/>
                <a:gd name="connsiteX7" fmla="*/ 0 w 1673101"/>
                <a:gd name="connsiteY7" fmla="*/ 998500 h 1600200"/>
                <a:gd name="connsiteX8" fmla="*/ 873001 w 1673101"/>
                <a:gd name="connsiteY8" fmla="*/ 0 h 1600200"/>
                <a:gd name="connsiteX0" fmla="*/ 873001 w 1673101"/>
                <a:gd name="connsiteY0" fmla="*/ 0 h 1600200"/>
                <a:gd name="connsiteX1" fmla="*/ 1673101 w 1673101"/>
                <a:gd name="connsiteY1" fmla="*/ 0 h 1600200"/>
                <a:gd name="connsiteX2" fmla="*/ 1673101 w 1673101"/>
                <a:gd name="connsiteY2" fmla="*/ 0 h 1600200"/>
                <a:gd name="connsiteX3" fmla="*/ 1207370 w 1673101"/>
                <a:gd name="connsiteY3" fmla="*/ 563122 h 1600200"/>
                <a:gd name="connsiteX4" fmla="*/ 873001 w 1673101"/>
                <a:gd name="connsiteY4" fmla="*/ 1600200 h 1600200"/>
                <a:gd name="connsiteX5" fmla="*/ 72901 w 1673101"/>
                <a:gd name="connsiteY5" fmla="*/ 1600200 h 1600200"/>
                <a:gd name="connsiteX6" fmla="*/ 72901 w 1673101"/>
                <a:gd name="connsiteY6" fmla="*/ 1600200 h 1600200"/>
                <a:gd name="connsiteX7" fmla="*/ 0 w 1673101"/>
                <a:gd name="connsiteY7" fmla="*/ 998500 h 1600200"/>
                <a:gd name="connsiteX8" fmla="*/ 873001 w 1673101"/>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3101" h="1600200">
                  <a:moveTo>
                    <a:pt x="873001" y="0"/>
                  </a:moveTo>
                  <a:lnTo>
                    <a:pt x="1673101" y="0"/>
                  </a:lnTo>
                  <a:lnTo>
                    <a:pt x="1673101" y="0"/>
                  </a:lnTo>
                  <a:cubicBezTo>
                    <a:pt x="1673101" y="266700"/>
                    <a:pt x="1207370" y="296422"/>
                    <a:pt x="1207370" y="563122"/>
                  </a:cubicBezTo>
                  <a:cubicBezTo>
                    <a:pt x="1207370" y="1005005"/>
                    <a:pt x="943289" y="1403502"/>
                    <a:pt x="873001" y="1600200"/>
                  </a:cubicBezTo>
                  <a:lnTo>
                    <a:pt x="72901" y="1600200"/>
                  </a:lnTo>
                  <a:lnTo>
                    <a:pt x="72901" y="1600200"/>
                  </a:lnTo>
                  <a:lnTo>
                    <a:pt x="0" y="998500"/>
                  </a:lnTo>
                  <a:cubicBezTo>
                    <a:pt x="0" y="556617"/>
                    <a:pt x="431118" y="0"/>
                    <a:pt x="873001" y="0"/>
                  </a:cubicBez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8" name="Graphic 187" descr="Fire with solid fill">
              <a:extLst>
                <a:ext uri="{FF2B5EF4-FFF2-40B4-BE49-F238E27FC236}">
                  <a16:creationId xmlns:a16="http://schemas.microsoft.com/office/drawing/2014/main" id="{5F45FC16-6F39-9D8D-A648-698D47C004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749435">
              <a:off x="6197228" y="1570559"/>
              <a:ext cx="1389374" cy="1389374"/>
            </a:xfrm>
            <a:prstGeom prst="rect">
              <a:avLst/>
            </a:prstGeom>
          </p:spPr>
        </p:pic>
        <p:sp>
          <p:nvSpPr>
            <p:cNvPr id="189" name="Oval 188">
              <a:extLst>
                <a:ext uri="{FF2B5EF4-FFF2-40B4-BE49-F238E27FC236}">
                  <a16:creationId xmlns:a16="http://schemas.microsoft.com/office/drawing/2014/main" id="{CA72A977-F0D4-4B50-65D6-85E572638F66}"/>
                </a:ext>
              </a:extLst>
            </p:cNvPr>
            <p:cNvSpPr/>
            <p:nvPr/>
          </p:nvSpPr>
          <p:spPr>
            <a:xfrm rot="19638325">
              <a:off x="6518649" y="2286032"/>
              <a:ext cx="542473" cy="605766"/>
            </a:xfrm>
            <a:prstGeom prst="ellipse">
              <a:avLst/>
            </a:prstGeom>
            <a:solidFill>
              <a:srgbClr val="F7974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0" name="Freeform: Shape 189">
              <a:extLst>
                <a:ext uri="{FF2B5EF4-FFF2-40B4-BE49-F238E27FC236}">
                  <a16:creationId xmlns:a16="http://schemas.microsoft.com/office/drawing/2014/main" id="{F1E59E0D-6CE7-0AAD-4615-B49FBF52085A}"/>
                </a:ext>
              </a:extLst>
            </p:cNvPr>
            <p:cNvSpPr/>
            <p:nvPr/>
          </p:nvSpPr>
          <p:spPr>
            <a:xfrm rot="135645">
              <a:off x="6606593" y="2308240"/>
              <a:ext cx="491745" cy="561353"/>
            </a:xfrm>
            <a:custGeom>
              <a:avLst/>
              <a:gdLst>
                <a:gd name="connsiteX0" fmla="*/ 589778 w 1179556"/>
                <a:gd name="connsiteY0" fmla="*/ 0 h 1346526"/>
                <a:gd name="connsiteX1" fmla="*/ 819346 w 1179556"/>
                <a:gd name="connsiteY1" fmla="*/ 52908 h 1346526"/>
                <a:gd name="connsiteX2" fmla="*/ 822813 w 1179556"/>
                <a:gd name="connsiteY2" fmla="*/ 55057 h 1346526"/>
                <a:gd name="connsiteX3" fmla="*/ 788597 w 1179556"/>
                <a:gd name="connsiteY3" fmla="*/ 64353 h 1346526"/>
                <a:gd name="connsiteX4" fmla="*/ 620103 w 1179556"/>
                <a:gd name="connsiteY4" fmla="*/ 250390 h 1346526"/>
                <a:gd name="connsiteX5" fmla="*/ 691661 w 1179556"/>
                <a:gd name="connsiteY5" fmla="*/ 566926 h 1346526"/>
                <a:gd name="connsiteX6" fmla="*/ 710071 w 1179556"/>
                <a:gd name="connsiteY6" fmla="*/ 576324 h 1346526"/>
                <a:gd name="connsiteX7" fmla="*/ 731714 w 1179556"/>
                <a:gd name="connsiteY7" fmla="*/ 609384 h 1346526"/>
                <a:gd name="connsiteX8" fmla="*/ 774740 w 1179556"/>
                <a:gd name="connsiteY8" fmla="*/ 636730 h 1346526"/>
                <a:gd name="connsiteX9" fmla="*/ 943281 w 1179556"/>
                <a:gd name="connsiteY9" fmla="*/ 544716 h 1346526"/>
                <a:gd name="connsiteX10" fmla="*/ 946058 w 1179556"/>
                <a:gd name="connsiteY10" fmla="*/ 528076 h 1346526"/>
                <a:gd name="connsiteX11" fmla="*/ 977583 w 1179556"/>
                <a:gd name="connsiteY11" fmla="*/ 493780 h 1346526"/>
                <a:gd name="connsiteX12" fmla="*/ 1030344 w 1179556"/>
                <a:gd name="connsiteY12" fmla="*/ 397038 h 1346526"/>
                <a:gd name="connsiteX13" fmla="*/ 1050866 w 1179556"/>
                <a:gd name="connsiteY13" fmla="*/ 288772 h 1346526"/>
                <a:gd name="connsiteX14" fmla="*/ 1048980 w 1179556"/>
                <a:gd name="connsiteY14" fmla="*/ 255534 h 1346526"/>
                <a:gd name="connsiteX15" fmla="*/ 1078831 w 1179556"/>
                <a:gd name="connsiteY15" fmla="*/ 296835 h 1346526"/>
                <a:gd name="connsiteX16" fmla="*/ 1179556 w 1179556"/>
                <a:gd name="connsiteY16" fmla="*/ 673263 h 1346526"/>
                <a:gd name="connsiteX17" fmla="*/ 589778 w 1179556"/>
                <a:gd name="connsiteY17" fmla="*/ 1346526 h 1346526"/>
                <a:gd name="connsiteX18" fmla="*/ 0 w 1179556"/>
                <a:gd name="connsiteY18" fmla="*/ 673263 h 1346526"/>
                <a:gd name="connsiteX19" fmla="*/ 589778 w 1179556"/>
                <a:gd name="connsiteY19" fmla="*/ 0 h 134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9556" h="1346526">
                  <a:moveTo>
                    <a:pt x="589778" y="0"/>
                  </a:moveTo>
                  <a:cubicBezTo>
                    <a:pt x="671210" y="0"/>
                    <a:pt x="748786" y="18840"/>
                    <a:pt x="819346" y="52908"/>
                  </a:cubicBezTo>
                  <a:lnTo>
                    <a:pt x="822813" y="55057"/>
                  </a:lnTo>
                  <a:lnTo>
                    <a:pt x="788597" y="64353"/>
                  </a:lnTo>
                  <a:cubicBezTo>
                    <a:pt x="717118" y="92173"/>
                    <a:pt x="652596" y="159491"/>
                    <a:pt x="620103" y="250390"/>
                  </a:cubicBezTo>
                  <a:cubicBezTo>
                    <a:pt x="574612" y="377649"/>
                    <a:pt x="606969" y="508958"/>
                    <a:pt x="691661" y="566926"/>
                  </a:cubicBezTo>
                  <a:lnTo>
                    <a:pt x="710071" y="576324"/>
                  </a:lnTo>
                  <a:lnTo>
                    <a:pt x="731714" y="609384"/>
                  </a:lnTo>
                  <a:cubicBezTo>
                    <a:pt x="743662" y="621360"/>
                    <a:pt x="758133" y="630793"/>
                    <a:pt x="774740" y="636730"/>
                  </a:cubicBezTo>
                  <a:cubicBezTo>
                    <a:pt x="841169" y="660476"/>
                    <a:pt x="916627" y="619280"/>
                    <a:pt x="943281" y="544716"/>
                  </a:cubicBezTo>
                  <a:lnTo>
                    <a:pt x="946058" y="528076"/>
                  </a:lnTo>
                  <a:lnTo>
                    <a:pt x="977583" y="493780"/>
                  </a:lnTo>
                  <a:cubicBezTo>
                    <a:pt x="999225" y="465984"/>
                    <a:pt x="1017346" y="433398"/>
                    <a:pt x="1030344" y="397038"/>
                  </a:cubicBezTo>
                  <a:cubicBezTo>
                    <a:pt x="1043341" y="360679"/>
                    <a:pt x="1049984" y="323988"/>
                    <a:pt x="1050866" y="288772"/>
                  </a:cubicBezTo>
                  <a:lnTo>
                    <a:pt x="1048980" y="255534"/>
                  </a:lnTo>
                  <a:lnTo>
                    <a:pt x="1078831" y="296835"/>
                  </a:lnTo>
                  <a:cubicBezTo>
                    <a:pt x="1142424" y="404289"/>
                    <a:pt x="1179556" y="533826"/>
                    <a:pt x="1179556" y="673263"/>
                  </a:cubicBezTo>
                  <a:cubicBezTo>
                    <a:pt x="1179556" y="1045096"/>
                    <a:pt x="915503" y="1346526"/>
                    <a:pt x="589778" y="1346526"/>
                  </a:cubicBezTo>
                  <a:cubicBezTo>
                    <a:pt x="264053" y="1346526"/>
                    <a:pt x="0" y="1045096"/>
                    <a:pt x="0" y="673263"/>
                  </a:cubicBezTo>
                  <a:cubicBezTo>
                    <a:pt x="0" y="301430"/>
                    <a:pt x="264053" y="0"/>
                    <a:pt x="589778" y="0"/>
                  </a:cubicBezTo>
                  <a:close/>
                </a:path>
              </a:pathLst>
            </a:custGeom>
            <a:solidFill>
              <a:srgbClr val="FFFF00"/>
            </a:solidFill>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726705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87C6F1C-B995-47DB-9A0E-DC0FCD644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olded Corner 5"/>
          <p:cNvSpPr/>
          <p:nvPr/>
        </p:nvSpPr>
        <p:spPr>
          <a:xfrm>
            <a:off x="2057400" y="609601"/>
            <a:ext cx="2133600" cy="2177143"/>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chemeClr val="tx1"/>
                </a:solidFill>
              </a:rPr>
              <a:t>Your Name</a:t>
            </a:r>
            <a:r>
              <a:rPr lang="en-US" i="1" dirty="0"/>
              <a:t>.</a:t>
            </a:r>
            <a:endParaRPr lang="en-US" dirty="0"/>
          </a:p>
        </p:txBody>
      </p:sp>
      <p:sp>
        <p:nvSpPr>
          <p:cNvPr id="8" name="Folded Corner 7"/>
          <p:cNvSpPr/>
          <p:nvPr/>
        </p:nvSpPr>
        <p:spPr>
          <a:xfrm>
            <a:off x="5029200" y="609601"/>
            <a:ext cx="2133600" cy="2177143"/>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chemeClr val="tx1"/>
                </a:solidFill>
              </a:rPr>
              <a:t>Parents</a:t>
            </a:r>
            <a:r>
              <a:rPr lang="en-US" i="1" dirty="0"/>
              <a:t>.</a:t>
            </a:r>
            <a:endParaRPr lang="en-US" dirty="0"/>
          </a:p>
        </p:txBody>
      </p:sp>
      <p:sp>
        <p:nvSpPr>
          <p:cNvPr id="9" name="Folded Corner 8"/>
          <p:cNvSpPr/>
          <p:nvPr/>
        </p:nvSpPr>
        <p:spPr>
          <a:xfrm>
            <a:off x="7924800" y="609601"/>
            <a:ext cx="2133600" cy="2177143"/>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chemeClr val="tx1"/>
                </a:solidFill>
              </a:rPr>
              <a:t>The Atonement of Jesus Christ</a:t>
            </a:r>
            <a:endParaRPr lang="en-US" sz="3200" dirty="0"/>
          </a:p>
        </p:txBody>
      </p:sp>
      <p:sp>
        <p:nvSpPr>
          <p:cNvPr id="10" name="Folded Corner 9"/>
          <p:cNvSpPr/>
          <p:nvPr/>
        </p:nvSpPr>
        <p:spPr>
          <a:xfrm>
            <a:off x="2209800" y="3657601"/>
            <a:ext cx="2133600" cy="2177143"/>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chemeClr val="tx1"/>
                </a:solidFill>
              </a:rPr>
              <a:t>Prophets</a:t>
            </a:r>
            <a:r>
              <a:rPr lang="en-US" i="1" dirty="0"/>
              <a:t>.</a:t>
            </a:r>
            <a:endParaRPr lang="en-US" dirty="0"/>
          </a:p>
        </p:txBody>
      </p:sp>
      <p:sp>
        <p:nvSpPr>
          <p:cNvPr id="11" name="Folded Corner 10"/>
          <p:cNvSpPr/>
          <p:nvPr/>
        </p:nvSpPr>
        <p:spPr>
          <a:xfrm>
            <a:off x="5029200" y="3657601"/>
            <a:ext cx="2133600" cy="2177143"/>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chemeClr val="tx1"/>
                </a:solidFill>
              </a:rPr>
              <a:t>Repentance</a:t>
            </a:r>
            <a:r>
              <a:rPr lang="en-US" sz="3200" i="1" dirty="0"/>
              <a:t>.</a:t>
            </a:r>
            <a:endParaRPr lang="en-US" sz="3200" dirty="0"/>
          </a:p>
        </p:txBody>
      </p:sp>
      <p:sp>
        <p:nvSpPr>
          <p:cNvPr id="12" name="Folded Corner 11"/>
          <p:cNvSpPr/>
          <p:nvPr/>
        </p:nvSpPr>
        <p:spPr>
          <a:xfrm>
            <a:off x="7924800" y="3657601"/>
            <a:ext cx="2133600" cy="2177143"/>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rPr>
              <a:t>Keep the commandments</a:t>
            </a:r>
            <a:endParaRPr lang="en-US" sz="2000" dirty="0"/>
          </a:p>
        </p:txBody>
      </p:sp>
      <p:sp>
        <p:nvSpPr>
          <p:cNvPr id="13" name="TextBox 12"/>
          <p:cNvSpPr txBox="1"/>
          <p:nvPr/>
        </p:nvSpPr>
        <p:spPr>
          <a:xfrm>
            <a:off x="3200400" y="2971801"/>
            <a:ext cx="6553200" cy="646331"/>
          </a:xfrm>
          <a:prstGeom prst="rect">
            <a:avLst/>
          </a:prstGeom>
          <a:noFill/>
        </p:spPr>
        <p:txBody>
          <a:bodyPr wrap="square" rtlCol="0">
            <a:spAutoFit/>
          </a:bodyPr>
          <a:lstStyle/>
          <a:p>
            <a:pPr fontAlgn="base"/>
            <a:r>
              <a:rPr lang="en-US" dirty="0">
                <a:solidFill>
                  <a:schemeClr val="bg1"/>
                </a:solidFill>
              </a:rPr>
              <a:t> Was it easy or hard to remember these words and phrases?</a:t>
            </a:r>
          </a:p>
          <a:p>
            <a:endParaRPr lang="en-US" dirty="0">
              <a:solidFill>
                <a:schemeClr val="bg1"/>
              </a:solidFill>
            </a:endParaRPr>
          </a:p>
        </p:txBody>
      </p:sp>
      <p:sp>
        <p:nvSpPr>
          <p:cNvPr id="14" name="TextBox 13"/>
          <p:cNvSpPr txBox="1"/>
          <p:nvPr/>
        </p:nvSpPr>
        <p:spPr>
          <a:xfrm>
            <a:off x="3200400" y="5934670"/>
            <a:ext cx="6553200" cy="923330"/>
          </a:xfrm>
          <a:prstGeom prst="rect">
            <a:avLst/>
          </a:prstGeom>
          <a:noFill/>
        </p:spPr>
        <p:txBody>
          <a:bodyPr wrap="square" rtlCol="0">
            <a:spAutoFit/>
          </a:bodyPr>
          <a:lstStyle/>
          <a:p>
            <a:pPr fontAlgn="base"/>
            <a:r>
              <a:rPr lang="en-US" dirty="0">
                <a:solidFill>
                  <a:schemeClr val="bg1"/>
                </a:solidFill>
              </a:rPr>
              <a:t>What difference do you think it made that you were told in advance that you needed to remember what was on the paper strips?</a:t>
            </a:r>
          </a:p>
          <a:p>
            <a:endParaRPr lang="en-US" dirty="0">
              <a:solidFill>
                <a:schemeClr val="bg1"/>
              </a:solidFill>
            </a:endParaRPr>
          </a:p>
        </p:txBody>
      </p:sp>
    </p:spTree>
    <p:extLst>
      <p:ext uri="{BB962C8B-B14F-4D97-AF65-F5344CB8AC3E}">
        <p14:creationId xmlns:p14="http://schemas.microsoft.com/office/powerpoint/2010/main" val="235602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12"/>
                                        </p:tgtEl>
                                      </p:cBhvr>
                                    </p:animEffect>
                                    <p:set>
                                      <p:cBhvr>
                                        <p:cTn id="16" dur="1" fill="hold">
                                          <p:stCondLst>
                                            <p:cond delay="19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0" presetClass="exit" presetSubtype="0" fill="hold" grpId="2" nodeType="withEffect">
                                  <p:stCondLst>
                                    <p:cond delay="0"/>
                                  </p:stCondLst>
                                  <p:childTnLst>
                                    <p:animEffect transition="out" filter="fade">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2000"/>
                                        <p:tgtEl>
                                          <p:spTgt spid="8"/>
                                        </p:tgtEl>
                                      </p:cBhvr>
                                    </p:animEffect>
                                    <p:set>
                                      <p:cBhvr>
                                        <p:cTn id="60" dur="1" fill="hold">
                                          <p:stCondLst>
                                            <p:cond delay="1999"/>
                                          </p:stCondLst>
                                        </p:cTn>
                                        <p:tgtEl>
                                          <p:spTgt spid="8"/>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2000"/>
                                        <p:tgtEl>
                                          <p:spTgt spid="6"/>
                                        </p:tgtEl>
                                      </p:cBhvr>
                                    </p:animEffect>
                                    <p:set>
                                      <p:cBhvr>
                                        <p:cTn id="63" dur="1" fill="hold">
                                          <p:stCondLst>
                                            <p:cond delay="1999"/>
                                          </p:stCondLst>
                                        </p:cTn>
                                        <p:tgtEl>
                                          <p:spTgt spid="6"/>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2000"/>
                                        <p:tgtEl>
                                          <p:spTgt spid="10"/>
                                        </p:tgtEl>
                                      </p:cBhvr>
                                    </p:animEffect>
                                    <p:set>
                                      <p:cBhvr>
                                        <p:cTn id="66" dur="1" fill="hold">
                                          <p:stCondLst>
                                            <p:cond delay="1999"/>
                                          </p:stCondLst>
                                        </p:cTn>
                                        <p:tgtEl>
                                          <p:spTgt spid="10"/>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2000"/>
                                        <p:tgtEl>
                                          <p:spTgt spid="11"/>
                                        </p:tgtEl>
                                      </p:cBhvr>
                                    </p:animEffect>
                                    <p:set>
                                      <p:cBhvr>
                                        <p:cTn id="69" dur="1" fill="hold">
                                          <p:stCondLst>
                                            <p:cond delay="1999"/>
                                          </p:stCondLst>
                                        </p:cTn>
                                        <p:tgtEl>
                                          <p:spTgt spid="11"/>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2000"/>
                                        <p:tgtEl>
                                          <p:spTgt spid="12"/>
                                        </p:tgtEl>
                                      </p:cBhvr>
                                    </p:animEffect>
                                    <p:set>
                                      <p:cBhvr>
                                        <p:cTn id="72" dur="1" fill="hold">
                                          <p:stCondLst>
                                            <p:cond delay="1999"/>
                                          </p:stCondLst>
                                        </p:cTn>
                                        <p:tgtEl>
                                          <p:spTgt spid="1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2000"/>
                                        <p:tgtEl>
                                          <p:spTgt spid="13"/>
                                        </p:tgtEl>
                                      </p:cBhvr>
                                    </p:animEffect>
                                    <p:set>
                                      <p:cBhvr>
                                        <p:cTn id="75"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p:bldP spid="13" grpId="1"/>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419B9E-29C8-4473-92AC-66DA7A4B3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534154" y="1038132"/>
            <a:ext cx="6157591" cy="2308324"/>
          </a:xfrm>
          <a:prstGeom prst="rect">
            <a:avLst/>
          </a:prstGeom>
        </p:spPr>
        <p:txBody>
          <a:bodyPr wrap="square">
            <a:spAutoFit/>
          </a:bodyPr>
          <a:lstStyle/>
          <a:p>
            <a:r>
              <a:rPr lang="en-US" dirty="0">
                <a:solidFill>
                  <a:schemeClr val="bg1"/>
                </a:solidFill>
              </a:rPr>
              <a:t>“When you look in the dictionary for the most important word, do you know what it is? </a:t>
            </a:r>
          </a:p>
          <a:p>
            <a:endParaRPr lang="en-US" dirty="0">
              <a:solidFill>
                <a:schemeClr val="bg1"/>
              </a:solidFill>
            </a:endParaRPr>
          </a:p>
          <a:p>
            <a:r>
              <a:rPr lang="en-US" dirty="0">
                <a:solidFill>
                  <a:schemeClr val="bg1"/>
                </a:solidFill>
              </a:rPr>
              <a:t>It could be-- </a:t>
            </a:r>
            <a:r>
              <a:rPr lang="en-US" i="1" dirty="0">
                <a:solidFill>
                  <a:schemeClr val="bg1"/>
                </a:solidFill>
              </a:rPr>
              <a:t>remember.</a:t>
            </a:r>
            <a:r>
              <a:rPr lang="en-US" dirty="0">
                <a:solidFill>
                  <a:schemeClr val="bg1"/>
                </a:solidFill>
              </a:rPr>
              <a:t> </a:t>
            </a:r>
          </a:p>
          <a:p>
            <a:endParaRPr lang="en-US" dirty="0">
              <a:solidFill>
                <a:schemeClr val="bg1"/>
              </a:solidFill>
            </a:endParaRPr>
          </a:p>
          <a:p>
            <a:r>
              <a:rPr lang="en-US" dirty="0">
                <a:solidFill>
                  <a:schemeClr val="bg1"/>
                </a:solidFill>
              </a:rPr>
              <a:t>Because all of you have made covenants—you know what to do and you know how to do it—our greatest need is to remember.” </a:t>
            </a:r>
          </a:p>
          <a:p>
            <a:r>
              <a:rPr lang="en-US" dirty="0">
                <a:solidFill>
                  <a:schemeClr val="bg1"/>
                </a:solidFill>
              </a:rPr>
              <a:t>Spencer W. Kimball</a:t>
            </a:r>
          </a:p>
        </p:txBody>
      </p:sp>
      <p:sp>
        <p:nvSpPr>
          <p:cNvPr id="7" name="TextBox 6"/>
          <p:cNvSpPr txBox="1"/>
          <p:nvPr/>
        </p:nvSpPr>
        <p:spPr>
          <a:xfrm>
            <a:off x="1828800" y="1"/>
            <a:ext cx="8610600" cy="1015663"/>
          </a:xfrm>
          <a:prstGeom prst="rect">
            <a:avLst/>
          </a:prstGeom>
          <a:noFill/>
        </p:spPr>
        <p:txBody>
          <a:bodyPr wrap="square" rtlCol="0">
            <a:spAutoFit/>
          </a:bodyPr>
          <a:lstStyle/>
          <a:p>
            <a:pPr algn="ctr"/>
            <a:r>
              <a:rPr lang="en-US" sz="6000" dirty="0">
                <a:solidFill>
                  <a:schemeClr val="bg1"/>
                </a:solidFill>
                <a:latin typeface="Arial" panose="020B0604020202020204" pitchFamily="34" charset="0"/>
              </a:rPr>
              <a:t>Remember</a:t>
            </a:r>
          </a:p>
        </p:txBody>
      </p:sp>
      <p:sp>
        <p:nvSpPr>
          <p:cNvPr id="8" name="Rectangle 7"/>
          <p:cNvSpPr/>
          <p:nvPr/>
        </p:nvSpPr>
        <p:spPr>
          <a:xfrm>
            <a:off x="5990342" y="4401974"/>
            <a:ext cx="5370214" cy="1754326"/>
          </a:xfrm>
          <a:prstGeom prst="rect">
            <a:avLst/>
          </a:prstGeom>
        </p:spPr>
        <p:txBody>
          <a:bodyPr wrap="square">
            <a:spAutoFit/>
          </a:bodyPr>
          <a:lstStyle/>
          <a:p>
            <a:r>
              <a:rPr lang="en-US" dirty="0">
                <a:solidFill>
                  <a:schemeClr val="bg1"/>
                </a:solidFill>
              </a:rPr>
              <a:t>“Satan wants us to be slow to remember what we have received and heard. He wants us to minimize and even forget the quiet witnesses of the Spirit that have told us who we really are.”</a:t>
            </a:r>
          </a:p>
          <a:p>
            <a:r>
              <a:rPr lang="en-US" dirty="0">
                <a:solidFill>
                  <a:schemeClr val="bg1"/>
                </a:solidFill>
              </a:rPr>
              <a:t>Susan L. Warner </a:t>
            </a:r>
          </a:p>
          <a:p>
            <a:endParaRPr lang="en-US" dirty="0">
              <a:solidFill>
                <a:schemeClr val="bg1"/>
              </a:solidFill>
            </a:endParaRPr>
          </a:p>
        </p:txBody>
      </p:sp>
      <p:pic>
        <p:nvPicPr>
          <p:cNvPr id="3" name="Picture 2">
            <a:extLst>
              <a:ext uri="{FF2B5EF4-FFF2-40B4-BE49-F238E27FC236}">
                <a16:creationId xmlns:a16="http://schemas.microsoft.com/office/drawing/2014/main" id="{56014F19-FAE7-417B-AD42-67DD74392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986" y="1004369"/>
            <a:ext cx="3810000" cy="2857500"/>
          </a:xfrm>
          <a:prstGeom prst="rect">
            <a:avLst/>
          </a:prstGeom>
        </p:spPr>
      </p:pic>
      <p:pic>
        <p:nvPicPr>
          <p:cNvPr id="10" name="Picture 9">
            <a:extLst>
              <a:ext uri="{FF2B5EF4-FFF2-40B4-BE49-F238E27FC236}">
                <a16:creationId xmlns:a16="http://schemas.microsoft.com/office/drawing/2014/main" id="{0091CCF6-BA49-4352-8E15-5B174A57F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405" y="3268967"/>
            <a:ext cx="2604973" cy="3475866"/>
          </a:xfrm>
          <a:prstGeom prst="rect">
            <a:avLst/>
          </a:prstGeom>
        </p:spPr>
      </p:pic>
      <p:pic>
        <p:nvPicPr>
          <p:cNvPr id="13" name="Picture 12" descr="Spencer W Kimball1.jpg">
            <a:extLst>
              <a:ext uri="{FF2B5EF4-FFF2-40B4-BE49-F238E27FC236}">
                <a16:creationId xmlns:a16="http://schemas.microsoft.com/office/drawing/2014/main" id="{8F2C934D-A47B-465E-AEB3-60DFE4032CFA}"/>
              </a:ext>
            </a:extLst>
          </p:cNvPr>
          <p:cNvPicPr>
            <a:picLocks noChangeAspect="1"/>
          </p:cNvPicPr>
          <p:nvPr/>
        </p:nvPicPr>
        <p:blipFill>
          <a:blip r:embed="rId5" cstate="print"/>
          <a:stretch>
            <a:fillRect/>
          </a:stretch>
        </p:blipFill>
        <p:spPr>
          <a:xfrm>
            <a:off x="271604" y="146366"/>
            <a:ext cx="659040" cy="865914"/>
          </a:xfrm>
          <a:prstGeom prst="rect">
            <a:avLst/>
          </a:prstGeom>
        </p:spPr>
      </p:pic>
      <p:pic>
        <p:nvPicPr>
          <p:cNvPr id="4" name="Picture 3">
            <a:extLst>
              <a:ext uri="{FF2B5EF4-FFF2-40B4-BE49-F238E27FC236}">
                <a16:creationId xmlns:a16="http://schemas.microsoft.com/office/drawing/2014/main" id="{A5CF019F-96E4-F0AD-6219-35F2BC211162}"/>
              </a:ext>
            </a:extLst>
          </p:cNvPr>
          <p:cNvPicPr>
            <a:picLocks noChangeAspect="1"/>
          </p:cNvPicPr>
          <p:nvPr/>
        </p:nvPicPr>
        <p:blipFill>
          <a:blip r:embed="rId6"/>
          <a:stretch>
            <a:fillRect/>
          </a:stretch>
        </p:blipFill>
        <p:spPr>
          <a:xfrm>
            <a:off x="8261322" y="5417638"/>
            <a:ext cx="1111326" cy="1282828"/>
          </a:xfrm>
          <a:prstGeom prst="rect">
            <a:avLst/>
          </a:prstGeom>
        </p:spPr>
      </p:pic>
    </p:spTree>
    <p:extLst>
      <p:ext uri="{BB962C8B-B14F-4D97-AF65-F5344CB8AC3E}">
        <p14:creationId xmlns:p14="http://schemas.microsoft.com/office/powerpoint/2010/main" val="299405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419B9E-29C8-4473-92AC-66DA7A4B3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3295461" y="1128666"/>
            <a:ext cx="5772339" cy="646331"/>
          </a:xfrm>
          <a:prstGeom prst="rect">
            <a:avLst/>
          </a:prstGeom>
        </p:spPr>
        <p:txBody>
          <a:bodyPr wrap="square">
            <a:spAutoFit/>
          </a:bodyPr>
          <a:lstStyle/>
          <a:p>
            <a:pPr algn="ctr"/>
            <a:r>
              <a:rPr lang="en-US" b="1" dirty="0">
                <a:solidFill>
                  <a:srgbClr val="FFFF00"/>
                </a:solidFill>
              </a:rPr>
              <a:t>Remembering our ancestors and their good works can inspire us to do good.</a:t>
            </a:r>
            <a:endParaRPr lang="en-US" dirty="0">
              <a:solidFill>
                <a:srgbClr val="FFFF00"/>
              </a:solidFill>
            </a:endParaRPr>
          </a:p>
        </p:txBody>
      </p:sp>
      <p:sp>
        <p:nvSpPr>
          <p:cNvPr id="7" name="TextBox 6"/>
          <p:cNvSpPr txBox="1"/>
          <p:nvPr/>
        </p:nvSpPr>
        <p:spPr>
          <a:xfrm>
            <a:off x="1828800" y="1"/>
            <a:ext cx="8610600" cy="1015663"/>
          </a:xfrm>
          <a:prstGeom prst="rect">
            <a:avLst/>
          </a:prstGeom>
          <a:noFill/>
        </p:spPr>
        <p:txBody>
          <a:bodyPr wrap="square" rtlCol="0">
            <a:spAutoFit/>
          </a:bodyPr>
          <a:lstStyle/>
          <a:p>
            <a:pPr algn="ctr"/>
            <a:r>
              <a:rPr lang="en-US" sz="6000" dirty="0">
                <a:solidFill>
                  <a:schemeClr val="bg1"/>
                </a:solidFill>
                <a:latin typeface="Arial" panose="020B0604020202020204" pitchFamily="34" charset="0"/>
              </a:rPr>
              <a:t>What’s In a Name?</a:t>
            </a:r>
          </a:p>
        </p:txBody>
      </p:sp>
      <p:sp>
        <p:nvSpPr>
          <p:cNvPr id="8" name="Rectangle 7"/>
          <p:cNvSpPr/>
          <p:nvPr/>
        </p:nvSpPr>
        <p:spPr>
          <a:xfrm>
            <a:off x="89026" y="6394765"/>
            <a:ext cx="5370214" cy="369332"/>
          </a:xfrm>
          <a:prstGeom prst="rect">
            <a:avLst/>
          </a:prstGeom>
        </p:spPr>
        <p:txBody>
          <a:bodyPr wrap="square">
            <a:spAutoFit/>
          </a:bodyPr>
          <a:lstStyle/>
          <a:p>
            <a:r>
              <a:rPr lang="en-US" dirty="0">
                <a:solidFill>
                  <a:schemeClr val="bg1"/>
                </a:solidFill>
              </a:rPr>
              <a:t>Helaman 5:5-7</a:t>
            </a:r>
          </a:p>
        </p:txBody>
      </p:sp>
      <p:grpSp>
        <p:nvGrpSpPr>
          <p:cNvPr id="18" name="Group 17">
            <a:extLst>
              <a:ext uri="{FF2B5EF4-FFF2-40B4-BE49-F238E27FC236}">
                <a16:creationId xmlns:a16="http://schemas.microsoft.com/office/drawing/2014/main" id="{5FA9A4E9-DF11-4B9D-98A6-E7F77E50B5C1}"/>
              </a:ext>
            </a:extLst>
          </p:cNvPr>
          <p:cNvGrpSpPr/>
          <p:nvPr/>
        </p:nvGrpSpPr>
        <p:grpSpPr>
          <a:xfrm>
            <a:off x="1101505" y="2154725"/>
            <a:ext cx="4547858" cy="3760475"/>
            <a:chOff x="1418376" y="2408222"/>
            <a:chExt cx="3868848" cy="3362122"/>
          </a:xfrm>
        </p:grpSpPr>
        <p:pic>
          <p:nvPicPr>
            <p:cNvPr id="13" name="Picture 12">
              <a:extLst>
                <a:ext uri="{FF2B5EF4-FFF2-40B4-BE49-F238E27FC236}">
                  <a16:creationId xmlns:a16="http://schemas.microsoft.com/office/drawing/2014/main" id="{42985EB8-5925-445C-9A79-887BAC199E92}"/>
                </a:ext>
              </a:extLst>
            </p:cNvPr>
            <p:cNvPicPr>
              <a:picLocks noChangeAspect="1"/>
            </p:cNvPicPr>
            <p:nvPr/>
          </p:nvPicPr>
          <p:blipFill rotWithShape="1">
            <a:blip r:embed="rId3">
              <a:extLst>
                <a:ext uri="{28A0092B-C50C-407E-A947-70E740481C1C}">
                  <a14:useLocalDpi xmlns:a14="http://schemas.microsoft.com/office/drawing/2010/main" val="0"/>
                </a:ext>
              </a:extLst>
            </a:blip>
            <a:srcRect l="13036" t="8069" r="19796" b="24406"/>
            <a:stretch/>
          </p:blipFill>
          <p:spPr>
            <a:xfrm>
              <a:off x="1448553" y="2408222"/>
              <a:ext cx="3838671" cy="3087232"/>
            </a:xfrm>
            <a:prstGeom prst="rect">
              <a:avLst/>
            </a:prstGeom>
          </p:spPr>
        </p:pic>
        <p:sp>
          <p:nvSpPr>
            <p:cNvPr id="17" name="Rectangle 16">
              <a:extLst>
                <a:ext uri="{FF2B5EF4-FFF2-40B4-BE49-F238E27FC236}">
                  <a16:creationId xmlns:a16="http://schemas.microsoft.com/office/drawing/2014/main" id="{04C5A78C-B1E4-4723-8CE6-83701EBCD257}"/>
                </a:ext>
              </a:extLst>
            </p:cNvPr>
            <p:cNvSpPr/>
            <p:nvPr/>
          </p:nvSpPr>
          <p:spPr>
            <a:xfrm>
              <a:off x="1418376" y="5524123"/>
              <a:ext cx="2402186" cy="246221"/>
            </a:xfrm>
            <a:prstGeom prst="rect">
              <a:avLst/>
            </a:prstGeom>
          </p:spPr>
          <p:txBody>
            <a:bodyPr wrap="square">
              <a:spAutoFit/>
            </a:bodyPr>
            <a:lstStyle/>
            <a:p>
              <a:r>
                <a:rPr lang="en-US" sz="1000" dirty="0">
                  <a:solidFill>
                    <a:schemeClr val="bg1"/>
                  </a:solidFill>
                </a:rPr>
                <a:t>Glen S. Hopkinson</a:t>
              </a:r>
            </a:p>
          </p:txBody>
        </p:sp>
      </p:grpSp>
      <p:grpSp>
        <p:nvGrpSpPr>
          <p:cNvPr id="20" name="Group 19">
            <a:extLst>
              <a:ext uri="{FF2B5EF4-FFF2-40B4-BE49-F238E27FC236}">
                <a16:creationId xmlns:a16="http://schemas.microsoft.com/office/drawing/2014/main" id="{B7A32D17-8E75-4FCE-8F83-2BA099ECA877}"/>
              </a:ext>
            </a:extLst>
          </p:cNvPr>
          <p:cNvGrpSpPr/>
          <p:nvPr/>
        </p:nvGrpSpPr>
        <p:grpSpPr>
          <a:xfrm>
            <a:off x="7909300" y="1897319"/>
            <a:ext cx="2954858" cy="4286198"/>
            <a:chOff x="7836873" y="1852052"/>
            <a:chExt cx="2565972" cy="4046724"/>
          </a:xfrm>
        </p:grpSpPr>
        <p:pic>
          <p:nvPicPr>
            <p:cNvPr id="11" name="Picture 10">
              <a:extLst>
                <a:ext uri="{FF2B5EF4-FFF2-40B4-BE49-F238E27FC236}">
                  <a16:creationId xmlns:a16="http://schemas.microsoft.com/office/drawing/2014/main" id="{9B25251E-686A-4D06-B9F5-F17ED99BA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6873" y="1852052"/>
              <a:ext cx="2565972" cy="3869739"/>
            </a:xfrm>
            <a:prstGeom prst="rect">
              <a:avLst/>
            </a:prstGeom>
          </p:spPr>
        </p:pic>
        <p:sp>
          <p:nvSpPr>
            <p:cNvPr id="19" name="Rectangle 18">
              <a:extLst>
                <a:ext uri="{FF2B5EF4-FFF2-40B4-BE49-F238E27FC236}">
                  <a16:creationId xmlns:a16="http://schemas.microsoft.com/office/drawing/2014/main" id="{72C605DF-338A-42D9-A54F-828A48243081}"/>
                </a:ext>
              </a:extLst>
            </p:cNvPr>
            <p:cNvSpPr/>
            <p:nvPr/>
          </p:nvSpPr>
          <p:spPr>
            <a:xfrm>
              <a:off x="7857855" y="5652555"/>
              <a:ext cx="1069524" cy="246221"/>
            </a:xfrm>
            <a:prstGeom prst="rect">
              <a:avLst/>
            </a:prstGeom>
          </p:spPr>
          <p:txBody>
            <a:bodyPr wrap="none">
              <a:spAutoFit/>
            </a:bodyPr>
            <a:lstStyle/>
            <a:p>
              <a:r>
                <a:rPr lang="en-US" sz="1000" dirty="0">
                  <a:solidFill>
                    <a:schemeClr val="bg1"/>
                  </a:solidFill>
                </a:rPr>
                <a:t>James H. </a:t>
              </a:r>
              <a:r>
                <a:rPr lang="en-US" sz="1000" dirty="0" err="1">
                  <a:solidFill>
                    <a:schemeClr val="bg1"/>
                  </a:solidFill>
                </a:rPr>
                <a:t>Fullmer</a:t>
              </a:r>
              <a:endParaRPr lang="en-US" sz="1000" dirty="0">
                <a:solidFill>
                  <a:schemeClr val="bg1"/>
                </a:solidFill>
              </a:endParaRPr>
            </a:p>
          </p:txBody>
        </p:sp>
      </p:grpSp>
    </p:spTree>
    <p:extLst>
      <p:ext uri="{BB962C8B-B14F-4D97-AF65-F5344CB8AC3E}">
        <p14:creationId xmlns:p14="http://schemas.microsoft.com/office/powerpoint/2010/main" val="260059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09">
            <a:extLst>
              <a:ext uri="{FF2B5EF4-FFF2-40B4-BE49-F238E27FC236}">
                <a16:creationId xmlns:a16="http://schemas.microsoft.com/office/drawing/2014/main" id="{A7039810-E19F-48E4-ABB3-F926F9853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90123" y="733247"/>
            <a:ext cx="8111905" cy="5863144"/>
          </a:xfrm>
          <a:prstGeom prst="rect">
            <a:avLst/>
          </a:prstGeom>
        </p:spPr>
        <p:txBody>
          <a:bodyPr wrap="square">
            <a:spAutoFit/>
          </a:bodyPr>
          <a:lstStyle/>
          <a:p>
            <a:r>
              <a:rPr lang="en-US" sz="1500" dirty="0">
                <a:solidFill>
                  <a:schemeClr val="bg1"/>
                </a:solidFill>
              </a:rPr>
              <a:t>They were the son’s of Helaman, grandsons of Alma</a:t>
            </a:r>
          </a:p>
          <a:p>
            <a:endParaRPr lang="en-US" sz="1500" dirty="0">
              <a:solidFill>
                <a:schemeClr val="bg1"/>
              </a:solidFill>
            </a:endParaRPr>
          </a:p>
          <a:p>
            <a:r>
              <a:rPr lang="en-US" sz="1500" dirty="0">
                <a:solidFill>
                  <a:schemeClr val="bg1"/>
                </a:solidFill>
              </a:rPr>
              <a:t>They were taught by their father whose leadership was anchored in the Redeemer, Jesus Christ</a:t>
            </a:r>
          </a:p>
          <a:p>
            <a:endParaRPr lang="en-US" sz="1500" dirty="0">
              <a:solidFill>
                <a:schemeClr val="bg1"/>
              </a:solidFill>
            </a:endParaRPr>
          </a:p>
          <a:p>
            <a:r>
              <a:rPr lang="en-US" sz="1500" dirty="0">
                <a:solidFill>
                  <a:schemeClr val="bg1"/>
                </a:solidFill>
              </a:rPr>
              <a:t>Nephi succeeded his father as chief judge around 39 BC until 30 BC and had kept the sacred record</a:t>
            </a:r>
          </a:p>
          <a:p>
            <a:endParaRPr lang="en-US" sz="1500" dirty="0">
              <a:solidFill>
                <a:schemeClr val="bg1"/>
              </a:solidFill>
            </a:endParaRPr>
          </a:p>
          <a:p>
            <a:r>
              <a:rPr lang="en-US" sz="1500" dirty="0">
                <a:solidFill>
                  <a:schemeClr val="bg1"/>
                </a:solidFill>
              </a:rPr>
              <a:t>Nephi gave up the judgment seat to Cezoram in order to serve the Lord, Lehi also went with Nephi</a:t>
            </a:r>
          </a:p>
          <a:p>
            <a:endParaRPr lang="en-US" sz="1500" dirty="0">
              <a:solidFill>
                <a:schemeClr val="bg1"/>
              </a:solidFill>
            </a:endParaRPr>
          </a:p>
          <a:p>
            <a:r>
              <a:rPr lang="en-US" sz="1500" dirty="0">
                <a:solidFill>
                  <a:schemeClr val="bg1"/>
                </a:solidFill>
              </a:rPr>
              <a:t>They went from city to city preaching repentance </a:t>
            </a:r>
          </a:p>
          <a:p>
            <a:endParaRPr lang="en-US" sz="1500" dirty="0">
              <a:solidFill>
                <a:schemeClr val="bg1"/>
              </a:solidFill>
            </a:endParaRPr>
          </a:p>
          <a:p>
            <a:r>
              <a:rPr lang="en-US" sz="1500" dirty="0">
                <a:solidFill>
                  <a:schemeClr val="bg1"/>
                </a:solidFill>
              </a:rPr>
              <a:t>Through Nephi and Lehi’s endeavors some 8,000 Lamanites were brought into the fold  living in the vicinity of Zarahemla</a:t>
            </a:r>
          </a:p>
          <a:p>
            <a:endParaRPr lang="en-US" sz="1500" dirty="0">
              <a:solidFill>
                <a:schemeClr val="bg1"/>
              </a:solidFill>
            </a:endParaRPr>
          </a:p>
          <a:p>
            <a:r>
              <a:rPr lang="en-US" sz="1500" dirty="0">
                <a:solidFill>
                  <a:schemeClr val="bg1"/>
                </a:solidFill>
              </a:rPr>
              <a:t>They labored 6 years and witnessed that pride had crept in among the people</a:t>
            </a:r>
          </a:p>
          <a:p>
            <a:endParaRPr lang="en-US" sz="1500" dirty="0">
              <a:solidFill>
                <a:schemeClr val="bg1"/>
              </a:solidFill>
            </a:endParaRPr>
          </a:p>
          <a:p>
            <a:r>
              <a:rPr lang="en-US" sz="1500" dirty="0">
                <a:solidFill>
                  <a:schemeClr val="bg1"/>
                </a:solidFill>
              </a:rPr>
              <a:t>They endured prison and fire but were not burned (Helaman 5)</a:t>
            </a:r>
          </a:p>
          <a:p>
            <a:endParaRPr lang="en-US" sz="1500" dirty="0">
              <a:solidFill>
                <a:schemeClr val="bg1"/>
              </a:solidFill>
            </a:endParaRPr>
          </a:p>
          <a:p>
            <a:r>
              <a:rPr lang="en-US" sz="1500" dirty="0">
                <a:solidFill>
                  <a:schemeClr val="bg1"/>
                </a:solidFill>
              </a:rPr>
              <a:t>Nephi was granted sealing powers (Helaman 10:7)</a:t>
            </a:r>
          </a:p>
          <a:p>
            <a:endParaRPr lang="en-US" sz="1500" dirty="0">
              <a:solidFill>
                <a:schemeClr val="bg1"/>
              </a:solidFill>
            </a:endParaRPr>
          </a:p>
          <a:p>
            <a:r>
              <a:rPr lang="en-US" sz="1500" dirty="0">
                <a:solidFill>
                  <a:schemeClr val="bg1"/>
                </a:solidFill>
              </a:rPr>
              <a:t>Around AD 1 Nephi’s ministry was completed and he turned the sacred records over to his eldest son Nephi</a:t>
            </a:r>
          </a:p>
          <a:p>
            <a:endParaRPr lang="en-US" sz="1500" dirty="0">
              <a:solidFill>
                <a:schemeClr val="bg1"/>
              </a:solidFill>
            </a:endParaRPr>
          </a:p>
          <a:p>
            <a:r>
              <a:rPr lang="en-US" sz="1500" dirty="0">
                <a:solidFill>
                  <a:schemeClr val="bg1"/>
                </a:solidFill>
              </a:rPr>
              <a:t>Lehi served in Zarahemla </a:t>
            </a:r>
          </a:p>
          <a:p>
            <a:endParaRPr lang="en-US" sz="1500" dirty="0">
              <a:solidFill>
                <a:schemeClr val="bg1"/>
              </a:solidFill>
            </a:endParaRPr>
          </a:p>
          <a:p>
            <a:r>
              <a:rPr lang="en-US" sz="1500" dirty="0">
                <a:solidFill>
                  <a:schemeClr val="bg1"/>
                </a:solidFill>
              </a:rPr>
              <a:t>Nephi left the land and ‘whither he went, no man </a:t>
            </a:r>
            <a:r>
              <a:rPr lang="en-US" sz="1500" dirty="0" err="1">
                <a:solidFill>
                  <a:schemeClr val="bg1"/>
                </a:solidFill>
              </a:rPr>
              <a:t>knoweth</a:t>
            </a:r>
            <a:r>
              <a:rPr lang="en-US" sz="1500" dirty="0">
                <a:solidFill>
                  <a:schemeClr val="bg1"/>
                </a:solidFill>
              </a:rPr>
              <a:t>’</a:t>
            </a:r>
          </a:p>
        </p:txBody>
      </p:sp>
      <p:sp>
        <p:nvSpPr>
          <p:cNvPr id="7" name="TextBox 6"/>
          <p:cNvSpPr txBox="1"/>
          <p:nvPr/>
        </p:nvSpPr>
        <p:spPr>
          <a:xfrm>
            <a:off x="1828800" y="1"/>
            <a:ext cx="8610600" cy="830997"/>
          </a:xfrm>
          <a:prstGeom prst="rect">
            <a:avLst/>
          </a:prstGeom>
          <a:noFill/>
        </p:spPr>
        <p:txBody>
          <a:bodyPr wrap="square" rtlCol="0">
            <a:spAutoFit/>
          </a:bodyPr>
          <a:lstStyle/>
          <a:p>
            <a:pPr algn="ctr"/>
            <a:r>
              <a:rPr lang="en-US" sz="4800" dirty="0">
                <a:solidFill>
                  <a:schemeClr val="bg1"/>
                </a:solidFill>
                <a:latin typeface="Arial" panose="020B0604020202020204" pitchFamily="34" charset="0"/>
              </a:rPr>
              <a:t>Nephi And Lehi</a:t>
            </a:r>
          </a:p>
        </p:txBody>
      </p:sp>
      <p:sp>
        <p:nvSpPr>
          <p:cNvPr id="208" name="TextBox 207"/>
          <p:cNvSpPr txBox="1"/>
          <p:nvPr/>
        </p:nvSpPr>
        <p:spPr>
          <a:xfrm>
            <a:off x="9220200" y="6488668"/>
            <a:ext cx="2971800" cy="369332"/>
          </a:xfrm>
          <a:prstGeom prst="rect">
            <a:avLst/>
          </a:prstGeom>
          <a:noFill/>
        </p:spPr>
        <p:txBody>
          <a:bodyPr wrap="square" rtlCol="0">
            <a:spAutoFit/>
          </a:bodyPr>
          <a:lstStyle/>
          <a:p>
            <a:pPr algn="r"/>
            <a:r>
              <a:rPr lang="en-US" dirty="0">
                <a:solidFill>
                  <a:schemeClr val="bg1"/>
                </a:solidFill>
              </a:rPr>
              <a:t>Who’s Who</a:t>
            </a:r>
          </a:p>
        </p:txBody>
      </p:sp>
      <p:grpSp>
        <p:nvGrpSpPr>
          <p:cNvPr id="2" name="Group 1">
            <a:extLst>
              <a:ext uri="{FF2B5EF4-FFF2-40B4-BE49-F238E27FC236}">
                <a16:creationId xmlns:a16="http://schemas.microsoft.com/office/drawing/2014/main" id="{7FEE349F-704F-8D03-37AD-BECC50661C91}"/>
              </a:ext>
            </a:extLst>
          </p:cNvPr>
          <p:cNvGrpSpPr/>
          <p:nvPr/>
        </p:nvGrpSpPr>
        <p:grpSpPr>
          <a:xfrm>
            <a:off x="8190299" y="2009304"/>
            <a:ext cx="1802131" cy="3635350"/>
            <a:chOff x="5346291" y="1818557"/>
            <a:chExt cx="2562385" cy="4820378"/>
          </a:xfrm>
        </p:grpSpPr>
        <p:sp>
          <p:nvSpPr>
            <p:cNvPr id="3" name="Oval 2">
              <a:extLst>
                <a:ext uri="{FF2B5EF4-FFF2-40B4-BE49-F238E27FC236}">
                  <a16:creationId xmlns:a16="http://schemas.microsoft.com/office/drawing/2014/main" id="{D356DADC-B24F-B3D1-893B-6FD974DBC978}"/>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1C9D366-F9B2-7D38-DA31-F5555106F195}"/>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0ED8038E-672A-9E31-D77D-602C9DAD71AC}"/>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D1D6BD4B-0C5C-F50D-F0AF-56DF58823FEC}"/>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AB7C0D7F-EE62-02D8-F16C-D95C5512531E}"/>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DF6958E8-869D-44A8-8F03-665E5010C6F5}"/>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Trapezoid 212">
              <a:extLst>
                <a:ext uri="{FF2B5EF4-FFF2-40B4-BE49-F238E27FC236}">
                  <a16:creationId xmlns:a16="http://schemas.microsoft.com/office/drawing/2014/main" id="{527897C7-155F-50E4-2FD8-95F28DEFA085}"/>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rapezoid 213">
              <a:extLst>
                <a:ext uri="{FF2B5EF4-FFF2-40B4-BE49-F238E27FC236}">
                  <a16:creationId xmlns:a16="http://schemas.microsoft.com/office/drawing/2014/main" id="{D788BF10-AE22-3496-9E98-43C4E0D8F52D}"/>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Double Wave 214">
              <a:extLst>
                <a:ext uri="{FF2B5EF4-FFF2-40B4-BE49-F238E27FC236}">
                  <a16:creationId xmlns:a16="http://schemas.microsoft.com/office/drawing/2014/main" id="{EEE6C23B-6749-86BA-6028-8CC6AF22BA1E}"/>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Double Wave 215">
              <a:extLst>
                <a:ext uri="{FF2B5EF4-FFF2-40B4-BE49-F238E27FC236}">
                  <a16:creationId xmlns:a16="http://schemas.microsoft.com/office/drawing/2014/main" id="{840704BE-248D-7AD8-16C5-ABEAE93489C4}"/>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218DDE8D-B177-23D0-5C9A-A8D240B6EA1D}"/>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a:extLst>
                <a:ext uri="{FF2B5EF4-FFF2-40B4-BE49-F238E27FC236}">
                  <a16:creationId xmlns:a16="http://schemas.microsoft.com/office/drawing/2014/main" id="{E07D4CF8-479A-73EA-9B8E-976F8DD3E727}"/>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rapezoid 218">
              <a:extLst>
                <a:ext uri="{FF2B5EF4-FFF2-40B4-BE49-F238E27FC236}">
                  <a16:creationId xmlns:a16="http://schemas.microsoft.com/office/drawing/2014/main" id="{CA31F9E6-C430-5668-83F1-E6582B8B6E4C}"/>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Oval 219">
              <a:extLst>
                <a:ext uri="{FF2B5EF4-FFF2-40B4-BE49-F238E27FC236}">
                  <a16:creationId xmlns:a16="http://schemas.microsoft.com/office/drawing/2014/main" id="{EC354E31-CFB0-6182-C374-004C20429E1C}"/>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6D9044F6-8C2B-2AF2-541E-D0B920A2BC3A}"/>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ounded Rectangle 64">
              <a:extLst>
                <a:ext uri="{FF2B5EF4-FFF2-40B4-BE49-F238E27FC236}">
                  <a16:creationId xmlns:a16="http://schemas.microsoft.com/office/drawing/2014/main" id="{E3B03FDB-E460-1C1E-04B9-52758D5BDCB0}"/>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Group 357">
              <a:extLst>
                <a:ext uri="{FF2B5EF4-FFF2-40B4-BE49-F238E27FC236}">
                  <a16:creationId xmlns:a16="http://schemas.microsoft.com/office/drawing/2014/main" id="{7A57E07E-51F6-03D9-1CCC-0B675E331362}"/>
                </a:ext>
              </a:extLst>
            </p:cNvPr>
            <p:cNvGrpSpPr/>
            <p:nvPr/>
          </p:nvGrpSpPr>
          <p:grpSpPr>
            <a:xfrm rot="788617">
              <a:off x="5580790" y="5878101"/>
              <a:ext cx="565563" cy="329168"/>
              <a:chOff x="533400" y="4953000"/>
              <a:chExt cx="1828800" cy="685800"/>
            </a:xfrm>
          </p:grpSpPr>
          <p:sp>
            <p:nvSpPr>
              <p:cNvPr id="240" name="Plaque 239">
                <a:extLst>
                  <a:ext uri="{FF2B5EF4-FFF2-40B4-BE49-F238E27FC236}">
                    <a16:creationId xmlns:a16="http://schemas.microsoft.com/office/drawing/2014/main" id="{A909736D-9514-4A2C-220A-AB1172128162}"/>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Plaque 240">
                <a:extLst>
                  <a:ext uri="{FF2B5EF4-FFF2-40B4-BE49-F238E27FC236}">
                    <a16:creationId xmlns:a16="http://schemas.microsoft.com/office/drawing/2014/main" id="{FFAAF577-AB7C-D6AC-9622-0A8C4D59A0F3}"/>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Plaque 241">
                <a:extLst>
                  <a:ext uri="{FF2B5EF4-FFF2-40B4-BE49-F238E27FC236}">
                    <a16:creationId xmlns:a16="http://schemas.microsoft.com/office/drawing/2014/main" id="{0395889B-E86C-168F-5482-0D826BBABEBE}"/>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oup 358">
              <a:extLst>
                <a:ext uri="{FF2B5EF4-FFF2-40B4-BE49-F238E27FC236}">
                  <a16:creationId xmlns:a16="http://schemas.microsoft.com/office/drawing/2014/main" id="{A16DE5E1-DA40-43E8-BD5A-D2614E6F8024}"/>
                </a:ext>
              </a:extLst>
            </p:cNvPr>
            <p:cNvGrpSpPr/>
            <p:nvPr/>
          </p:nvGrpSpPr>
          <p:grpSpPr>
            <a:xfrm rot="21218663">
              <a:off x="7171217" y="5948339"/>
              <a:ext cx="580503" cy="331830"/>
              <a:chOff x="533400" y="4953000"/>
              <a:chExt cx="1828800" cy="685800"/>
            </a:xfrm>
          </p:grpSpPr>
          <p:sp>
            <p:nvSpPr>
              <p:cNvPr id="237" name="Plaque 236">
                <a:extLst>
                  <a:ext uri="{FF2B5EF4-FFF2-40B4-BE49-F238E27FC236}">
                    <a16:creationId xmlns:a16="http://schemas.microsoft.com/office/drawing/2014/main" id="{B12557A5-59F6-93EB-26A0-25C8CE722408}"/>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Plaque 237">
                <a:extLst>
                  <a:ext uri="{FF2B5EF4-FFF2-40B4-BE49-F238E27FC236}">
                    <a16:creationId xmlns:a16="http://schemas.microsoft.com/office/drawing/2014/main" id="{EDF8BD3D-1930-132B-EF21-BF174ED5A4FE}"/>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Plaque 238">
                <a:extLst>
                  <a:ext uri="{FF2B5EF4-FFF2-40B4-BE49-F238E27FC236}">
                    <a16:creationId xmlns:a16="http://schemas.microsoft.com/office/drawing/2014/main" id="{3B597D06-3A1E-652E-4478-A54CB600FE32}"/>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358">
              <a:extLst>
                <a:ext uri="{FF2B5EF4-FFF2-40B4-BE49-F238E27FC236}">
                  <a16:creationId xmlns:a16="http://schemas.microsoft.com/office/drawing/2014/main" id="{6A24DA6E-4E7A-895F-AFDD-9B0F375826E2}"/>
                </a:ext>
              </a:extLst>
            </p:cNvPr>
            <p:cNvGrpSpPr/>
            <p:nvPr/>
          </p:nvGrpSpPr>
          <p:grpSpPr>
            <a:xfrm>
              <a:off x="5786707" y="2033665"/>
              <a:ext cx="537440" cy="331830"/>
              <a:chOff x="533400" y="4953000"/>
              <a:chExt cx="1828800" cy="685800"/>
            </a:xfrm>
          </p:grpSpPr>
          <p:sp>
            <p:nvSpPr>
              <p:cNvPr id="234" name="Plaque 233">
                <a:extLst>
                  <a:ext uri="{FF2B5EF4-FFF2-40B4-BE49-F238E27FC236}">
                    <a16:creationId xmlns:a16="http://schemas.microsoft.com/office/drawing/2014/main" id="{CB6A6F13-0EA8-C16D-416E-387AF5F2729A}"/>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Plaque 234">
                <a:extLst>
                  <a:ext uri="{FF2B5EF4-FFF2-40B4-BE49-F238E27FC236}">
                    <a16:creationId xmlns:a16="http://schemas.microsoft.com/office/drawing/2014/main" id="{4B267E1C-6D94-A692-D973-8CA0FE2E771C}"/>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Plaque 235">
                <a:extLst>
                  <a:ext uri="{FF2B5EF4-FFF2-40B4-BE49-F238E27FC236}">
                    <a16:creationId xmlns:a16="http://schemas.microsoft.com/office/drawing/2014/main" id="{BA7AE14B-4E57-9C6E-CDF7-C307ABFB92F6}"/>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358">
              <a:extLst>
                <a:ext uri="{FF2B5EF4-FFF2-40B4-BE49-F238E27FC236}">
                  <a16:creationId xmlns:a16="http://schemas.microsoft.com/office/drawing/2014/main" id="{53F9831C-96B4-D8E1-82AB-E215D4DD10E0}"/>
                </a:ext>
              </a:extLst>
            </p:cNvPr>
            <p:cNvGrpSpPr/>
            <p:nvPr/>
          </p:nvGrpSpPr>
          <p:grpSpPr>
            <a:xfrm>
              <a:off x="6372556" y="2018890"/>
              <a:ext cx="537440" cy="331830"/>
              <a:chOff x="533400" y="4953000"/>
              <a:chExt cx="1828800" cy="685800"/>
            </a:xfrm>
          </p:grpSpPr>
          <p:sp>
            <p:nvSpPr>
              <p:cNvPr id="231" name="Plaque 230">
                <a:extLst>
                  <a:ext uri="{FF2B5EF4-FFF2-40B4-BE49-F238E27FC236}">
                    <a16:creationId xmlns:a16="http://schemas.microsoft.com/office/drawing/2014/main" id="{91AE3BCD-46EF-E1CF-4DF2-61598158FB78}"/>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Plaque 231">
                <a:extLst>
                  <a:ext uri="{FF2B5EF4-FFF2-40B4-BE49-F238E27FC236}">
                    <a16:creationId xmlns:a16="http://schemas.microsoft.com/office/drawing/2014/main" id="{B243491B-2713-CDE6-ADF5-D8A94FA247B5}"/>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laque 232">
                <a:extLst>
                  <a:ext uri="{FF2B5EF4-FFF2-40B4-BE49-F238E27FC236}">
                    <a16:creationId xmlns:a16="http://schemas.microsoft.com/office/drawing/2014/main" id="{42BA4B48-D3E1-3A94-C423-0214EE465D99}"/>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358">
              <a:extLst>
                <a:ext uri="{FF2B5EF4-FFF2-40B4-BE49-F238E27FC236}">
                  <a16:creationId xmlns:a16="http://schemas.microsoft.com/office/drawing/2014/main" id="{F3128C6A-1220-9882-B342-28C21CE2E69E}"/>
                </a:ext>
              </a:extLst>
            </p:cNvPr>
            <p:cNvGrpSpPr/>
            <p:nvPr/>
          </p:nvGrpSpPr>
          <p:grpSpPr>
            <a:xfrm>
              <a:off x="6961976" y="2041051"/>
              <a:ext cx="537440" cy="331830"/>
              <a:chOff x="533400" y="4953000"/>
              <a:chExt cx="1828800" cy="685800"/>
            </a:xfrm>
          </p:grpSpPr>
          <p:sp>
            <p:nvSpPr>
              <p:cNvPr id="228" name="Plaque 227">
                <a:extLst>
                  <a:ext uri="{FF2B5EF4-FFF2-40B4-BE49-F238E27FC236}">
                    <a16:creationId xmlns:a16="http://schemas.microsoft.com/office/drawing/2014/main" id="{7615F466-5AF1-774F-6C7D-7358DA0CB0C1}"/>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Plaque 228">
                <a:extLst>
                  <a:ext uri="{FF2B5EF4-FFF2-40B4-BE49-F238E27FC236}">
                    <a16:creationId xmlns:a16="http://schemas.microsoft.com/office/drawing/2014/main" id="{6CF2D9AE-3CCF-4630-300C-EFA50D5047C6}"/>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Plaque 229">
                <a:extLst>
                  <a:ext uri="{FF2B5EF4-FFF2-40B4-BE49-F238E27FC236}">
                    <a16:creationId xmlns:a16="http://schemas.microsoft.com/office/drawing/2014/main" id="{539A6B2F-32D5-C98D-566A-778FF6E61BD2}"/>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3" name="Group 242">
            <a:extLst>
              <a:ext uri="{FF2B5EF4-FFF2-40B4-BE49-F238E27FC236}">
                <a16:creationId xmlns:a16="http://schemas.microsoft.com/office/drawing/2014/main" id="{42025639-CBA5-143C-B35C-59105BA2B7E1}"/>
              </a:ext>
            </a:extLst>
          </p:cNvPr>
          <p:cNvGrpSpPr/>
          <p:nvPr/>
        </p:nvGrpSpPr>
        <p:grpSpPr>
          <a:xfrm>
            <a:off x="10028533" y="1595237"/>
            <a:ext cx="1946540" cy="3817785"/>
            <a:chOff x="7605883" y="1307174"/>
            <a:chExt cx="2432580" cy="4771063"/>
          </a:xfrm>
        </p:grpSpPr>
        <p:sp>
          <p:nvSpPr>
            <p:cNvPr id="244" name="Oval 243">
              <a:extLst>
                <a:ext uri="{FF2B5EF4-FFF2-40B4-BE49-F238E27FC236}">
                  <a16:creationId xmlns:a16="http://schemas.microsoft.com/office/drawing/2014/main" id="{A78B16C4-20D9-C1E5-CD33-D0D587BA7686}"/>
                </a:ext>
              </a:extLst>
            </p:cNvPr>
            <p:cNvSpPr/>
            <p:nvPr/>
          </p:nvSpPr>
          <p:spPr>
            <a:xfrm rot="18622714">
              <a:off x="7562887" y="3938522"/>
              <a:ext cx="505929" cy="419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5" name="Flowchart: Manual Operation 244">
              <a:extLst>
                <a:ext uri="{FF2B5EF4-FFF2-40B4-BE49-F238E27FC236}">
                  <a16:creationId xmlns:a16="http://schemas.microsoft.com/office/drawing/2014/main" id="{290A0869-5144-FC6E-3554-D5E4042698FB}"/>
                </a:ext>
              </a:extLst>
            </p:cNvPr>
            <p:cNvSpPr/>
            <p:nvPr/>
          </p:nvSpPr>
          <p:spPr>
            <a:xfrm rot="12304159">
              <a:off x="7825002" y="2774682"/>
              <a:ext cx="655612" cy="142778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D6923DA7-52FD-782A-2601-C6ACCB7CACC1}"/>
                </a:ext>
              </a:extLst>
            </p:cNvPr>
            <p:cNvSpPr/>
            <p:nvPr/>
          </p:nvSpPr>
          <p:spPr>
            <a:xfrm rot="12296205" flipH="1">
              <a:off x="8907060" y="5671146"/>
              <a:ext cx="560083" cy="38459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7" name="Oval 246">
              <a:extLst>
                <a:ext uri="{FF2B5EF4-FFF2-40B4-BE49-F238E27FC236}">
                  <a16:creationId xmlns:a16="http://schemas.microsoft.com/office/drawing/2014/main" id="{89361F61-796C-7011-2761-60678E396D1B}"/>
                </a:ext>
              </a:extLst>
            </p:cNvPr>
            <p:cNvSpPr/>
            <p:nvPr/>
          </p:nvSpPr>
          <p:spPr>
            <a:xfrm rot="20660369" flipH="1">
              <a:off x="8213180" y="5687756"/>
              <a:ext cx="516350" cy="390481"/>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8" name="Flowchart: Manual Operation 247">
              <a:extLst>
                <a:ext uri="{FF2B5EF4-FFF2-40B4-BE49-F238E27FC236}">
                  <a16:creationId xmlns:a16="http://schemas.microsoft.com/office/drawing/2014/main" id="{7ABE3A4F-6A76-0133-61C1-19AF21F0D516}"/>
                </a:ext>
              </a:extLst>
            </p:cNvPr>
            <p:cNvSpPr/>
            <p:nvPr/>
          </p:nvSpPr>
          <p:spPr>
            <a:xfrm rot="10487677">
              <a:off x="8829904" y="4309689"/>
              <a:ext cx="546781" cy="1511777"/>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lowchart: Manual Operation 248">
              <a:extLst>
                <a:ext uri="{FF2B5EF4-FFF2-40B4-BE49-F238E27FC236}">
                  <a16:creationId xmlns:a16="http://schemas.microsoft.com/office/drawing/2014/main" id="{B397D5A0-FCD9-BFEE-FB42-F5D12EAA7E4D}"/>
                </a:ext>
              </a:extLst>
            </p:cNvPr>
            <p:cNvSpPr/>
            <p:nvPr/>
          </p:nvSpPr>
          <p:spPr>
            <a:xfrm rot="11109320">
              <a:off x="8289852" y="4349403"/>
              <a:ext cx="617962" cy="1511777"/>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6E293EDB-CD7E-E1EB-CA99-CDB1313D8930}"/>
                </a:ext>
              </a:extLst>
            </p:cNvPr>
            <p:cNvSpPr/>
            <p:nvPr/>
          </p:nvSpPr>
          <p:spPr>
            <a:xfrm>
              <a:off x="9532533" y="3889751"/>
              <a:ext cx="505930" cy="419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1" name="Flowchart: Manual Operation 250">
              <a:extLst>
                <a:ext uri="{FF2B5EF4-FFF2-40B4-BE49-F238E27FC236}">
                  <a16:creationId xmlns:a16="http://schemas.microsoft.com/office/drawing/2014/main" id="{2469D221-93B1-8458-5D81-399EEBE3A61C}"/>
                </a:ext>
              </a:extLst>
            </p:cNvPr>
            <p:cNvSpPr/>
            <p:nvPr/>
          </p:nvSpPr>
          <p:spPr>
            <a:xfrm rot="9407679">
              <a:off x="9142432" y="2770140"/>
              <a:ext cx="655612" cy="142778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lowchart: Manual Operation 251">
              <a:extLst>
                <a:ext uri="{FF2B5EF4-FFF2-40B4-BE49-F238E27FC236}">
                  <a16:creationId xmlns:a16="http://schemas.microsoft.com/office/drawing/2014/main" id="{B72FAC0E-D2BA-A0CC-7A06-0306DA81F2DB}"/>
                </a:ext>
              </a:extLst>
            </p:cNvPr>
            <p:cNvSpPr/>
            <p:nvPr/>
          </p:nvSpPr>
          <p:spPr>
            <a:xfrm rot="10800000">
              <a:off x="8201172" y="2801616"/>
              <a:ext cx="1275822" cy="2183677"/>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Isosceles Triangle 252">
              <a:extLst>
                <a:ext uri="{FF2B5EF4-FFF2-40B4-BE49-F238E27FC236}">
                  <a16:creationId xmlns:a16="http://schemas.microsoft.com/office/drawing/2014/main" id="{005998D5-811B-B99F-0F1B-890D758079CC}"/>
                </a:ext>
              </a:extLst>
            </p:cNvPr>
            <p:cNvSpPr/>
            <p:nvPr/>
          </p:nvSpPr>
          <p:spPr>
            <a:xfrm rot="10800000">
              <a:off x="8456486" y="2767097"/>
              <a:ext cx="742342" cy="587913"/>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35866318-D680-25DB-57A0-182FDCDB9DE6}"/>
                </a:ext>
              </a:extLst>
            </p:cNvPr>
            <p:cNvSpPr/>
            <p:nvPr/>
          </p:nvSpPr>
          <p:spPr>
            <a:xfrm>
              <a:off x="8074451" y="1370123"/>
              <a:ext cx="1549213" cy="15957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Moon 254">
              <a:extLst>
                <a:ext uri="{FF2B5EF4-FFF2-40B4-BE49-F238E27FC236}">
                  <a16:creationId xmlns:a16="http://schemas.microsoft.com/office/drawing/2014/main" id="{A6E12897-FFA6-35C6-459C-F677FCA689EE}"/>
                </a:ext>
              </a:extLst>
            </p:cNvPr>
            <p:cNvSpPr/>
            <p:nvPr/>
          </p:nvSpPr>
          <p:spPr>
            <a:xfrm rot="9867076">
              <a:off x="9213447" y="1692102"/>
              <a:ext cx="546781" cy="1007851"/>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Moon 255">
              <a:extLst>
                <a:ext uri="{FF2B5EF4-FFF2-40B4-BE49-F238E27FC236}">
                  <a16:creationId xmlns:a16="http://schemas.microsoft.com/office/drawing/2014/main" id="{772418BC-98DE-1732-324F-7BF3A948F534}"/>
                </a:ext>
              </a:extLst>
            </p:cNvPr>
            <p:cNvSpPr/>
            <p:nvPr/>
          </p:nvSpPr>
          <p:spPr>
            <a:xfrm rot="11163696" flipH="1">
              <a:off x="7824739" y="1737542"/>
              <a:ext cx="546781" cy="1007851"/>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724E6290-58FB-3AAF-38EE-BAC330BC5855}"/>
                </a:ext>
              </a:extLst>
            </p:cNvPr>
            <p:cNvSpPr/>
            <p:nvPr/>
          </p:nvSpPr>
          <p:spPr>
            <a:xfrm>
              <a:off x="7983321" y="1622085"/>
              <a:ext cx="1549213" cy="272883"/>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258" name="Group 161">
              <a:extLst>
                <a:ext uri="{FF2B5EF4-FFF2-40B4-BE49-F238E27FC236}">
                  <a16:creationId xmlns:a16="http://schemas.microsoft.com/office/drawing/2014/main" id="{E07C46E9-3061-4627-41D8-02D0B355CD99}"/>
                </a:ext>
              </a:extLst>
            </p:cNvPr>
            <p:cNvGrpSpPr/>
            <p:nvPr/>
          </p:nvGrpSpPr>
          <p:grpSpPr>
            <a:xfrm rot="5400000">
              <a:off x="7741166" y="3957135"/>
              <a:ext cx="1824219" cy="161069"/>
              <a:chOff x="4953000" y="3276600"/>
              <a:chExt cx="6172200" cy="990600"/>
            </a:xfrm>
            <a:solidFill>
              <a:srgbClr val="CF9E55"/>
            </a:solidFill>
          </p:grpSpPr>
          <p:grpSp>
            <p:nvGrpSpPr>
              <p:cNvPr id="367" name="Group 284">
                <a:extLst>
                  <a:ext uri="{FF2B5EF4-FFF2-40B4-BE49-F238E27FC236}">
                    <a16:creationId xmlns:a16="http://schemas.microsoft.com/office/drawing/2014/main" id="{BAE08B32-D29D-50A5-A241-0EFBBD67C934}"/>
                  </a:ext>
                </a:extLst>
              </p:cNvPr>
              <p:cNvGrpSpPr/>
              <p:nvPr/>
            </p:nvGrpSpPr>
            <p:grpSpPr>
              <a:xfrm>
                <a:off x="4953000" y="3276600"/>
                <a:ext cx="1600200" cy="990600"/>
                <a:chOff x="4953000" y="3276600"/>
                <a:chExt cx="1600200" cy="990600"/>
              </a:xfrm>
              <a:grpFill/>
            </p:grpSpPr>
            <p:sp>
              <p:nvSpPr>
                <p:cNvPr id="383" name="Octagon 382">
                  <a:extLst>
                    <a:ext uri="{FF2B5EF4-FFF2-40B4-BE49-F238E27FC236}">
                      <a16:creationId xmlns:a16="http://schemas.microsoft.com/office/drawing/2014/main" id="{E754BB65-E29C-7741-9B93-64ADA1ED75CB}"/>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Diamond 383">
                  <a:extLst>
                    <a:ext uri="{FF2B5EF4-FFF2-40B4-BE49-F238E27FC236}">
                      <a16:creationId xmlns:a16="http://schemas.microsoft.com/office/drawing/2014/main" id="{EA3001C5-27B2-DE84-D97D-66FB16BB5232}"/>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Diamond 384">
                  <a:extLst>
                    <a:ext uri="{FF2B5EF4-FFF2-40B4-BE49-F238E27FC236}">
                      <a16:creationId xmlns:a16="http://schemas.microsoft.com/office/drawing/2014/main" id="{2B0B19E5-0650-B828-9038-0C22348DD39B}"/>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Diamond 385">
                  <a:extLst>
                    <a:ext uri="{FF2B5EF4-FFF2-40B4-BE49-F238E27FC236}">
                      <a16:creationId xmlns:a16="http://schemas.microsoft.com/office/drawing/2014/main" id="{EEDB65AA-560C-B710-81E9-0EE52FD017B4}"/>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8" name="Group 285">
                <a:extLst>
                  <a:ext uri="{FF2B5EF4-FFF2-40B4-BE49-F238E27FC236}">
                    <a16:creationId xmlns:a16="http://schemas.microsoft.com/office/drawing/2014/main" id="{E4F774F3-B4C3-50E7-7EB9-674BED073A8C}"/>
                  </a:ext>
                </a:extLst>
              </p:cNvPr>
              <p:cNvGrpSpPr/>
              <p:nvPr/>
            </p:nvGrpSpPr>
            <p:grpSpPr>
              <a:xfrm>
                <a:off x="6477000" y="3276600"/>
                <a:ext cx="1600200" cy="990600"/>
                <a:chOff x="4953000" y="3276600"/>
                <a:chExt cx="1600200" cy="990600"/>
              </a:xfrm>
              <a:grpFill/>
            </p:grpSpPr>
            <p:sp>
              <p:nvSpPr>
                <p:cNvPr id="379" name="Octagon 378">
                  <a:extLst>
                    <a:ext uri="{FF2B5EF4-FFF2-40B4-BE49-F238E27FC236}">
                      <a16:creationId xmlns:a16="http://schemas.microsoft.com/office/drawing/2014/main" id="{E99554E8-EA9E-2F0A-5884-5994979AD3FA}"/>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Diamond 379">
                  <a:extLst>
                    <a:ext uri="{FF2B5EF4-FFF2-40B4-BE49-F238E27FC236}">
                      <a16:creationId xmlns:a16="http://schemas.microsoft.com/office/drawing/2014/main" id="{7749C0AA-5A2B-EC9A-0AAD-D9C7C335330D}"/>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Diamond 380">
                  <a:extLst>
                    <a:ext uri="{FF2B5EF4-FFF2-40B4-BE49-F238E27FC236}">
                      <a16:creationId xmlns:a16="http://schemas.microsoft.com/office/drawing/2014/main" id="{7BC4A965-42CE-E672-6E73-68BC2B73CFD5}"/>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Diamond 381">
                  <a:extLst>
                    <a:ext uri="{FF2B5EF4-FFF2-40B4-BE49-F238E27FC236}">
                      <a16:creationId xmlns:a16="http://schemas.microsoft.com/office/drawing/2014/main" id="{242AE32C-A939-F214-95B8-F34B8B250E67}"/>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9" name="Group 290">
                <a:extLst>
                  <a:ext uri="{FF2B5EF4-FFF2-40B4-BE49-F238E27FC236}">
                    <a16:creationId xmlns:a16="http://schemas.microsoft.com/office/drawing/2014/main" id="{655E6722-E0BA-8C72-46BE-FAA5CEE84581}"/>
                  </a:ext>
                </a:extLst>
              </p:cNvPr>
              <p:cNvGrpSpPr/>
              <p:nvPr/>
            </p:nvGrpSpPr>
            <p:grpSpPr>
              <a:xfrm>
                <a:off x="8001000" y="3276600"/>
                <a:ext cx="1600200" cy="990600"/>
                <a:chOff x="4953000" y="3276600"/>
                <a:chExt cx="1600200" cy="990600"/>
              </a:xfrm>
              <a:grpFill/>
            </p:grpSpPr>
            <p:sp>
              <p:nvSpPr>
                <p:cNvPr id="375" name="Octagon 374">
                  <a:extLst>
                    <a:ext uri="{FF2B5EF4-FFF2-40B4-BE49-F238E27FC236}">
                      <a16:creationId xmlns:a16="http://schemas.microsoft.com/office/drawing/2014/main" id="{71055B6A-D1C4-1AA8-96A9-FFAE13F00BCA}"/>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Diamond 375">
                  <a:extLst>
                    <a:ext uri="{FF2B5EF4-FFF2-40B4-BE49-F238E27FC236}">
                      <a16:creationId xmlns:a16="http://schemas.microsoft.com/office/drawing/2014/main" id="{E2A45C66-4A85-3B82-1E55-3F4E7CFA5A8B}"/>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Diamond 376">
                  <a:extLst>
                    <a:ext uri="{FF2B5EF4-FFF2-40B4-BE49-F238E27FC236}">
                      <a16:creationId xmlns:a16="http://schemas.microsoft.com/office/drawing/2014/main" id="{2BAA7E30-BD05-CFC0-4900-714C1C71C9A3}"/>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Diamond 377">
                  <a:extLst>
                    <a:ext uri="{FF2B5EF4-FFF2-40B4-BE49-F238E27FC236}">
                      <a16:creationId xmlns:a16="http://schemas.microsoft.com/office/drawing/2014/main" id="{71D9581E-3D96-538D-27E3-F0A92C751F30}"/>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0" name="Group 295">
                <a:extLst>
                  <a:ext uri="{FF2B5EF4-FFF2-40B4-BE49-F238E27FC236}">
                    <a16:creationId xmlns:a16="http://schemas.microsoft.com/office/drawing/2014/main" id="{87B41175-C591-1620-5FD5-7B99DA079A6B}"/>
                  </a:ext>
                </a:extLst>
              </p:cNvPr>
              <p:cNvGrpSpPr/>
              <p:nvPr/>
            </p:nvGrpSpPr>
            <p:grpSpPr>
              <a:xfrm>
                <a:off x="9525000" y="3276600"/>
                <a:ext cx="1600200" cy="990600"/>
                <a:chOff x="4953000" y="3276600"/>
                <a:chExt cx="1600200" cy="990600"/>
              </a:xfrm>
              <a:grpFill/>
            </p:grpSpPr>
            <p:sp>
              <p:nvSpPr>
                <p:cNvPr id="371" name="Octagon 370">
                  <a:extLst>
                    <a:ext uri="{FF2B5EF4-FFF2-40B4-BE49-F238E27FC236}">
                      <a16:creationId xmlns:a16="http://schemas.microsoft.com/office/drawing/2014/main" id="{2C316D3D-84C4-16B5-B021-02720914353A}"/>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Diamond 371">
                  <a:extLst>
                    <a:ext uri="{FF2B5EF4-FFF2-40B4-BE49-F238E27FC236}">
                      <a16:creationId xmlns:a16="http://schemas.microsoft.com/office/drawing/2014/main" id="{FAF1BF05-243A-D27C-D600-39F4F6DCF495}"/>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Diamond 372">
                  <a:extLst>
                    <a:ext uri="{FF2B5EF4-FFF2-40B4-BE49-F238E27FC236}">
                      <a16:creationId xmlns:a16="http://schemas.microsoft.com/office/drawing/2014/main" id="{B57EB9C8-9846-FDC2-BF5B-F0EB3CAF3E7D}"/>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Diamond 373">
                  <a:extLst>
                    <a:ext uri="{FF2B5EF4-FFF2-40B4-BE49-F238E27FC236}">
                      <a16:creationId xmlns:a16="http://schemas.microsoft.com/office/drawing/2014/main" id="{6C6EC31D-B73A-13CC-9F85-7DFDA85F553D}"/>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9" name="Group 182">
              <a:extLst>
                <a:ext uri="{FF2B5EF4-FFF2-40B4-BE49-F238E27FC236}">
                  <a16:creationId xmlns:a16="http://schemas.microsoft.com/office/drawing/2014/main" id="{57851168-504D-2C8B-D83E-F2C666AA5964}"/>
                </a:ext>
              </a:extLst>
            </p:cNvPr>
            <p:cNvGrpSpPr/>
            <p:nvPr/>
          </p:nvGrpSpPr>
          <p:grpSpPr>
            <a:xfrm rot="5400000">
              <a:off x="8049304" y="3992352"/>
              <a:ext cx="1824219" cy="161069"/>
              <a:chOff x="4953000" y="3276600"/>
              <a:chExt cx="6172200" cy="990600"/>
            </a:xfrm>
            <a:solidFill>
              <a:srgbClr val="CF9E55"/>
            </a:solidFill>
          </p:grpSpPr>
          <p:grpSp>
            <p:nvGrpSpPr>
              <p:cNvPr id="347" name="Group 284">
                <a:extLst>
                  <a:ext uri="{FF2B5EF4-FFF2-40B4-BE49-F238E27FC236}">
                    <a16:creationId xmlns:a16="http://schemas.microsoft.com/office/drawing/2014/main" id="{8DABDB8C-0A05-170F-4FA3-8F48DB7B4AE7}"/>
                  </a:ext>
                </a:extLst>
              </p:cNvPr>
              <p:cNvGrpSpPr/>
              <p:nvPr/>
            </p:nvGrpSpPr>
            <p:grpSpPr>
              <a:xfrm>
                <a:off x="4953000" y="3276600"/>
                <a:ext cx="1600200" cy="990600"/>
                <a:chOff x="4953000" y="3276600"/>
                <a:chExt cx="1600200" cy="990600"/>
              </a:xfrm>
              <a:grpFill/>
            </p:grpSpPr>
            <p:sp>
              <p:nvSpPr>
                <p:cNvPr id="363" name="Octagon 362">
                  <a:extLst>
                    <a:ext uri="{FF2B5EF4-FFF2-40B4-BE49-F238E27FC236}">
                      <a16:creationId xmlns:a16="http://schemas.microsoft.com/office/drawing/2014/main" id="{063AD772-7DA4-A4E9-EE31-D252202D8274}"/>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Diamond 363">
                  <a:extLst>
                    <a:ext uri="{FF2B5EF4-FFF2-40B4-BE49-F238E27FC236}">
                      <a16:creationId xmlns:a16="http://schemas.microsoft.com/office/drawing/2014/main" id="{FEC1791C-6E77-373B-AA96-CEF6BFE683CD}"/>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Diamond 364">
                  <a:extLst>
                    <a:ext uri="{FF2B5EF4-FFF2-40B4-BE49-F238E27FC236}">
                      <a16:creationId xmlns:a16="http://schemas.microsoft.com/office/drawing/2014/main" id="{2B7D351D-A3D3-268B-EF67-80295203C6D4}"/>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Diamond 365">
                  <a:extLst>
                    <a:ext uri="{FF2B5EF4-FFF2-40B4-BE49-F238E27FC236}">
                      <a16:creationId xmlns:a16="http://schemas.microsoft.com/office/drawing/2014/main" id="{64DE7618-5969-530F-15CB-3D9D5E0E0556}"/>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8" name="Group 285">
                <a:extLst>
                  <a:ext uri="{FF2B5EF4-FFF2-40B4-BE49-F238E27FC236}">
                    <a16:creationId xmlns:a16="http://schemas.microsoft.com/office/drawing/2014/main" id="{F5735705-BE78-745F-1334-AF7E2B344DE0}"/>
                  </a:ext>
                </a:extLst>
              </p:cNvPr>
              <p:cNvGrpSpPr/>
              <p:nvPr/>
            </p:nvGrpSpPr>
            <p:grpSpPr>
              <a:xfrm>
                <a:off x="6477000" y="3276600"/>
                <a:ext cx="1600200" cy="990600"/>
                <a:chOff x="4953000" y="3276600"/>
                <a:chExt cx="1600200" cy="990600"/>
              </a:xfrm>
              <a:grpFill/>
            </p:grpSpPr>
            <p:sp>
              <p:nvSpPr>
                <p:cNvPr id="359" name="Octagon 358">
                  <a:extLst>
                    <a:ext uri="{FF2B5EF4-FFF2-40B4-BE49-F238E27FC236}">
                      <a16:creationId xmlns:a16="http://schemas.microsoft.com/office/drawing/2014/main" id="{2196FA89-6660-9790-BD3D-FC073E0B252E}"/>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Diamond 359">
                  <a:extLst>
                    <a:ext uri="{FF2B5EF4-FFF2-40B4-BE49-F238E27FC236}">
                      <a16:creationId xmlns:a16="http://schemas.microsoft.com/office/drawing/2014/main" id="{0283E738-A10A-D181-4D37-3ECF026FAEFE}"/>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Diamond 360">
                  <a:extLst>
                    <a:ext uri="{FF2B5EF4-FFF2-40B4-BE49-F238E27FC236}">
                      <a16:creationId xmlns:a16="http://schemas.microsoft.com/office/drawing/2014/main" id="{42D6E1A7-08F3-ADD9-EA51-4E18C2287142}"/>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Diamond 361">
                  <a:extLst>
                    <a:ext uri="{FF2B5EF4-FFF2-40B4-BE49-F238E27FC236}">
                      <a16:creationId xmlns:a16="http://schemas.microsoft.com/office/drawing/2014/main" id="{9E8E6FB7-6106-B73D-80C2-B85CDE0D3887}"/>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9" name="Group 290">
                <a:extLst>
                  <a:ext uri="{FF2B5EF4-FFF2-40B4-BE49-F238E27FC236}">
                    <a16:creationId xmlns:a16="http://schemas.microsoft.com/office/drawing/2014/main" id="{D286350A-B7B1-3EA4-E53C-20BC024CAF4B}"/>
                  </a:ext>
                </a:extLst>
              </p:cNvPr>
              <p:cNvGrpSpPr/>
              <p:nvPr/>
            </p:nvGrpSpPr>
            <p:grpSpPr>
              <a:xfrm>
                <a:off x="8001000" y="3276600"/>
                <a:ext cx="1600200" cy="990600"/>
                <a:chOff x="4953000" y="3276600"/>
                <a:chExt cx="1600200" cy="990600"/>
              </a:xfrm>
              <a:grpFill/>
            </p:grpSpPr>
            <p:sp>
              <p:nvSpPr>
                <p:cNvPr id="355" name="Octagon 354">
                  <a:extLst>
                    <a:ext uri="{FF2B5EF4-FFF2-40B4-BE49-F238E27FC236}">
                      <a16:creationId xmlns:a16="http://schemas.microsoft.com/office/drawing/2014/main" id="{4141AE51-915D-B47F-7E38-FABEBF6B051D}"/>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Diamond 355">
                  <a:extLst>
                    <a:ext uri="{FF2B5EF4-FFF2-40B4-BE49-F238E27FC236}">
                      <a16:creationId xmlns:a16="http://schemas.microsoft.com/office/drawing/2014/main" id="{34C5F18C-33C3-ABA1-CA5C-08DC7E6D751B}"/>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Diamond 356">
                  <a:extLst>
                    <a:ext uri="{FF2B5EF4-FFF2-40B4-BE49-F238E27FC236}">
                      <a16:creationId xmlns:a16="http://schemas.microsoft.com/office/drawing/2014/main" id="{59A73ED6-5026-C24F-15EB-B367E95A1538}"/>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Diamond 357">
                  <a:extLst>
                    <a:ext uri="{FF2B5EF4-FFF2-40B4-BE49-F238E27FC236}">
                      <a16:creationId xmlns:a16="http://schemas.microsoft.com/office/drawing/2014/main" id="{11C94620-6D00-28A3-21CD-BC997DBDB87D}"/>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0" name="Group 295">
                <a:extLst>
                  <a:ext uri="{FF2B5EF4-FFF2-40B4-BE49-F238E27FC236}">
                    <a16:creationId xmlns:a16="http://schemas.microsoft.com/office/drawing/2014/main" id="{A3763088-4F97-0C3A-A434-2D1014E32C6E}"/>
                  </a:ext>
                </a:extLst>
              </p:cNvPr>
              <p:cNvGrpSpPr/>
              <p:nvPr/>
            </p:nvGrpSpPr>
            <p:grpSpPr>
              <a:xfrm>
                <a:off x="9525000" y="3276600"/>
                <a:ext cx="1600200" cy="990600"/>
                <a:chOff x="4953000" y="3276600"/>
                <a:chExt cx="1600200" cy="990600"/>
              </a:xfrm>
              <a:grpFill/>
            </p:grpSpPr>
            <p:sp>
              <p:nvSpPr>
                <p:cNvPr id="351" name="Octagon 350">
                  <a:extLst>
                    <a:ext uri="{FF2B5EF4-FFF2-40B4-BE49-F238E27FC236}">
                      <a16:creationId xmlns:a16="http://schemas.microsoft.com/office/drawing/2014/main" id="{7E814602-3D73-E0D7-750E-7DFBD5171C95}"/>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Diamond 351">
                  <a:extLst>
                    <a:ext uri="{FF2B5EF4-FFF2-40B4-BE49-F238E27FC236}">
                      <a16:creationId xmlns:a16="http://schemas.microsoft.com/office/drawing/2014/main" id="{01831EC4-9E60-DB15-894A-67D6090A2468}"/>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Diamond 352">
                  <a:extLst>
                    <a:ext uri="{FF2B5EF4-FFF2-40B4-BE49-F238E27FC236}">
                      <a16:creationId xmlns:a16="http://schemas.microsoft.com/office/drawing/2014/main" id="{AEC9A308-8076-6089-A369-7CC4287EB9E7}"/>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Diamond 353">
                  <a:extLst>
                    <a:ext uri="{FF2B5EF4-FFF2-40B4-BE49-F238E27FC236}">
                      <a16:creationId xmlns:a16="http://schemas.microsoft.com/office/drawing/2014/main" id="{D899CAD1-BD97-639C-0044-6CDE5FF3DC54}"/>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0" name="Group 204">
              <a:extLst>
                <a:ext uri="{FF2B5EF4-FFF2-40B4-BE49-F238E27FC236}">
                  <a16:creationId xmlns:a16="http://schemas.microsoft.com/office/drawing/2014/main" id="{44CFDDF6-DBD2-319B-13FC-6AABDFF0E537}"/>
                </a:ext>
              </a:extLst>
            </p:cNvPr>
            <p:cNvGrpSpPr/>
            <p:nvPr/>
          </p:nvGrpSpPr>
          <p:grpSpPr>
            <a:xfrm rot="5236648">
              <a:off x="8175182" y="3911321"/>
              <a:ext cx="2041246" cy="106309"/>
              <a:chOff x="4953000" y="3276600"/>
              <a:chExt cx="6172200" cy="990600"/>
            </a:xfrm>
            <a:solidFill>
              <a:srgbClr val="CF9E55"/>
            </a:solidFill>
          </p:grpSpPr>
          <p:grpSp>
            <p:nvGrpSpPr>
              <p:cNvPr id="327" name="Group 284">
                <a:extLst>
                  <a:ext uri="{FF2B5EF4-FFF2-40B4-BE49-F238E27FC236}">
                    <a16:creationId xmlns:a16="http://schemas.microsoft.com/office/drawing/2014/main" id="{4A6FC4D1-DB84-5B4D-9078-D53C9AF4A325}"/>
                  </a:ext>
                </a:extLst>
              </p:cNvPr>
              <p:cNvGrpSpPr/>
              <p:nvPr/>
            </p:nvGrpSpPr>
            <p:grpSpPr>
              <a:xfrm>
                <a:off x="4953000" y="3276600"/>
                <a:ext cx="1600200" cy="990600"/>
                <a:chOff x="4953000" y="3276600"/>
                <a:chExt cx="1600200" cy="990600"/>
              </a:xfrm>
              <a:grpFill/>
            </p:grpSpPr>
            <p:sp>
              <p:nvSpPr>
                <p:cNvPr id="343" name="Octagon 342">
                  <a:extLst>
                    <a:ext uri="{FF2B5EF4-FFF2-40B4-BE49-F238E27FC236}">
                      <a16:creationId xmlns:a16="http://schemas.microsoft.com/office/drawing/2014/main" id="{748D8635-2A26-A280-C015-FDCC223E3939}"/>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Diamond 343">
                  <a:extLst>
                    <a:ext uri="{FF2B5EF4-FFF2-40B4-BE49-F238E27FC236}">
                      <a16:creationId xmlns:a16="http://schemas.microsoft.com/office/drawing/2014/main" id="{B2F07948-9927-6B4D-A599-9BF76DA4E916}"/>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Diamond 344">
                  <a:extLst>
                    <a:ext uri="{FF2B5EF4-FFF2-40B4-BE49-F238E27FC236}">
                      <a16:creationId xmlns:a16="http://schemas.microsoft.com/office/drawing/2014/main" id="{600C9AE6-2B72-5A43-1D50-990DA80179CA}"/>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Diamond 345">
                  <a:extLst>
                    <a:ext uri="{FF2B5EF4-FFF2-40B4-BE49-F238E27FC236}">
                      <a16:creationId xmlns:a16="http://schemas.microsoft.com/office/drawing/2014/main" id="{1B8F8DCF-8EDB-9D51-45F9-B66C9D170FCC}"/>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8" name="Group 285">
                <a:extLst>
                  <a:ext uri="{FF2B5EF4-FFF2-40B4-BE49-F238E27FC236}">
                    <a16:creationId xmlns:a16="http://schemas.microsoft.com/office/drawing/2014/main" id="{F9D35EA9-88E6-B7B7-23D7-221C501A5FC0}"/>
                  </a:ext>
                </a:extLst>
              </p:cNvPr>
              <p:cNvGrpSpPr/>
              <p:nvPr/>
            </p:nvGrpSpPr>
            <p:grpSpPr>
              <a:xfrm>
                <a:off x="6477000" y="3276600"/>
                <a:ext cx="1600200" cy="990600"/>
                <a:chOff x="4953000" y="3276600"/>
                <a:chExt cx="1600200" cy="990600"/>
              </a:xfrm>
              <a:grpFill/>
            </p:grpSpPr>
            <p:sp>
              <p:nvSpPr>
                <p:cNvPr id="339" name="Octagon 338">
                  <a:extLst>
                    <a:ext uri="{FF2B5EF4-FFF2-40B4-BE49-F238E27FC236}">
                      <a16:creationId xmlns:a16="http://schemas.microsoft.com/office/drawing/2014/main" id="{00D1C61D-F577-02E2-489B-F2AF0775FAFF}"/>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Diamond 339">
                  <a:extLst>
                    <a:ext uri="{FF2B5EF4-FFF2-40B4-BE49-F238E27FC236}">
                      <a16:creationId xmlns:a16="http://schemas.microsoft.com/office/drawing/2014/main" id="{7F08793F-0183-9796-F487-EB179D0696C1}"/>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Diamond 340">
                  <a:extLst>
                    <a:ext uri="{FF2B5EF4-FFF2-40B4-BE49-F238E27FC236}">
                      <a16:creationId xmlns:a16="http://schemas.microsoft.com/office/drawing/2014/main" id="{311B794F-2F8D-1C71-5DEE-598A89E2DCB2}"/>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Diamond 341">
                  <a:extLst>
                    <a:ext uri="{FF2B5EF4-FFF2-40B4-BE49-F238E27FC236}">
                      <a16:creationId xmlns:a16="http://schemas.microsoft.com/office/drawing/2014/main" id="{AF08E90A-0CAB-ED01-880E-D5DD0AAE0BE0}"/>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 name="Group 290">
                <a:extLst>
                  <a:ext uri="{FF2B5EF4-FFF2-40B4-BE49-F238E27FC236}">
                    <a16:creationId xmlns:a16="http://schemas.microsoft.com/office/drawing/2014/main" id="{09FA14C7-1C20-0143-B4C2-449DCCAD11C7}"/>
                  </a:ext>
                </a:extLst>
              </p:cNvPr>
              <p:cNvGrpSpPr/>
              <p:nvPr/>
            </p:nvGrpSpPr>
            <p:grpSpPr>
              <a:xfrm>
                <a:off x="8001000" y="3276600"/>
                <a:ext cx="1600200" cy="990600"/>
                <a:chOff x="4953000" y="3276600"/>
                <a:chExt cx="1600200" cy="990600"/>
              </a:xfrm>
              <a:grpFill/>
            </p:grpSpPr>
            <p:sp>
              <p:nvSpPr>
                <p:cNvPr id="335" name="Octagon 334">
                  <a:extLst>
                    <a:ext uri="{FF2B5EF4-FFF2-40B4-BE49-F238E27FC236}">
                      <a16:creationId xmlns:a16="http://schemas.microsoft.com/office/drawing/2014/main" id="{96F77A95-7444-FFB9-1C6B-386D5DC4FF77}"/>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Diamond 335">
                  <a:extLst>
                    <a:ext uri="{FF2B5EF4-FFF2-40B4-BE49-F238E27FC236}">
                      <a16:creationId xmlns:a16="http://schemas.microsoft.com/office/drawing/2014/main" id="{6B1413F1-B54E-0509-2EFC-6BAFC25B9CB5}"/>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Diamond 336">
                  <a:extLst>
                    <a:ext uri="{FF2B5EF4-FFF2-40B4-BE49-F238E27FC236}">
                      <a16:creationId xmlns:a16="http://schemas.microsoft.com/office/drawing/2014/main" id="{FB92C775-4757-9C60-8754-6F38F436C2FD}"/>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Diamond 337">
                  <a:extLst>
                    <a:ext uri="{FF2B5EF4-FFF2-40B4-BE49-F238E27FC236}">
                      <a16:creationId xmlns:a16="http://schemas.microsoft.com/office/drawing/2014/main" id="{E116213C-4FE3-A47D-CEA6-2DA6ECC8DD04}"/>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0" name="Group 295">
                <a:extLst>
                  <a:ext uri="{FF2B5EF4-FFF2-40B4-BE49-F238E27FC236}">
                    <a16:creationId xmlns:a16="http://schemas.microsoft.com/office/drawing/2014/main" id="{677F40B3-DFB8-4B29-492B-D944DF47846D}"/>
                  </a:ext>
                </a:extLst>
              </p:cNvPr>
              <p:cNvGrpSpPr/>
              <p:nvPr/>
            </p:nvGrpSpPr>
            <p:grpSpPr>
              <a:xfrm>
                <a:off x="9525000" y="3276600"/>
                <a:ext cx="1600200" cy="990600"/>
                <a:chOff x="4953000" y="3276600"/>
                <a:chExt cx="1600200" cy="990600"/>
              </a:xfrm>
              <a:grpFill/>
            </p:grpSpPr>
            <p:sp>
              <p:nvSpPr>
                <p:cNvPr id="331" name="Octagon 330">
                  <a:extLst>
                    <a:ext uri="{FF2B5EF4-FFF2-40B4-BE49-F238E27FC236}">
                      <a16:creationId xmlns:a16="http://schemas.microsoft.com/office/drawing/2014/main" id="{C97118C7-9588-0F27-C22F-2FB31AF57ECC}"/>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Diamond 331">
                  <a:extLst>
                    <a:ext uri="{FF2B5EF4-FFF2-40B4-BE49-F238E27FC236}">
                      <a16:creationId xmlns:a16="http://schemas.microsoft.com/office/drawing/2014/main" id="{9CD04119-3048-A800-2B46-88D6979C2B0A}"/>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Diamond 332">
                  <a:extLst>
                    <a:ext uri="{FF2B5EF4-FFF2-40B4-BE49-F238E27FC236}">
                      <a16:creationId xmlns:a16="http://schemas.microsoft.com/office/drawing/2014/main" id="{C826338C-4D26-707D-38D4-E846436A2651}"/>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Diamond 333">
                  <a:extLst>
                    <a:ext uri="{FF2B5EF4-FFF2-40B4-BE49-F238E27FC236}">
                      <a16:creationId xmlns:a16="http://schemas.microsoft.com/office/drawing/2014/main" id="{7A9DBC2E-D4E6-5D94-1089-EBF7C5684450}"/>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Group 225">
              <a:extLst>
                <a:ext uri="{FF2B5EF4-FFF2-40B4-BE49-F238E27FC236}">
                  <a16:creationId xmlns:a16="http://schemas.microsoft.com/office/drawing/2014/main" id="{FD839BD7-6120-F21D-3F3A-752B69A42672}"/>
                </a:ext>
              </a:extLst>
            </p:cNvPr>
            <p:cNvGrpSpPr/>
            <p:nvPr/>
          </p:nvGrpSpPr>
          <p:grpSpPr>
            <a:xfrm rot="5622005">
              <a:off x="7444455" y="3893711"/>
              <a:ext cx="2041246" cy="106309"/>
              <a:chOff x="4953000" y="3276600"/>
              <a:chExt cx="6172200" cy="990600"/>
            </a:xfrm>
            <a:solidFill>
              <a:srgbClr val="CF9E55"/>
            </a:solidFill>
          </p:grpSpPr>
          <p:grpSp>
            <p:nvGrpSpPr>
              <p:cNvPr id="307" name="Group 284">
                <a:extLst>
                  <a:ext uri="{FF2B5EF4-FFF2-40B4-BE49-F238E27FC236}">
                    <a16:creationId xmlns:a16="http://schemas.microsoft.com/office/drawing/2014/main" id="{9E36F77D-9E01-F2EB-7F19-AFD6D99F241A}"/>
                  </a:ext>
                </a:extLst>
              </p:cNvPr>
              <p:cNvGrpSpPr/>
              <p:nvPr/>
            </p:nvGrpSpPr>
            <p:grpSpPr>
              <a:xfrm>
                <a:off x="4953000" y="3276600"/>
                <a:ext cx="1600200" cy="990600"/>
                <a:chOff x="4953000" y="3276600"/>
                <a:chExt cx="1600200" cy="990600"/>
              </a:xfrm>
              <a:grpFill/>
            </p:grpSpPr>
            <p:sp>
              <p:nvSpPr>
                <p:cNvPr id="323" name="Octagon 322">
                  <a:extLst>
                    <a:ext uri="{FF2B5EF4-FFF2-40B4-BE49-F238E27FC236}">
                      <a16:creationId xmlns:a16="http://schemas.microsoft.com/office/drawing/2014/main" id="{09AAFAC6-8C14-8226-A014-8A65B17B576C}"/>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Diamond 323">
                  <a:extLst>
                    <a:ext uri="{FF2B5EF4-FFF2-40B4-BE49-F238E27FC236}">
                      <a16:creationId xmlns:a16="http://schemas.microsoft.com/office/drawing/2014/main" id="{487C32CE-7466-4961-7B81-6469A9589BE2}"/>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Diamond 324">
                  <a:extLst>
                    <a:ext uri="{FF2B5EF4-FFF2-40B4-BE49-F238E27FC236}">
                      <a16:creationId xmlns:a16="http://schemas.microsoft.com/office/drawing/2014/main" id="{CE468915-81AC-00D2-DCC1-6E6D81CB8DA1}"/>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Diamond 325">
                  <a:extLst>
                    <a:ext uri="{FF2B5EF4-FFF2-40B4-BE49-F238E27FC236}">
                      <a16:creationId xmlns:a16="http://schemas.microsoft.com/office/drawing/2014/main" id="{D99DEE23-2E1C-FD7E-12AE-8F6C4318DE16}"/>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285">
                <a:extLst>
                  <a:ext uri="{FF2B5EF4-FFF2-40B4-BE49-F238E27FC236}">
                    <a16:creationId xmlns:a16="http://schemas.microsoft.com/office/drawing/2014/main" id="{2CFF7272-2E91-F4DA-9F8A-8FF9ED8299FC}"/>
                  </a:ext>
                </a:extLst>
              </p:cNvPr>
              <p:cNvGrpSpPr/>
              <p:nvPr/>
            </p:nvGrpSpPr>
            <p:grpSpPr>
              <a:xfrm>
                <a:off x="6477000" y="3276600"/>
                <a:ext cx="1600200" cy="990600"/>
                <a:chOff x="4953000" y="3276600"/>
                <a:chExt cx="1600200" cy="990600"/>
              </a:xfrm>
              <a:grpFill/>
            </p:grpSpPr>
            <p:sp>
              <p:nvSpPr>
                <p:cNvPr id="319" name="Octagon 318">
                  <a:extLst>
                    <a:ext uri="{FF2B5EF4-FFF2-40B4-BE49-F238E27FC236}">
                      <a16:creationId xmlns:a16="http://schemas.microsoft.com/office/drawing/2014/main" id="{C4986328-969E-086F-21FC-013102B115BA}"/>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Diamond 319">
                  <a:extLst>
                    <a:ext uri="{FF2B5EF4-FFF2-40B4-BE49-F238E27FC236}">
                      <a16:creationId xmlns:a16="http://schemas.microsoft.com/office/drawing/2014/main" id="{920C11F0-76BA-87B7-C3DB-787A49CE967F}"/>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Diamond 320">
                  <a:extLst>
                    <a:ext uri="{FF2B5EF4-FFF2-40B4-BE49-F238E27FC236}">
                      <a16:creationId xmlns:a16="http://schemas.microsoft.com/office/drawing/2014/main" id="{31C2DB2A-1C31-D7B5-6618-0CB05DE0F253}"/>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Diamond 321">
                  <a:extLst>
                    <a:ext uri="{FF2B5EF4-FFF2-40B4-BE49-F238E27FC236}">
                      <a16:creationId xmlns:a16="http://schemas.microsoft.com/office/drawing/2014/main" id="{5C7D8DC6-894A-6837-F963-CACD533E0C27}"/>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290">
                <a:extLst>
                  <a:ext uri="{FF2B5EF4-FFF2-40B4-BE49-F238E27FC236}">
                    <a16:creationId xmlns:a16="http://schemas.microsoft.com/office/drawing/2014/main" id="{D607B2CF-32C0-27A4-7642-07ADB2A76C9E}"/>
                  </a:ext>
                </a:extLst>
              </p:cNvPr>
              <p:cNvGrpSpPr/>
              <p:nvPr/>
            </p:nvGrpSpPr>
            <p:grpSpPr>
              <a:xfrm>
                <a:off x="8001000" y="3276600"/>
                <a:ext cx="1600200" cy="990600"/>
                <a:chOff x="4953000" y="3276600"/>
                <a:chExt cx="1600200" cy="990600"/>
              </a:xfrm>
              <a:grpFill/>
            </p:grpSpPr>
            <p:sp>
              <p:nvSpPr>
                <p:cNvPr id="315" name="Octagon 314">
                  <a:extLst>
                    <a:ext uri="{FF2B5EF4-FFF2-40B4-BE49-F238E27FC236}">
                      <a16:creationId xmlns:a16="http://schemas.microsoft.com/office/drawing/2014/main" id="{FFA6076D-0418-D20F-D704-6CF7A274D2EA}"/>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Diamond 315">
                  <a:extLst>
                    <a:ext uri="{FF2B5EF4-FFF2-40B4-BE49-F238E27FC236}">
                      <a16:creationId xmlns:a16="http://schemas.microsoft.com/office/drawing/2014/main" id="{3D73888C-832A-9597-645E-4A81C330F480}"/>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Diamond 316">
                  <a:extLst>
                    <a:ext uri="{FF2B5EF4-FFF2-40B4-BE49-F238E27FC236}">
                      <a16:creationId xmlns:a16="http://schemas.microsoft.com/office/drawing/2014/main" id="{3134589A-6B15-80B2-02C0-883EDA7C0B69}"/>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Diamond 317">
                  <a:extLst>
                    <a:ext uri="{FF2B5EF4-FFF2-40B4-BE49-F238E27FC236}">
                      <a16:creationId xmlns:a16="http://schemas.microsoft.com/office/drawing/2014/main" id="{4E7839FD-0148-7BDF-79BF-862388B1F84A}"/>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295">
                <a:extLst>
                  <a:ext uri="{FF2B5EF4-FFF2-40B4-BE49-F238E27FC236}">
                    <a16:creationId xmlns:a16="http://schemas.microsoft.com/office/drawing/2014/main" id="{F7312A95-EE1C-5804-5417-5668EC28F481}"/>
                  </a:ext>
                </a:extLst>
              </p:cNvPr>
              <p:cNvGrpSpPr/>
              <p:nvPr/>
            </p:nvGrpSpPr>
            <p:grpSpPr>
              <a:xfrm>
                <a:off x="9525000" y="3276600"/>
                <a:ext cx="1600200" cy="990600"/>
                <a:chOff x="4953000" y="3276600"/>
                <a:chExt cx="1600200" cy="990600"/>
              </a:xfrm>
              <a:grpFill/>
            </p:grpSpPr>
            <p:sp>
              <p:nvSpPr>
                <p:cNvPr id="311" name="Octagon 310">
                  <a:extLst>
                    <a:ext uri="{FF2B5EF4-FFF2-40B4-BE49-F238E27FC236}">
                      <a16:creationId xmlns:a16="http://schemas.microsoft.com/office/drawing/2014/main" id="{79D1F4ED-FF53-F294-11D2-737D3A12E30D}"/>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Diamond 311">
                  <a:extLst>
                    <a:ext uri="{FF2B5EF4-FFF2-40B4-BE49-F238E27FC236}">
                      <a16:creationId xmlns:a16="http://schemas.microsoft.com/office/drawing/2014/main" id="{C1073F04-6F9B-2CA1-F812-D73E25B62C99}"/>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Diamond 312">
                  <a:extLst>
                    <a:ext uri="{FF2B5EF4-FFF2-40B4-BE49-F238E27FC236}">
                      <a16:creationId xmlns:a16="http://schemas.microsoft.com/office/drawing/2014/main" id="{932DE559-8A5C-E951-0339-7AB0298B472E}"/>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Diamond 313">
                  <a:extLst>
                    <a:ext uri="{FF2B5EF4-FFF2-40B4-BE49-F238E27FC236}">
                      <a16:creationId xmlns:a16="http://schemas.microsoft.com/office/drawing/2014/main" id="{B1C2B859-4276-7575-4899-AB96B18F0A16}"/>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2" name="Group 203">
              <a:extLst>
                <a:ext uri="{FF2B5EF4-FFF2-40B4-BE49-F238E27FC236}">
                  <a16:creationId xmlns:a16="http://schemas.microsoft.com/office/drawing/2014/main" id="{F8503541-2054-5985-6356-8CEE0DB45BA5}"/>
                </a:ext>
              </a:extLst>
            </p:cNvPr>
            <p:cNvGrpSpPr/>
            <p:nvPr/>
          </p:nvGrpSpPr>
          <p:grpSpPr>
            <a:xfrm>
              <a:off x="8280407" y="3827274"/>
              <a:ext cx="1126906" cy="256824"/>
              <a:chOff x="6432176" y="2998694"/>
              <a:chExt cx="1147484" cy="261514"/>
            </a:xfrm>
          </p:grpSpPr>
          <p:sp>
            <p:nvSpPr>
              <p:cNvPr id="285" name="Rectangle 284">
                <a:extLst>
                  <a:ext uri="{FF2B5EF4-FFF2-40B4-BE49-F238E27FC236}">
                    <a16:creationId xmlns:a16="http://schemas.microsoft.com/office/drawing/2014/main" id="{103999F6-7417-D368-7ED2-8F25AAD01B93}"/>
                  </a:ext>
                </a:extLst>
              </p:cNvPr>
              <p:cNvSpPr/>
              <p:nvPr/>
            </p:nvSpPr>
            <p:spPr>
              <a:xfrm>
                <a:off x="6436659" y="2998694"/>
                <a:ext cx="1143001" cy="26151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286" name="Group 140">
                <a:extLst>
                  <a:ext uri="{FF2B5EF4-FFF2-40B4-BE49-F238E27FC236}">
                    <a16:creationId xmlns:a16="http://schemas.microsoft.com/office/drawing/2014/main" id="{29B15C18-957D-ED7F-C097-47B9B0D216F7}"/>
                  </a:ext>
                </a:extLst>
              </p:cNvPr>
              <p:cNvGrpSpPr/>
              <p:nvPr/>
            </p:nvGrpSpPr>
            <p:grpSpPr>
              <a:xfrm>
                <a:off x="6432176" y="3034554"/>
                <a:ext cx="1102659" cy="201706"/>
                <a:chOff x="4953000" y="3276600"/>
                <a:chExt cx="6172200" cy="990600"/>
              </a:xfrm>
            </p:grpSpPr>
            <p:grpSp>
              <p:nvGrpSpPr>
                <p:cNvPr id="287" name="Group 284">
                  <a:extLst>
                    <a:ext uri="{FF2B5EF4-FFF2-40B4-BE49-F238E27FC236}">
                      <a16:creationId xmlns:a16="http://schemas.microsoft.com/office/drawing/2014/main" id="{59243D11-5306-8EFC-DACE-9D4C30A3C4DE}"/>
                    </a:ext>
                  </a:extLst>
                </p:cNvPr>
                <p:cNvGrpSpPr/>
                <p:nvPr/>
              </p:nvGrpSpPr>
              <p:grpSpPr>
                <a:xfrm>
                  <a:off x="4953000" y="3276600"/>
                  <a:ext cx="1600200" cy="990600"/>
                  <a:chOff x="4953000" y="3276600"/>
                  <a:chExt cx="1600200" cy="990600"/>
                </a:xfrm>
              </p:grpSpPr>
              <p:sp>
                <p:nvSpPr>
                  <p:cNvPr id="303" name="Octagon 302">
                    <a:extLst>
                      <a:ext uri="{FF2B5EF4-FFF2-40B4-BE49-F238E27FC236}">
                        <a16:creationId xmlns:a16="http://schemas.microsoft.com/office/drawing/2014/main" id="{82237C90-9458-3CB4-66BB-4FA5B64485C0}"/>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Diamond 303">
                    <a:extLst>
                      <a:ext uri="{FF2B5EF4-FFF2-40B4-BE49-F238E27FC236}">
                        <a16:creationId xmlns:a16="http://schemas.microsoft.com/office/drawing/2014/main" id="{7F5E8B99-0073-8100-EE2C-F1EDEEEB4D78}"/>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Diamond 304">
                    <a:extLst>
                      <a:ext uri="{FF2B5EF4-FFF2-40B4-BE49-F238E27FC236}">
                        <a16:creationId xmlns:a16="http://schemas.microsoft.com/office/drawing/2014/main" id="{AC518334-1AAB-57A2-7DC2-D84E9847CA38}"/>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Diamond 305">
                    <a:extLst>
                      <a:ext uri="{FF2B5EF4-FFF2-40B4-BE49-F238E27FC236}">
                        <a16:creationId xmlns:a16="http://schemas.microsoft.com/office/drawing/2014/main" id="{4E30914D-E753-2425-5B52-DF89435A806C}"/>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8" name="Group 285">
                  <a:extLst>
                    <a:ext uri="{FF2B5EF4-FFF2-40B4-BE49-F238E27FC236}">
                      <a16:creationId xmlns:a16="http://schemas.microsoft.com/office/drawing/2014/main" id="{1F119273-139C-1104-13E6-681C25700CD6}"/>
                    </a:ext>
                  </a:extLst>
                </p:cNvPr>
                <p:cNvGrpSpPr/>
                <p:nvPr/>
              </p:nvGrpSpPr>
              <p:grpSpPr>
                <a:xfrm>
                  <a:off x="6477000" y="3276600"/>
                  <a:ext cx="1600200" cy="990600"/>
                  <a:chOff x="4953000" y="3276600"/>
                  <a:chExt cx="1600200" cy="990600"/>
                </a:xfrm>
              </p:grpSpPr>
              <p:sp>
                <p:nvSpPr>
                  <p:cNvPr id="299" name="Octagon 298">
                    <a:extLst>
                      <a:ext uri="{FF2B5EF4-FFF2-40B4-BE49-F238E27FC236}">
                        <a16:creationId xmlns:a16="http://schemas.microsoft.com/office/drawing/2014/main" id="{2A7F3E22-B2F1-98BC-3B72-B06CD6E4443C}"/>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Diamond 299">
                    <a:extLst>
                      <a:ext uri="{FF2B5EF4-FFF2-40B4-BE49-F238E27FC236}">
                        <a16:creationId xmlns:a16="http://schemas.microsoft.com/office/drawing/2014/main" id="{6C077E40-E12C-A588-5260-045C7D1C08BE}"/>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Diamond 300">
                    <a:extLst>
                      <a:ext uri="{FF2B5EF4-FFF2-40B4-BE49-F238E27FC236}">
                        <a16:creationId xmlns:a16="http://schemas.microsoft.com/office/drawing/2014/main" id="{0A9BE3C8-6052-8026-8129-5620FAF30124}"/>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Diamond 301">
                    <a:extLst>
                      <a:ext uri="{FF2B5EF4-FFF2-40B4-BE49-F238E27FC236}">
                        <a16:creationId xmlns:a16="http://schemas.microsoft.com/office/drawing/2014/main" id="{0D08FA09-F25D-7FA4-158D-E20A5039F940}"/>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9" name="Group 290">
                  <a:extLst>
                    <a:ext uri="{FF2B5EF4-FFF2-40B4-BE49-F238E27FC236}">
                      <a16:creationId xmlns:a16="http://schemas.microsoft.com/office/drawing/2014/main" id="{0016D3F3-44B2-0226-3F44-9F6A9C226A9B}"/>
                    </a:ext>
                  </a:extLst>
                </p:cNvPr>
                <p:cNvGrpSpPr/>
                <p:nvPr/>
              </p:nvGrpSpPr>
              <p:grpSpPr>
                <a:xfrm>
                  <a:off x="8001000" y="3276600"/>
                  <a:ext cx="1600200" cy="990600"/>
                  <a:chOff x="4953000" y="3276600"/>
                  <a:chExt cx="1600200" cy="990600"/>
                </a:xfrm>
              </p:grpSpPr>
              <p:sp>
                <p:nvSpPr>
                  <p:cNvPr id="295" name="Octagon 294">
                    <a:extLst>
                      <a:ext uri="{FF2B5EF4-FFF2-40B4-BE49-F238E27FC236}">
                        <a16:creationId xmlns:a16="http://schemas.microsoft.com/office/drawing/2014/main" id="{B3304502-0E3E-8A28-B08E-F9FB4E33112E}"/>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Diamond 295">
                    <a:extLst>
                      <a:ext uri="{FF2B5EF4-FFF2-40B4-BE49-F238E27FC236}">
                        <a16:creationId xmlns:a16="http://schemas.microsoft.com/office/drawing/2014/main" id="{7305B781-AA49-E600-8A66-BFBC0B8F9C8F}"/>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Diamond 296">
                    <a:extLst>
                      <a:ext uri="{FF2B5EF4-FFF2-40B4-BE49-F238E27FC236}">
                        <a16:creationId xmlns:a16="http://schemas.microsoft.com/office/drawing/2014/main" id="{6C162C91-354D-7E76-9783-AF4F3B8C84F7}"/>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Diamond 297">
                    <a:extLst>
                      <a:ext uri="{FF2B5EF4-FFF2-40B4-BE49-F238E27FC236}">
                        <a16:creationId xmlns:a16="http://schemas.microsoft.com/office/drawing/2014/main" id="{23432BEB-08C4-F6A5-A823-10A5E5563092}"/>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0" name="Group 295">
                  <a:extLst>
                    <a:ext uri="{FF2B5EF4-FFF2-40B4-BE49-F238E27FC236}">
                      <a16:creationId xmlns:a16="http://schemas.microsoft.com/office/drawing/2014/main" id="{A05AD884-918A-02BA-191D-DCF26C4EF464}"/>
                    </a:ext>
                  </a:extLst>
                </p:cNvPr>
                <p:cNvGrpSpPr/>
                <p:nvPr/>
              </p:nvGrpSpPr>
              <p:grpSpPr>
                <a:xfrm>
                  <a:off x="9525000" y="3276600"/>
                  <a:ext cx="1600200" cy="990600"/>
                  <a:chOff x="4953000" y="3276600"/>
                  <a:chExt cx="1600200" cy="990600"/>
                </a:xfrm>
              </p:grpSpPr>
              <p:sp>
                <p:nvSpPr>
                  <p:cNvPr id="291" name="Octagon 290">
                    <a:extLst>
                      <a:ext uri="{FF2B5EF4-FFF2-40B4-BE49-F238E27FC236}">
                        <a16:creationId xmlns:a16="http://schemas.microsoft.com/office/drawing/2014/main" id="{C8DFC198-8AD9-0AAE-AF63-FE46B684F64E}"/>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Diamond 291">
                    <a:extLst>
                      <a:ext uri="{FF2B5EF4-FFF2-40B4-BE49-F238E27FC236}">
                        <a16:creationId xmlns:a16="http://schemas.microsoft.com/office/drawing/2014/main" id="{873F312E-3B92-110B-7C07-CBE3ADFAF500}"/>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Diamond 292">
                    <a:extLst>
                      <a:ext uri="{FF2B5EF4-FFF2-40B4-BE49-F238E27FC236}">
                        <a16:creationId xmlns:a16="http://schemas.microsoft.com/office/drawing/2014/main" id="{F56AD5F5-C459-E29B-DE78-66BBF4A21737}"/>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Diamond 293">
                    <a:extLst>
                      <a:ext uri="{FF2B5EF4-FFF2-40B4-BE49-F238E27FC236}">
                        <a16:creationId xmlns:a16="http://schemas.microsoft.com/office/drawing/2014/main" id="{9DA28357-CFD2-AC65-F770-CD6FEDEB2A8E}"/>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63" name="Moon 262">
              <a:extLst>
                <a:ext uri="{FF2B5EF4-FFF2-40B4-BE49-F238E27FC236}">
                  <a16:creationId xmlns:a16="http://schemas.microsoft.com/office/drawing/2014/main" id="{FF3EF5CE-8604-04E0-4DF8-617F10355446}"/>
                </a:ext>
              </a:extLst>
            </p:cNvPr>
            <p:cNvSpPr/>
            <p:nvPr/>
          </p:nvSpPr>
          <p:spPr>
            <a:xfrm rot="16200000" flipH="1">
              <a:off x="8611791" y="897912"/>
              <a:ext cx="380281" cy="1198805"/>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4" name="Group 119">
              <a:extLst>
                <a:ext uri="{FF2B5EF4-FFF2-40B4-BE49-F238E27FC236}">
                  <a16:creationId xmlns:a16="http://schemas.microsoft.com/office/drawing/2014/main" id="{8FC1E800-0F3B-7B4B-0B7F-4FAE049B2E3C}"/>
                </a:ext>
              </a:extLst>
            </p:cNvPr>
            <p:cNvGrpSpPr/>
            <p:nvPr/>
          </p:nvGrpSpPr>
          <p:grpSpPr>
            <a:xfrm>
              <a:off x="7950260" y="1591074"/>
              <a:ext cx="1667192" cy="315826"/>
              <a:chOff x="4953000" y="3276600"/>
              <a:chExt cx="6172200" cy="990600"/>
            </a:xfrm>
          </p:grpSpPr>
          <p:grpSp>
            <p:nvGrpSpPr>
              <p:cNvPr id="265" name="Group 284">
                <a:extLst>
                  <a:ext uri="{FF2B5EF4-FFF2-40B4-BE49-F238E27FC236}">
                    <a16:creationId xmlns:a16="http://schemas.microsoft.com/office/drawing/2014/main" id="{9A21EC01-174C-4F8B-6A5B-DBC244612AF6}"/>
                  </a:ext>
                </a:extLst>
              </p:cNvPr>
              <p:cNvGrpSpPr/>
              <p:nvPr/>
            </p:nvGrpSpPr>
            <p:grpSpPr>
              <a:xfrm>
                <a:off x="4953000" y="3276600"/>
                <a:ext cx="1600200" cy="990600"/>
                <a:chOff x="4953000" y="3276600"/>
                <a:chExt cx="1600200" cy="990600"/>
              </a:xfrm>
            </p:grpSpPr>
            <p:sp>
              <p:nvSpPr>
                <p:cNvPr id="281" name="Octagon 280">
                  <a:extLst>
                    <a:ext uri="{FF2B5EF4-FFF2-40B4-BE49-F238E27FC236}">
                      <a16:creationId xmlns:a16="http://schemas.microsoft.com/office/drawing/2014/main" id="{CFED973F-2E42-ABA2-70B0-DCA05AF1ACC8}"/>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Diamond 281">
                  <a:extLst>
                    <a:ext uri="{FF2B5EF4-FFF2-40B4-BE49-F238E27FC236}">
                      <a16:creationId xmlns:a16="http://schemas.microsoft.com/office/drawing/2014/main" id="{D6333A3E-7FAD-E481-10A9-10B13C959DE2}"/>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Diamond 282">
                  <a:extLst>
                    <a:ext uri="{FF2B5EF4-FFF2-40B4-BE49-F238E27FC236}">
                      <a16:creationId xmlns:a16="http://schemas.microsoft.com/office/drawing/2014/main" id="{252047FA-1E7A-9581-C531-E385FD26F0CD}"/>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Diamond 283">
                  <a:extLst>
                    <a:ext uri="{FF2B5EF4-FFF2-40B4-BE49-F238E27FC236}">
                      <a16:creationId xmlns:a16="http://schemas.microsoft.com/office/drawing/2014/main" id="{2CDFE70C-922E-1C68-FD35-11C2C9AEFA44}"/>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6" name="Group 285">
                <a:extLst>
                  <a:ext uri="{FF2B5EF4-FFF2-40B4-BE49-F238E27FC236}">
                    <a16:creationId xmlns:a16="http://schemas.microsoft.com/office/drawing/2014/main" id="{82B88FF9-26BE-270E-1A63-8339818357E0}"/>
                  </a:ext>
                </a:extLst>
              </p:cNvPr>
              <p:cNvGrpSpPr/>
              <p:nvPr/>
            </p:nvGrpSpPr>
            <p:grpSpPr>
              <a:xfrm>
                <a:off x="6477000" y="3276600"/>
                <a:ext cx="1600200" cy="990600"/>
                <a:chOff x="4953000" y="3276600"/>
                <a:chExt cx="1600200" cy="990600"/>
              </a:xfrm>
            </p:grpSpPr>
            <p:sp>
              <p:nvSpPr>
                <p:cNvPr id="277" name="Octagon 276">
                  <a:extLst>
                    <a:ext uri="{FF2B5EF4-FFF2-40B4-BE49-F238E27FC236}">
                      <a16:creationId xmlns:a16="http://schemas.microsoft.com/office/drawing/2014/main" id="{E8367DC6-52FF-D3BB-6C58-EC25B98AC6A7}"/>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Diamond 277">
                  <a:extLst>
                    <a:ext uri="{FF2B5EF4-FFF2-40B4-BE49-F238E27FC236}">
                      <a16:creationId xmlns:a16="http://schemas.microsoft.com/office/drawing/2014/main" id="{11BB6558-F3E1-E727-1E54-349C1453F564}"/>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Diamond 278">
                  <a:extLst>
                    <a:ext uri="{FF2B5EF4-FFF2-40B4-BE49-F238E27FC236}">
                      <a16:creationId xmlns:a16="http://schemas.microsoft.com/office/drawing/2014/main" id="{899CA6AE-A13B-EB40-2255-14DB2A064228}"/>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Diamond 279">
                  <a:extLst>
                    <a:ext uri="{FF2B5EF4-FFF2-40B4-BE49-F238E27FC236}">
                      <a16:creationId xmlns:a16="http://schemas.microsoft.com/office/drawing/2014/main" id="{50AB2806-7F69-FD98-FCC1-8CA0390ED2C5}"/>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290">
                <a:extLst>
                  <a:ext uri="{FF2B5EF4-FFF2-40B4-BE49-F238E27FC236}">
                    <a16:creationId xmlns:a16="http://schemas.microsoft.com/office/drawing/2014/main" id="{393C44D7-BC46-5805-4CF8-6EEE9E6F0747}"/>
                  </a:ext>
                </a:extLst>
              </p:cNvPr>
              <p:cNvGrpSpPr/>
              <p:nvPr/>
            </p:nvGrpSpPr>
            <p:grpSpPr>
              <a:xfrm>
                <a:off x="8001000" y="3276600"/>
                <a:ext cx="1600200" cy="990600"/>
                <a:chOff x="4953000" y="3276600"/>
                <a:chExt cx="1600200" cy="990600"/>
              </a:xfrm>
            </p:grpSpPr>
            <p:sp>
              <p:nvSpPr>
                <p:cNvPr id="273" name="Octagon 128">
                  <a:extLst>
                    <a:ext uri="{FF2B5EF4-FFF2-40B4-BE49-F238E27FC236}">
                      <a16:creationId xmlns:a16="http://schemas.microsoft.com/office/drawing/2014/main" id="{F8FD5AB7-75BA-987A-3E95-2D14A73D6362}"/>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Diamond 273">
                  <a:extLst>
                    <a:ext uri="{FF2B5EF4-FFF2-40B4-BE49-F238E27FC236}">
                      <a16:creationId xmlns:a16="http://schemas.microsoft.com/office/drawing/2014/main" id="{E797F964-058D-9A67-02DB-6D3ED1EC4E60}"/>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Diamond 274">
                  <a:extLst>
                    <a:ext uri="{FF2B5EF4-FFF2-40B4-BE49-F238E27FC236}">
                      <a16:creationId xmlns:a16="http://schemas.microsoft.com/office/drawing/2014/main" id="{3BD9454E-D66E-3B24-D753-C18C60D3BF99}"/>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Diamond 275">
                  <a:extLst>
                    <a:ext uri="{FF2B5EF4-FFF2-40B4-BE49-F238E27FC236}">
                      <a16:creationId xmlns:a16="http://schemas.microsoft.com/office/drawing/2014/main" id="{BB2D98C8-B482-9992-CF59-27F42204F338}"/>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8" name="Group 295">
                <a:extLst>
                  <a:ext uri="{FF2B5EF4-FFF2-40B4-BE49-F238E27FC236}">
                    <a16:creationId xmlns:a16="http://schemas.microsoft.com/office/drawing/2014/main" id="{58036F0A-74D2-E12B-D441-1162698CD21F}"/>
                  </a:ext>
                </a:extLst>
              </p:cNvPr>
              <p:cNvGrpSpPr/>
              <p:nvPr/>
            </p:nvGrpSpPr>
            <p:grpSpPr>
              <a:xfrm>
                <a:off x="9525000" y="3276600"/>
                <a:ext cx="1600200" cy="990600"/>
                <a:chOff x="4953000" y="3276600"/>
                <a:chExt cx="1600200" cy="990600"/>
              </a:xfrm>
            </p:grpSpPr>
            <p:sp>
              <p:nvSpPr>
                <p:cNvPr id="269" name="Octagon 268">
                  <a:extLst>
                    <a:ext uri="{FF2B5EF4-FFF2-40B4-BE49-F238E27FC236}">
                      <a16:creationId xmlns:a16="http://schemas.microsoft.com/office/drawing/2014/main" id="{C069F15A-D977-2F42-CF22-45A1C5CC1640}"/>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Diamond 125">
                  <a:extLst>
                    <a:ext uri="{FF2B5EF4-FFF2-40B4-BE49-F238E27FC236}">
                      <a16:creationId xmlns:a16="http://schemas.microsoft.com/office/drawing/2014/main" id="{067095EF-CBCB-4FE8-0FD5-4ACD73B13B6E}"/>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Diamond 126">
                  <a:extLst>
                    <a:ext uri="{FF2B5EF4-FFF2-40B4-BE49-F238E27FC236}">
                      <a16:creationId xmlns:a16="http://schemas.microsoft.com/office/drawing/2014/main" id="{3305F5D8-BBDA-6A8B-A94C-493F7AF32D39}"/>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Diamond 127">
                  <a:extLst>
                    <a:ext uri="{FF2B5EF4-FFF2-40B4-BE49-F238E27FC236}">
                      <a16:creationId xmlns:a16="http://schemas.microsoft.com/office/drawing/2014/main" id="{EA44141E-31B7-3136-6E41-80EF5F600307}"/>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85224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43"/>
                                        </p:tgtEl>
                                        <p:attrNameLst>
                                          <p:attrName>style.visibility</p:attrName>
                                        </p:attrNameLst>
                                      </p:cBhvr>
                                      <p:to>
                                        <p:strVal val="visible"/>
                                      </p:to>
                                    </p:set>
                                    <p:animEffect transition="in" filter="wipe(down)">
                                      <p:cBhvr>
                                        <p:cTn id="9" dur="580">
                                          <p:stCondLst>
                                            <p:cond delay="0"/>
                                          </p:stCondLst>
                                        </p:cTn>
                                        <p:tgtEl>
                                          <p:spTgt spid="243"/>
                                        </p:tgtEl>
                                      </p:cBhvr>
                                    </p:animEffect>
                                    <p:anim calcmode="lin" valueType="num">
                                      <p:cBhvr>
                                        <p:cTn id="10" dur="1822" tmFilter="0,0; 0.14,0.36; 0.43,0.73; 0.71,0.91; 1.0,1.0">
                                          <p:stCondLst>
                                            <p:cond delay="0"/>
                                          </p:stCondLst>
                                        </p:cTn>
                                        <p:tgtEl>
                                          <p:spTgt spid="24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4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4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4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43"/>
                                        </p:tgtEl>
                                        <p:attrNameLst>
                                          <p:attrName>ppt_y</p:attrName>
                                        </p:attrNameLst>
                                      </p:cBhvr>
                                      <p:tavLst>
                                        <p:tav tm="0" fmla="#ppt_y-sin(pi*$)/81">
                                          <p:val>
                                            <p:fltVal val="0"/>
                                          </p:val>
                                        </p:tav>
                                        <p:tav tm="100000">
                                          <p:val>
                                            <p:fltVal val="1"/>
                                          </p:val>
                                        </p:tav>
                                      </p:tavLst>
                                    </p:anim>
                                    <p:animScale>
                                      <p:cBhvr>
                                        <p:cTn id="15" dur="26">
                                          <p:stCondLst>
                                            <p:cond delay="650"/>
                                          </p:stCondLst>
                                        </p:cTn>
                                        <p:tgtEl>
                                          <p:spTgt spid="243"/>
                                        </p:tgtEl>
                                      </p:cBhvr>
                                      <p:to x="100000" y="60000"/>
                                    </p:animScale>
                                    <p:animScale>
                                      <p:cBhvr>
                                        <p:cTn id="16" dur="166" decel="50000">
                                          <p:stCondLst>
                                            <p:cond delay="676"/>
                                          </p:stCondLst>
                                        </p:cTn>
                                        <p:tgtEl>
                                          <p:spTgt spid="243"/>
                                        </p:tgtEl>
                                      </p:cBhvr>
                                      <p:to x="100000" y="100000"/>
                                    </p:animScale>
                                    <p:animScale>
                                      <p:cBhvr>
                                        <p:cTn id="17" dur="26">
                                          <p:stCondLst>
                                            <p:cond delay="1312"/>
                                          </p:stCondLst>
                                        </p:cTn>
                                        <p:tgtEl>
                                          <p:spTgt spid="243"/>
                                        </p:tgtEl>
                                      </p:cBhvr>
                                      <p:to x="100000" y="80000"/>
                                    </p:animScale>
                                    <p:animScale>
                                      <p:cBhvr>
                                        <p:cTn id="18" dur="166" decel="50000">
                                          <p:stCondLst>
                                            <p:cond delay="1338"/>
                                          </p:stCondLst>
                                        </p:cTn>
                                        <p:tgtEl>
                                          <p:spTgt spid="243"/>
                                        </p:tgtEl>
                                      </p:cBhvr>
                                      <p:to x="100000" y="100000"/>
                                    </p:animScale>
                                    <p:animScale>
                                      <p:cBhvr>
                                        <p:cTn id="19" dur="26">
                                          <p:stCondLst>
                                            <p:cond delay="1642"/>
                                          </p:stCondLst>
                                        </p:cTn>
                                        <p:tgtEl>
                                          <p:spTgt spid="243"/>
                                        </p:tgtEl>
                                      </p:cBhvr>
                                      <p:to x="100000" y="90000"/>
                                    </p:animScale>
                                    <p:animScale>
                                      <p:cBhvr>
                                        <p:cTn id="20" dur="166" decel="50000">
                                          <p:stCondLst>
                                            <p:cond delay="1668"/>
                                          </p:stCondLst>
                                        </p:cTn>
                                        <p:tgtEl>
                                          <p:spTgt spid="243"/>
                                        </p:tgtEl>
                                      </p:cBhvr>
                                      <p:to x="100000" y="100000"/>
                                    </p:animScale>
                                    <p:animScale>
                                      <p:cBhvr>
                                        <p:cTn id="21" dur="26">
                                          <p:stCondLst>
                                            <p:cond delay="1808"/>
                                          </p:stCondLst>
                                        </p:cTn>
                                        <p:tgtEl>
                                          <p:spTgt spid="243"/>
                                        </p:tgtEl>
                                      </p:cBhvr>
                                      <p:to x="100000" y="95000"/>
                                    </p:animScale>
                                    <p:animScale>
                                      <p:cBhvr>
                                        <p:cTn id="22" dur="166" decel="50000">
                                          <p:stCondLst>
                                            <p:cond delay="1834"/>
                                          </p:stCondLst>
                                        </p:cTn>
                                        <p:tgtEl>
                                          <p:spTgt spid="243"/>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18" end="1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xEl>
                                              <p:pRg st="20" end="2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a:extLst>
              <a:ext uri="{FF2B5EF4-FFF2-40B4-BE49-F238E27FC236}">
                <a16:creationId xmlns:a16="http://schemas.microsoft.com/office/drawing/2014/main" id="{6590972F-302F-4136-9144-85551C6E1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828800" y="1"/>
            <a:ext cx="8610600" cy="830997"/>
          </a:xfrm>
          <a:prstGeom prst="rect">
            <a:avLst/>
          </a:prstGeom>
          <a:noFill/>
        </p:spPr>
        <p:txBody>
          <a:bodyPr wrap="square" rtlCol="0">
            <a:spAutoFit/>
          </a:bodyPr>
          <a:lstStyle/>
          <a:p>
            <a:pPr algn="ctr"/>
            <a:r>
              <a:rPr lang="en-US" sz="4800" dirty="0">
                <a:solidFill>
                  <a:schemeClr val="bg1"/>
                </a:solidFill>
                <a:latin typeface="Arial" panose="020B0604020202020204" pitchFamily="34" charset="0"/>
              </a:rPr>
              <a:t>Cezoram I and Cezoram II</a:t>
            </a:r>
          </a:p>
        </p:txBody>
      </p:sp>
      <p:sp>
        <p:nvSpPr>
          <p:cNvPr id="67" name="Rectangle 66"/>
          <p:cNvSpPr/>
          <p:nvPr/>
        </p:nvSpPr>
        <p:spPr>
          <a:xfrm>
            <a:off x="362139" y="1637169"/>
            <a:ext cx="5401901" cy="4524315"/>
          </a:xfrm>
          <a:prstGeom prst="rect">
            <a:avLst/>
          </a:prstGeom>
        </p:spPr>
        <p:txBody>
          <a:bodyPr wrap="square">
            <a:spAutoFit/>
          </a:bodyPr>
          <a:lstStyle/>
          <a:p>
            <a:r>
              <a:rPr lang="en-US" dirty="0">
                <a:solidFill>
                  <a:schemeClr val="bg1"/>
                </a:solidFill>
              </a:rPr>
              <a:t>He was the chief judge of the land for the Nephite people in around 30 BC following Helaman, son of Helaman</a:t>
            </a:r>
          </a:p>
          <a:p>
            <a:endParaRPr lang="en-US" dirty="0">
              <a:solidFill>
                <a:schemeClr val="bg1"/>
              </a:solidFill>
            </a:endParaRPr>
          </a:p>
          <a:p>
            <a:r>
              <a:rPr lang="en-US" dirty="0">
                <a:solidFill>
                  <a:schemeClr val="bg1"/>
                </a:solidFill>
              </a:rPr>
              <a:t>At this time the laws had become corrupt</a:t>
            </a:r>
          </a:p>
          <a:p>
            <a:endParaRPr lang="en-US" dirty="0">
              <a:solidFill>
                <a:schemeClr val="bg1"/>
              </a:solidFill>
            </a:endParaRPr>
          </a:p>
          <a:p>
            <a:r>
              <a:rPr lang="en-US" dirty="0">
                <a:solidFill>
                  <a:schemeClr val="bg1"/>
                </a:solidFill>
              </a:rPr>
              <a:t>He was murdered by an ‘unknown hand’ in around 26 BC on the judgment seat</a:t>
            </a:r>
          </a:p>
          <a:p>
            <a:endParaRPr lang="en-US" dirty="0">
              <a:solidFill>
                <a:schemeClr val="bg1"/>
              </a:solidFill>
            </a:endParaRPr>
          </a:p>
          <a:p>
            <a:r>
              <a:rPr lang="en-US" dirty="0">
                <a:solidFill>
                  <a:schemeClr val="bg1"/>
                </a:solidFill>
              </a:rPr>
              <a:t>His son, Cezoram, was appointed by the people after his father’s death</a:t>
            </a:r>
          </a:p>
          <a:p>
            <a:endParaRPr lang="en-US" dirty="0">
              <a:solidFill>
                <a:schemeClr val="bg1"/>
              </a:solidFill>
            </a:endParaRPr>
          </a:p>
          <a:p>
            <a:r>
              <a:rPr lang="en-US" dirty="0">
                <a:solidFill>
                  <a:schemeClr val="bg1"/>
                </a:solidFill>
              </a:rPr>
              <a:t>He was also assassinated by the </a:t>
            </a:r>
            <a:r>
              <a:rPr lang="en-US" dirty="0" err="1">
                <a:solidFill>
                  <a:schemeClr val="bg1"/>
                </a:solidFill>
              </a:rPr>
              <a:t>Gadianton</a:t>
            </a:r>
            <a:r>
              <a:rPr lang="en-US" dirty="0">
                <a:solidFill>
                  <a:schemeClr val="bg1"/>
                </a:solidFill>
              </a:rPr>
              <a:t> conspiracy who were rapidly gaining power</a:t>
            </a:r>
          </a:p>
          <a:p>
            <a:endParaRPr lang="en-US" dirty="0">
              <a:solidFill>
                <a:schemeClr val="bg1"/>
              </a:solidFill>
            </a:endParaRPr>
          </a:p>
          <a:p>
            <a:endParaRPr lang="en-US" dirty="0">
              <a:solidFill>
                <a:schemeClr val="bg1"/>
              </a:solidFill>
            </a:endParaRPr>
          </a:p>
        </p:txBody>
      </p:sp>
      <p:sp>
        <p:nvSpPr>
          <p:cNvPr id="117" name="TextBox 116"/>
          <p:cNvSpPr txBox="1"/>
          <p:nvPr/>
        </p:nvSpPr>
        <p:spPr>
          <a:xfrm>
            <a:off x="8990845" y="6488668"/>
            <a:ext cx="2971800" cy="369332"/>
          </a:xfrm>
          <a:prstGeom prst="rect">
            <a:avLst/>
          </a:prstGeom>
          <a:noFill/>
        </p:spPr>
        <p:txBody>
          <a:bodyPr wrap="square" rtlCol="0">
            <a:spAutoFit/>
          </a:bodyPr>
          <a:lstStyle/>
          <a:p>
            <a:pPr algn="r"/>
            <a:r>
              <a:rPr lang="en-US" dirty="0">
                <a:solidFill>
                  <a:schemeClr val="bg1"/>
                </a:solidFill>
              </a:rPr>
              <a:t>Who’s Who</a:t>
            </a:r>
          </a:p>
        </p:txBody>
      </p:sp>
      <p:grpSp>
        <p:nvGrpSpPr>
          <p:cNvPr id="2" name="Group 1">
            <a:extLst>
              <a:ext uri="{FF2B5EF4-FFF2-40B4-BE49-F238E27FC236}">
                <a16:creationId xmlns:a16="http://schemas.microsoft.com/office/drawing/2014/main" id="{13689E56-54E0-54A8-ABAA-22C3F1ADEDC1}"/>
              </a:ext>
            </a:extLst>
          </p:cNvPr>
          <p:cNvGrpSpPr/>
          <p:nvPr/>
        </p:nvGrpSpPr>
        <p:grpSpPr>
          <a:xfrm>
            <a:off x="6505347" y="1503746"/>
            <a:ext cx="1991223" cy="4417721"/>
            <a:chOff x="2819400" y="276459"/>
            <a:chExt cx="2406660" cy="4828940"/>
          </a:xfrm>
        </p:grpSpPr>
        <p:sp>
          <p:nvSpPr>
            <p:cNvPr id="3" name="Oval 2">
              <a:extLst>
                <a:ext uri="{FF2B5EF4-FFF2-40B4-BE49-F238E27FC236}">
                  <a16:creationId xmlns:a16="http://schemas.microsoft.com/office/drawing/2014/main" id="{F9CDE267-EFD4-0E25-33DF-88187F4822EA}"/>
                </a:ext>
              </a:extLst>
            </p:cNvPr>
            <p:cNvSpPr/>
            <p:nvPr/>
          </p:nvSpPr>
          <p:spPr>
            <a:xfrm>
              <a:off x="2819400" y="2971800"/>
              <a:ext cx="501660" cy="6968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a:extLst>
                <a:ext uri="{FF2B5EF4-FFF2-40B4-BE49-F238E27FC236}">
                  <a16:creationId xmlns:a16="http://schemas.microsoft.com/office/drawing/2014/main" id="{A2238ABB-EED7-D7EA-953A-B60544ACA8E2}"/>
                </a:ext>
              </a:extLst>
            </p:cNvPr>
            <p:cNvSpPr/>
            <p:nvPr/>
          </p:nvSpPr>
          <p:spPr>
            <a:xfrm rot="1437181">
              <a:off x="3001043" y="1864256"/>
              <a:ext cx="745021" cy="1697036"/>
            </a:xfrm>
            <a:prstGeom prst="trapezoid">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563C5BD8-8437-20A1-B0D7-9F45FBEBA80F}"/>
                </a:ext>
              </a:extLst>
            </p:cNvPr>
            <p:cNvSpPr/>
            <p:nvPr/>
          </p:nvSpPr>
          <p:spPr>
            <a:xfrm rot="4663168">
              <a:off x="4101895" y="4502259"/>
              <a:ext cx="484073" cy="722208"/>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1E8A5D3B-E43E-C629-C58D-46907BE4012E}"/>
                </a:ext>
              </a:extLst>
            </p:cNvPr>
            <p:cNvSpPr/>
            <p:nvPr/>
          </p:nvSpPr>
          <p:spPr>
            <a:xfrm rot="4271122">
              <a:off x="3421968" y="4498951"/>
              <a:ext cx="484073" cy="722208"/>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AAD54C9B-845B-529B-D303-8784553C91B2}"/>
                </a:ext>
              </a:extLst>
            </p:cNvPr>
            <p:cNvSpPr/>
            <p:nvPr/>
          </p:nvSpPr>
          <p:spPr>
            <a:xfrm>
              <a:off x="4724400" y="3048000"/>
              <a:ext cx="501660" cy="6968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122">
              <a:extLst>
                <a:ext uri="{FF2B5EF4-FFF2-40B4-BE49-F238E27FC236}">
                  <a16:creationId xmlns:a16="http://schemas.microsoft.com/office/drawing/2014/main" id="{F21922F2-4CA5-B365-2BE9-DC5CB0BB3CC5}"/>
                </a:ext>
              </a:extLst>
            </p:cNvPr>
            <p:cNvSpPr/>
            <p:nvPr/>
          </p:nvSpPr>
          <p:spPr>
            <a:xfrm rot="20170738">
              <a:off x="4324560" y="1826787"/>
              <a:ext cx="735387" cy="1744761"/>
            </a:xfrm>
            <a:prstGeom prst="trapezoid">
              <a:avLst>
                <a:gd name="adj" fmla="val 37545"/>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a:extLst>
                <a:ext uri="{FF2B5EF4-FFF2-40B4-BE49-F238E27FC236}">
                  <a16:creationId xmlns:a16="http://schemas.microsoft.com/office/drawing/2014/main" id="{CAE411FC-8A5C-730A-2160-4408E4C6BDEA}"/>
                </a:ext>
              </a:extLst>
            </p:cNvPr>
            <p:cNvSpPr/>
            <p:nvPr/>
          </p:nvSpPr>
          <p:spPr>
            <a:xfrm>
              <a:off x="3154917" y="1942383"/>
              <a:ext cx="1742670" cy="2892310"/>
            </a:xfrm>
            <a:prstGeom prst="trapezoid">
              <a:avLst>
                <a:gd name="adj" fmla="val 29129"/>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a:extLst>
                <a:ext uri="{FF2B5EF4-FFF2-40B4-BE49-F238E27FC236}">
                  <a16:creationId xmlns:a16="http://schemas.microsoft.com/office/drawing/2014/main" id="{76BC9E5A-CDB1-71CE-5B8A-48B1F5F728B3}"/>
                </a:ext>
              </a:extLst>
            </p:cNvPr>
            <p:cNvSpPr/>
            <p:nvPr/>
          </p:nvSpPr>
          <p:spPr>
            <a:xfrm rot="10800000">
              <a:off x="3686288" y="1939075"/>
              <a:ext cx="557654" cy="201789"/>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E69E38EC-50CD-1105-9ADC-379A0FD3C31B}"/>
                </a:ext>
              </a:extLst>
            </p:cNvPr>
            <p:cNvGrpSpPr/>
            <p:nvPr/>
          </p:nvGrpSpPr>
          <p:grpSpPr>
            <a:xfrm>
              <a:off x="3657600" y="1905000"/>
              <a:ext cx="609600" cy="2971800"/>
              <a:chOff x="9000565" y="475129"/>
              <a:chExt cx="806823" cy="4258236"/>
            </a:xfrm>
          </p:grpSpPr>
          <p:grpSp>
            <p:nvGrpSpPr>
              <p:cNvPr id="158" name="Group 157">
                <a:extLst>
                  <a:ext uri="{FF2B5EF4-FFF2-40B4-BE49-F238E27FC236}">
                    <a16:creationId xmlns:a16="http://schemas.microsoft.com/office/drawing/2014/main" id="{36712771-0FE8-14FE-42F6-47D0FC999808}"/>
                  </a:ext>
                </a:extLst>
              </p:cNvPr>
              <p:cNvGrpSpPr/>
              <p:nvPr/>
            </p:nvGrpSpPr>
            <p:grpSpPr>
              <a:xfrm>
                <a:off x="9036424" y="3012141"/>
                <a:ext cx="770964" cy="1721224"/>
                <a:chOff x="9000565" y="475129"/>
                <a:chExt cx="770964" cy="1721224"/>
              </a:xfrm>
            </p:grpSpPr>
            <p:sp>
              <p:nvSpPr>
                <p:cNvPr id="173" name="Multiply 244">
                  <a:extLst>
                    <a:ext uri="{FF2B5EF4-FFF2-40B4-BE49-F238E27FC236}">
                      <a16:creationId xmlns:a16="http://schemas.microsoft.com/office/drawing/2014/main" id="{E8491462-F189-F384-1444-2888FCA605B6}"/>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Multiply 245">
                  <a:extLst>
                    <a:ext uri="{FF2B5EF4-FFF2-40B4-BE49-F238E27FC236}">
                      <a16:creationId xmlns:a16="http://schemas.microsoft.com/office/drawing/2014/main" id="{82526E9E-E64E-ABD8-80EE-AD9331BE1D6B}"/>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Left-Right Arrow 246">
                  <a:extLst>
                    <a:ext uri="{FF2B5EF4-FFF2-40B4-BE49-F238E27FC236}">
                      <a16:creationId xmlns:a16="http://schemas.microsoft.com/office/drawing/2014/main" id="{FE702FCF-6CE6-2B8E-54AD-7DA1A2A7A859}"/>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Left-Right Arrow 247">
                  <a:extLst>
                    <a:ext uri="{FF2B5EF4-FFF2-40B4-BE49-F238E27FC236}">
                      <a16:creationId xmlns:a16="http://schemas.microsoft.com/office/drawing/2014/main" id="{7770FCFC-4A2A-D7CE-EDE9-62BA0FDFB2DE}"/>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a:extLst>
                    <a:ext uri="{FF2B5EF4-FFF2-40B4-BE49-F238E27FC236}">
                      <a16:creationId xmlns:a16="http://schemas.microsoft.com/office/drawing/2014/main" id="{AED6F8FD-8055-86E3-C86B-41A6A9A59C73}"/>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a:extLst>
                    <a:ext uri="{FF2B5EF4-FFF2-40B4-BE49-F238E27FC236}">
                      <a16:creationId xmlns:a16="http://schemas.microsoft.com/office/drawing/2014/main" id="{76D9AC78-3C6E-AEF8-5AC0-046A9D39FC08}"/>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74649BAF-27DE-D6D6-DAB6-303DA3DD0EB1}"/>
                  </a:ext>
                </a:extLst>
              </p:cNvPr>
              <p:cNvGrpSpPr/>
              <p:nvPr/>
            </p:nvGrpSpPr>
            <p:grpSpPr>
              <a:xfrm>
                <a:off x="9027459" y="1757082"/>
                <a:ext cx="770964" cy="1721224"/>
                <a:chOff x="9000565" y="475129"/>
                <a:chExt cx="770964" cy="1721224"/>
              </a:xfrm>
            </p:grpSpPr>
            <p:sp>
              <p:nvSpPr>
                <p:cNvPr id="167" name="Multiply 237">
                  <a:extLst>
                    <a:ext uri="{FF2B5EF4-FFF2-40B4-BE49-F238E27FC236}">
                      <a16:creationId xmlns:a16="http://schemas.microsoft.com/office/drawing/2014/main" id="{7B67BAF6-6553-B57F-4D42-D5AAB0889F67}"/>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ultiply 238">
                  <a:extLst>
                    <a:ext uri="{FF2B5EF4-FFF2-40B4-BE49-F238E27FC236}">
                      <a16:creationId xmlns:a16="http://schemas.microsoft.com/office/drawing/2014/main" id="{7AE1EEA1-000C-8ACD-6B71-D506C7864F87}"/>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Left-Right Arrow 239">
                  <a:extLst>
                    <a:ext uri="{FF2B5EF4-FFF2-40B4-BE49-F238E27FC236}">
                      <a16:creationId xmlns:a16="http://schemas.microsoft.com/office/drawing/2014/main" id="{535389EC-C38A-89D8-C14C-98AD9A94C28B}"/>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Left-Right Arrow 240">
                  <a:extLst>
                    <a:ext uri="{FF2B5EF4-FFF2-40B4-BE49-F238E27FC236}">
                      <a16:creationId xmlns:a16="http://schemas.microsoft.com/office/drawing/2014/main" id="{9ECCFDD1-7A67-4E05-CF49-F0ED2F111611}"/>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iamond 170">
                  <a:extLst>
                    <a:ext uri="{FF2B5EF4-FFF2-40B4-BE49-F238E27FC236}">
                      <a16:creationId xmlns:a16="http://schemas.microsoft.com/office/drawing/2014/main" id="{15437C85-B3ED-5C81-E576-DAF4CE4726DA}"/>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Diamond 171">
                  <a:extLst>
                    <a:ext uri="{FF2B5EF4-FFF2-40B4-BE49-F238E27FC236}">
                      <a16:creationId xmlns:a16="http://schemas.microsoft.com/office/drawing/2014/main" id="{7DEAEDC6-0139-15AF-4CB5-D57F76512B20}"/>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159">
                <a:extLst>
                  <a:ext uri="{FF2B5EF4-FFF2-40B4-BE49-F238E27FC236}">
                    <a16:creationId xmlns:a16="http://schemas.microsoft.com/office/drawing/2014/main" id="{ACC18232-06F1-69AD-4DCE-5E11A408AA7F}"/>
                  </a:ext>
                </a:extLst>
              </p:cNvPr>
              <p:cNvGrpSpPr/>
              <p:nvPr/>
            </p:nvGrpSpPr>
            <p:grpSpPr>
              <a:xfrm>
                <a:off x="9000565" y="475129"/>
                <a:ext cx="770964" cy="1721224"/>
                <a:chOff x="9000565" y="475129"/>
                <a:chExt cx="770964" cy="1721224"/>
              </a:xfrm>
            </p:grpSpPr>
            <p:sp>
              <p:nvSpPr>
                <p:cNvPr id="161" name="Multiply 229">
                  <a:extLst>
                    <a:ext uri="{FF2B5EF4-FFF2-40B4-BE49-F238E27FC236}">
                      <a16:creationId xmlns:a16="http://schemas.microsoft.com/office/drawing/2014/main" id="{45F6FE7B-44C7-1EA1-AFAE-666EF26A08E3}"/>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ultiply 230">
                  <a:extLst>
                    <a:ext uri="{FF2B5EF4-FFF2-40B4-BE49-F238E27FC236}">
                      <a16:creationId xmlns:a16="http://schemas.microsoft.com/office/drawing/2014/main" id="{A5A6FF39-6FAA-A255-7382-4BA24D1AD930}"/>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Left-Right Arrow 231">
                  <a:extLst>
                    <a:ext uri="{FF2B5EF4-FFF2-40B4-BE49-F238E27FC236}">
                      <a16:creationId xmlns:a16="http://schemas.microsoft.com/office/drawing/2014/main" id="{F4278A9F-E01F-6A1C-8CFC-1142C5E32C24}"/>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Left-Right Arrow 232">
                  <a:extLst>
                    <a:ext uri="{FF2B5EF4-FFF2-40B4-BE49-F238E27FC236}">
                      <a16:creationId xmlns:a16="http://schemas.microsoft.com/office/drawing/2014/main" id="{625F8EF5-7C12-A67F-B80A-B3E03044661E}"/>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a:extLst>
                    <a:ext uri="{FF2B5EF4-FFF2-40B4-BE49-F238E27FC236}">
                      <a16:creationId xmlns:a16="http://schemas.microsoft.com/office/drawing/2014/main" id="{40843405-9DE5-54EF-2699-15DC74DD1A66}"/>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F85C3DC1-3625-4462-0EBF-49B7BBCDDB23}"/>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7" name="Trapezoid 126">
              <a:extLst>
                <a:ext uri="{FF2B5EF4-FFF2-40B4-BE49-F238E27FC236}">
                  <a16:creationId xmlns:a16="http://schemas.microsoft.com/office/drawing/2014/main" id="{46F39FC0-A4DA-8693-86E6-1B66BB928072}"/>
                </a:ext>
              </a:extLst>
            </p:cNvPr>
            <p:cNvSpPr/>
            <p:nvPr/>
          </p:nvSpPr>
          <p:spPr>
            <a:xfrm rot="20906701">
              <a:off x="4224278" y="1939889"/>
              <a:ext cx="619243" cy="2677405"/>
            </a:xfrm>
            <a:prstGeom prst="trapezoid">
              <a:avLst/>
            </a:prstGeom>
            <a:solidFill>
              <a:srgbClr val="8D49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a:extLst>
                <a:ext uri="{FF2B5EF4-FFF2-40B4-BE49-F238E27FC236}">
                  <a16:creationId xmlns:a16="http://schemas.microsoft.com/office/drawing/2014/main" id="{EED47C4D-A634-0653-B9C7-D750F8AF6662}"/>
                </a:ext>
              </a:extLst>
            </p:cNvPr>
            <p:cNvSpPr/>
            <p:nvPr/>
          </p:nvSpPr>
          <p:spPr>
            <a:xfrm rot="580419">
              <a:off x="3192347" y="1937992"/>
              <a:ext cx="619243" cy="2677405"/>
            </a:xfrm>
            <a:prstGeom prst="trapezoid">
              <a:avLst/>
            </a:prstGeom>
            <a:solidFill>
              <a:srgbClr val="8D49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5">
              <a:extLst>
                <a:ext uri="{FF2B5EF4-FFF2-40B4-BE49-F238E27FC236}">
                  <a16:creationId xmlns:a16="http://schemas.microsoft.com/office/drawing/2014/main" id="{BBBAF5B1-1356-D048-3CB0-73EC4B549632}"/>
                </a:ext>
              </a:extLst>
            </p:cNvPr>
            <p:cNvGrpSpPr/>
            <p:nvPr/>
          </p:nvGrpSpPr>
          <p:grpSpPr>
            <a:xfrm rot="21106046">
              <a:off x="3574676" y="1580284"/>
              <a:ext cx="865577" cy="1103801"/>
              <a:chOff x="2740939" y="2385249"/>
              <a:chExt cx="1579657" cy="1582691"/>
            </a:xfrm>
          </p:grpSpPr>
          <p:sp>
            <p:nvSpPr>
              <p:cNvPr id="156" name="Moon 3">
                <a:extLst>
                  <a:ext uri="{FF2B5EF4-FFF2-40B4-BE49-F238E27FC236}">
                    <a16:creationId xmlns:a16="http://schemas.microsoft.com/office/drawing/2014/main" id="{D6AA75B0-930C-51CD-0B30-3753E8D1D189}"/>
                  </a:ext>
                </a:extLst>
              </p:cNvPr>
              <p:cNvSpPr/>
              <p:nvPr/>
            </p:nvSpPr>
            <p:spPr>
              <a:xfrm rot="16200000">
                <a:off x="2898653" y="2546001"/>
                <a:ext cx="1264225" cy="1579654"/>
              </a:xfrm>
              <a:prstGeom prst="moon">
                <a:avLst>
                  <a:gd name="adj" fmla="val 67712"/>
                </a:avLst>
              </a:prstGeom>
              <a:solidFill>
                <a:srgbClr val="8D49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oon 156">
                <a:extLst>
                  <a:ext uri="{FF2B5EF4-FFF2-40B4-BE49-F238E27FC236}">
                    <a16:creationId xmlns:a16="http://schemas.microsoft.com/office/drawing/2014/main" id="{B320A193-CB56-3F50-3D87-02CC4AA09CD7}"/>
                  </a:ext>
                </a:extLst>
              </p:cNvPr>
              <p:cNvSpPr/>
              <p:nvPr/>
            </p:nvSpPr>
            <p:spPr>
              <a:xfrm rot="16200000">
                <a:off x="2971923" y="2156528"/>
                <a:ext cx="1119952" cy="1577394"/>
              </a:xfrm>
              <a:prstGeom prst="moon">
                <a:avLst>
                  <a:gd name="adj" fmla="val 67712"/>
                </a:avLst>
              </a:prstGeom>
              <a:solidFill>
                <a:srgbClr val="8D49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Oval 129">
              <a:extLst>
                <a:ext uri="{FF2B5EF4-FFF2-40B4-BE49-F238E27FC236}">
                  <a16:creationId xmlns:a16="http://schemas.microsoft.com/office/drawing/2014/main" id="{3CE38980-D863-8B08-EA08-D85F8CE2C834}"/>
                </a:ext>
              </a:extLst>
            </p:cNvPr>
            <p:cNvSpPr/>
            <p:nvPr/>
          </p:nvSpPr>
          <p:spPr>
            <a:xfrm>
              <a:off x="3364037" y="381000"/>
              <a:ext cx="1118737" cy="16143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 Diagonal Corner Rectangle 275">
              <a:extLst>
                <a:ext uri="{FF2B5EF4-FFF2-40B4-BE49-F238E27FC236}">
                  <a16:creationId xmlns:a16="http://schemas.microsoft.com/office/drawing/2014/main" id="{CE3238EF-DC28-7A51-6BEE-1055C4AC5E9C}"/>
                </a:ext>
              </a:extLst>
            </p:cNvPr>
            <p:cNvSpPr/>
            <p:nvPr/>
          </p:nvSpPr>
          <p:spPr>
            <a:xfrm rot="1538424">
              <a:off x="3777445" y="388922"/>
              <a:ext cx="914400" cy="762000"/>
            </a:xfrm>
            <a:prstGeom prst="round2DiagRect">
              <a:avLst>
                <a:gd name="adj1" fmla="val 16667"/>
                <a:gd name="adj2" fmla="val 50000"/>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 Diagonal Corner Rectangle 276">
              <a:extLst>
                <a:ext uri="{FF2B5EF4-FFF2-40B4-BE49-F238E27FC236}">
                  <a16:creationId xmlns:a16="http://schemas.microsoft.com/office/drawing/2014/main" id="{D2CABBBF-40DF-30D2-71A2-13456D3264A6}"/>
                </a:ext>
              </a:extLst>
            </p:cNvPr>
            <p:cNvSpPr/>
            <p:nvPr/>
          </p:nvSpPr>
          <p:spPr>
            <a:xfrm rot="7044378">
              <a:off x="3139486" y="352659"/>
              <a:ext cx="914400" cy="762000"/>
            </a:xfrm>
            <a:prstGeom prst="round2DiagRect">
              <a:avLst>
                <a:gd name="adj1" fmla="val 16667"/>
                <a:gd name="adj2" fmla="val 50000"/>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0DB2F1DA-ADB3-0184-4825-5EEC0838A912}"/>
                </a:ext>
              </a:extLst>
            </p:cNvPr>
            <p:cNvSpPr/>
            <p:nvPr/>
          </p:nvSpPr>
          <p:spPr>
            <a:xfrm>
              <a:off x="3657600" y="381000"/>
              <a:ext cx="762000" cy="609600"/>
            </a:xfrm>
            <a:prstGeom prst="ellipse">
              <a:avLst/>
            </a:prstGeom>
            <a:solidFill>
              <a:srgbClr val="5E18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a:extLst>
                <a:ext uri="{FF2B5EF4-FFF2-40B4-BE49-F238E27FC236}">
                  <a16:creationId xmlns:a16="http://schemas.microsoft.com/office/drawing/2014/main" id="{14AF6509-2271-AD39-B013-E9FFE9E772FE}"/>
                </a:ext>
              </a:extLst>
            </p:cNvPr>
            <p:cNvGrpSpPr/>
            <p:nvPr/>
          </p:nvGrpSpPr>
          <p:grpSpPr>
            <a:xfrm rot="5400000">
              <a:off x="3771900" y="-38100"/>
              <a:ext cx="266700" cy="1714500"/>
              <a:chOff x="9000565" y="475129"/>
              <a:chExt cx="806823" cy="4258236"/>
            </a:xfrm>
          </p:grpSpPr>
          <p:grpSp>
            <p:nvGrpSpPr>
              <p:cNvPr id="135" name="Group 243">
                <a:extLst>
                  <a:ext uri="{FF2B5EF4-FFF2-40B4-BE49-F238E27FC236}">
                    <a16:creationId xmlns:a16="http://schemas.microsoft.com/office/drawing/2014/main" id="{9FCC18C0-3452-E0E5-E6DA-E6D429695343}"/>
                  </a:ext>
                </a:extLst>
              </p:cNvPr>
              <p:cNvGrpSpPr/>
              <p:nvPr/>
            </p:nvGrpSpPr>
            <p:grpSpPr>
              <a:xfrm>
                <a:off x="9036424" y="3012141"/>
                <a:ext cx="770964" cy="1721224"/>
                <a:chOff x="9000565" y="475129"/>
                <a:chExt cx="770964" cy="1721224"/>
              </a:xfrm>
            </p:grpSpPr>
            <p:sp>
              <p:nvSpPr>
                <p:cNvPr id="150" name="Multiply 269">
                  <a:extLst>
                    <a:ext uri="{FF2B5EF4-FFF2-40B4-BE49-F238E27FC236}">
                      <a16:creationId xmlns:a16="http://schemas.microsoft.com/office/drawing/2014/main" id="{3CCA6ED3-0A05-D6DD-124E-D8E00AF9BF6D}"/>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ultiply 270">
                  <a:extLst>
                    <a:ext uri="{FF2B5EF4-FFF2-40B4-BE49-F238E27FC236}">
                      <a16:creationId xmlns:a16="http://schemas.microsoft.com/office/drawing/2014/main" id="{FE703E15-CBF8-5A5E-D361-17EF3809BCD4}"/>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Left-Right Arrow 271">
                  <a:extLst>
                    <a:ext uri="{FF2B5EF4-FFF2-40B4-BE49-F238E27FC236}">
                      <a16:creationId xmlns:a16="http://schemas.microsoft.com/office/drawing/2014/main" id="{ECCF6E10-49A2-D1E2-DEE9-77DF5BF22860}"/>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Left-Right Arrow 272">
                  <a:extLst>
                    <a:ext uri="{FF2B5EF4-FFF2-40B4-BE49-F238E27FC236}">
                      <a16:creationId xmlns:a16="http://schemas.microsoft.com/office/drawing/2014/main" id="{B450D3FC-3FD3-BCFE-3007-026CC5638290}"/>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iamond 153">
                  <a:extLst>
                    <a:ext uri="{FF2B5EF4-FFF2-40B4-BE49-F238E27FC236}">
                      <a16:creationId xmlns:a16="http://schemas.microsoft.com/office/drawing/2014/main" id="{4068C800-0EF6-3627-3F19-E00EC2B87E93}"/>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154">
                  <a:extLst>
                    <a:ext uri="{FF2B5EF4-FFF2-40B4-BE49-F238E27FC236}">
                      <a16:creationId xmlns:a16="http://schemas.microsoft.com/office/drawing/2014/main" id="{C07FD866-717B-D880-CA3B-6DC5AC7DB35A}"/>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236">
                <a:extLst>
                  <a:ext uri="{FF2B5EF4-FFF2-40B4-BE49-F238E27FC236}">
                    <a16:creationId xmlns:a16="http://schemas.microsoft.com/office/drawing/2014/main" id="{8A83F2B4-0C0F-DDF5-57D7-298B22B09FB2}"/>
                  </a:ext>
                </a:extLst>
              </p:cNvPr>
              <p:cNvGrpSpPr/>
              <p:nvPr/>
            </p:nvGrpSpPr>
            <p:grpSpPr>
              <a:xfrm>
                <a:off x="9027459" y="1757082"/>
                <a:ext cx="770964" cy="1721224"/>
                <a:chOff x="9000565" y="475129"/>
                <a:chExt cx="770964" cy="1721224"/>
              </a:xfrm>
            </p:grpSpPr>
            <p:sp>
              <p:nvSpPr>
                <p:cNvPr id="144" name="Multiply 263">
                  <a:extLst>
                    <a:ext uri="{FF2B5EF4-FFF2-40B4-BE49-F238E27FC236}">
                      <a16:creationId xmlns:a16="http://schemas.microsoft.com/office/drawing/2014/main" id="{0461372D-BC37-DFA1-404A-A54765F647C5}"/>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ultiply 264">
                  <a:extLst>
                    <a:ext uri="{FF2B5EF4-FFF2-40B4-BE49-F238E27FC236}">
                      <a16:creationId xmlns:a16="http://schemas.microsoft.com/office/drawing/2014/main" id="{791D71A5-5DC4-E9F6-5781-EE99EA5E944D}"/>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Left-Right Arrow 265">
                  <a:extLst>
                    <a:ext uri="{FF2B5EF4-FFF2-40B4-BE49-F238E27FC236}">
                      <a16:creationId xmlns:a16="http://schemas.microsoft.com/office/drawing/2014/main" id="{5788BDC2-664D-BACD-B8B7-4B1FD63C8572}"/>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Left-Right Arrow 266">
                  <a:extLst>
                    <a:ext uri="{FF2B5EF4-FFF2-40B4-BE49-F238E27FC236}">
                      <a16:creationId xmlns:a16="http://schemas.microsoft.com/office/drawing/2014/main" id="{948DBCA8-2B90-69A5-DFE9-A5F9D3FF45EB}"/>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iamond 147">
                  <a:extLst>
                    <a:ext uri="{FF2B5EF4-FFF2-40B4-BE49-F238E27FC236}">
                      <a16:creationId xmlns:a16="http://schemas.microsoft.com/office/drawing/2014/main" id="{5488A1E1-B1F7-B105-600E-807A61F8A2D3}"/>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a:extLst>
                    <a:ext uri="{FF2B5EF4-FFF2-40B4-BE49-F238E27FC236}">
                      <a16:creationId xmlns:a16="http://schemas.microsoft.com/office/drawing/2014/main" id="{95326B3A-72A6-EA53-4901-EA9E82C67C36}"/>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235">
                <a:extLst>
                  <a:ext uri="{FF2B5EF4-FFF2-40B4-BE49-F238E27FC236}">
                    <a16:creationId xmlns:a16="http://schemas.microsoft.com/office/drawing/2014/main" id="{E33D6B60-1DA8-1506-E388-F7AC3F6F82F4}"/>
                  </a:ext>
                </a:extLst>
              </p:cNvPr>
              <p:cNvGrpSpPr/>
              <p:nvPr/>
            </p:nvGrpSpPr>
            <p:grpSpPr>
              <a:xfrm>
                <a:off x="9000565" y="475129"/>
                <a:ext cx="770964" cy="1721224"/>
                <a:chOff x="9000565" y="475129"/>
                <a:chExt cx="770964" cy="1721224"/>
              </a:xfrm>
            </p:grpSpPr>
            <p:sp>
              <p:nvSpPr>
                <p:cNvPr id="138" name="Multiply 257">
                  <a:extLst>
                    <a:ext uri="{FF2B5EF4-FFF2-40B4-BE49-F238E27FC236}">
                      <a16:creationId xmlns:a16="http://schemas.microsoft.com/office/drawing/2014/main" id="{AF4FD3B2-C6EB-77EE-6F57-5D3E572E91EE}"/>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Multiply 258">
                  <a:extLst>
                    <a:ext uri="{FF2B5EF4-FFF2-40B4-BE49-F238E27FC236}">
                      <a16:creationId xmlns:a16="http://schemas.microsoft.com/office/drawing/2014/main" id="{B84AAECE-3CF9-ED53-1DCB-687AC33FB185}"/>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Left-Right Arrow 259">
                  <a:extLst>
                    <a:ext uri="{FF2B5EF4-FFF2-40B4-BE49-F238E27FC236}">
                      <a16:creationId xmlns:a16="http://schemas.microsoft.com/office/drawing/2014/main" id="{393EFF69-AEC1-7F37-0240-2EA05BA0EB6A}"/>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Left-Right Arrow 260">
                  <a:extLst>
                    <a:ext uri="{FF2B5EF4-FFF2-40B4-BE49-F238E27FC236}">
                      <a16:creationId xmlns:a16="http://schemas.microsoft.com/office/drawing/2014/main" id="{22362D4E-BB3E-5E0B-8573-F92EAAE4B641}"/>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Diamond 141">
                  <a:extLst>
                    <a:ext uri="{FF2B5EF4-FFF2-40B4-BE49-F238E27FC236}">
                      <a16:creationId xmlns:a16="http://schemas.microsoft.com/office/drawing/2014/main" id="{347BC50B-EF98-66ED-55F8-5C61F43D1BE6}"/>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a:extLst>
                    <a:ext uri="{FF2B5EF4-FFF2-40B4-BE49-F238E27FC236}">
                      <a16:creationId xmlns:a16="http://schemas.microsoft.com/office/drawing/2014/main" id="{DC01D24A-1E5F-3995-C7A4-6101B81FD7A4}"/>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79" name="Group 178">
            <a:extLst>
              <a:ext uri="{FF2B5EF4-FFF2-40B4-BE49-F238E27FC236}">
                <a16:creationId xmlns:a16="http://schemas.microsoft.com/office/drawing/2014/main" id="{26C30B93-4040-F707-536C-A9517C1F17DF}"/>
              </a:ext>
            </a:extLst>
          </p:cNvPr>
          <p:cNvGrpSpPr/>
          <p:nvPr/>
        </p:nvGrpSpPr>
        <p:grpSpPr>
          <a:xfrm>
            <a:off x="8978239" y="1507946"/>
            <a:ext cx="2313886" cy="4211696"/>
            <a:chOff x="4267200" y="2670596"/>
            <a:chExt cx="1981200" cy="3606146"/>
          </a:xfrm>
        </p:grpSpPr>
        <p:sp>
          <p:nvSpPr>
            <p:cNvPr id="180" name="Round Diagonal Corner Rectangle 296">
              <a:extLst>
                <a:ext uri="{FF2B5EF4-FFF2-40B4-BE49-F238E27FC236}">
                  <a16:creationId xmlns:a16="http://schemas.microsoft.com/office/drawing/2014/main" id="{262C8523-C8FD-F5FC-A682-6DCF2B12A092}"/>
                </a:ext>
              </a:extLst>
            </p:cNvPr>
            <p:cNvSpPr/>
            <p:nvPr/>
          </p:nvSpPr>
          <p:spPr>
            <a:xfrm rot="5204949" flipH="1">
              <a:off x="5172417" y="2802148"/>
              <a:ext cx="752748" cy="581636"/>
            </a:xfrm>
            <a:prstGeom prst="round2DiagRect">
              <a:avLst>
                <a:gd name="adj1" fmla="val 16667"/>
                <a:gd name="adj2" fmla="val 50000"/>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 Diagonal Corner Rectangle 297">
              <a:extLst>
                <a:ext uri="{FF2B5EF4-FFF2-40B4-BE49-F238E27FC236}">
                  <a16:creationId xmlns:a16="http://schemas.microsoft.com/office/drawing/2014/main" id="{033CF85A-C09E-5B74-01B7-B61AC0F151CB}"/>
                </a:ext>
              </a:extLst>
            </p:cNvPr>
            <p:cNvSpPr/>
            <p:nvPr/>
          </p:nvSpPr>
          <p:spPr>
            <a:xfrm rot="5751864">
              <a:off x="4570678" y="2732557"/>
              <a:ext cx="697964" cy="627290"/>
            </a:xfrm>
            <a:prstGeom prst="round2DiagRect">
              <a:avLst>
                <a:gd name="adj1" fmla="val 16667"/>
                <a:gd name="adj2" fmla="val 50000"/>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1F9A12BE-E409-8D6E-433B-2A77564D69BE}"/>
                </a:ext>
              </a:extLst>
            </p:cNvPr>
            <p:cNvSpPr/>
            <p:nvPr/>
          </p:nvSpPr>
          <p:spPr>
            <a:xfrm>
              <a:off x="4267200" y="4648160"/>
              <a:ext cx="412974" cy="5319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rapezoid 182">
              <a:extLst>
                <a:ext uri="{FF2B5EF4-FFF2-40B4-BE49-F238E27FC236}">
                  <a16:creationId xmlns:a16="http://schemas.microsoft.com/office/drawing/2014/main" id="{90FFC7E7-E3FD-F1EC-4447-396B661BCA0E}"/>
                </a:ext>
              </a:extLst>
            </p:cNvPr>
            <p:cNvSpPr/>
            <p:nvPr/>
          </p:nvSpPr>
          <p:spPr>
            <a:xfrm rot="1437181">
              <a:off x="4443406" y="3677021"/>
              <a:ext cx="613313" cy="1426758"/>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605DCF91-237B-D921-810A-7FB17CF2A482}"/>
                </a:ext>
              </a:extLst>
            </p:cNvPr>
            <p:cNvSpPr/>
            <p:nvPr/>
          </p:nvSpPr>
          <p:spPr>
            <a:xfrm rot="4663168">
              <a:off x="5337471" y="5794728"/>
              <a:ext cx="369494" cy="594533"/>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9B6B0121-CF66-2ABB-21B9-D4EBBD1468C1}"/>
                </a:ext>
              </a:extLst>
            </p:cNvPr>
            <p:cNvSpPr/>
            <p:nvPr/>
          </p:nvSpPr>
          <p:spPr>
            <a:xfrm rot="4271122">
              <a:off x="4777745" y="5792203"/>
              <a:ext cx="369494" cy="594533"/>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70674914-B5FF-2F51-CE8D-EA32ECC1246D}"/>
                </a:ext>
              </a:extLst>
            </p:cNvPr>
            <p:cNvSpPr/>
            <p:nvPr/>
          </p:nvSpPr>
          <p:spPr>
            <a:xfrm>
              <a:off x="5835426" y="4706324"/>
              <a:ext cx="412974" cy="5319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rapezoid 186">
              <a:extLst>
                <a:ext uri="{FF2B5EF4-FFF2-40B4-BE49-F238E27FC236}">
                  <a16:creationId xmlns:a16="http://schemas.microsoft.com/office/drawing/2014/main" id="{AD6C9856-90CA-2076-5AE9-906D3EA36478}"/>
                </a:ext>
              </a:extLst>
            </p:cNvPr>
            <p:cNvSpPr/>
            <p:nvPr/>
          </p:nvSpPr>
          <p:spPr>
            <a:xfrm rot="20170738">
              <a:off x="5529480" y="3640909"/>
              <a:ext cx="605382" cy="1473036"/>
            </a:xfrm>
            <a:prstGeom prst="trapezoid">
              <a:avLst>
                <a:gd name="adj" fmla="val 37545"/>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187">
              <a:extLst>
                <a:ext uri="{FF2B5EF4-FFF2-40B4-BE49-F238E27FC236}">
                  <a16:creationId xmlns:a16="http://schemas.microsoft.com/office/drawing/2014/main" id="{C662DA02-6193-DB71-1436-2306517F612E}"/>
                </a:ext>
              </a:extLst>
            </p:cNvPr>
            <p:cNvSpPr/>
            <p:nvPr/>
          </p:nvSpPr>
          <p:spPr>
            <a:xfrm>
              <a:off x="4543403" y="3581400"/>
              <a:ext cx="1434593" cy="2488711"/>
            </a:xfrm>
            <a:prstGeom prst="trapezoid">
              <a:avLst>
                <a:gd name="adj" fmla="val 29129"/>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apezoid 188">
              <a:extLst>
                <a:ext uri="{FF2B5EF4-FFF2-40B4-BE49-F238E27FC236}">
                  <a16:creationId xmlns:a16="http://schemas.microsoft.com/office/drawing/2014/main" id="{0E4028A2-54C4-387F-0AF7-C1799A02ADD5}"/>
                </a:ext>
              </a:extLst>
            </p:cNvPr>
            <p:cNvSpPr/>
            <p:nvPr/>
          </p:nvSpPr>
          <p:spPr>
            <a:xfrm rot="10800000">
              <a:off x="4980835" y="3657600"/>
              <a:ext cx="459069" cy="356305"/>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250">
              <a:extLst>
                <a:ext uri="{FF2B5EF4-FFF2-40B4-BE49-F238E27FC236}">
                  <a16:creationId xmlns:a16="http://schemas.microsoft.com/office/drawing/2014/main" id="{C6CC2349-7CA1-9FAE-422F-1F1FA2D64FEC}"/>
                </a:ext>
              </a:extLst>
            </p:cNvPr>
            <p:cNvGrpSpPr/>
            <p:nvPr/>
          </p:nvGrpSpPr>
          <p:grpSpPr>
            <a:xfrm rot="5400000">
              <a:off x="4984375" y="4374778"/>
              <a:ext cx="555814" cy="1255059"/>
              <a:chOff x="9000565" y="430324"/>
              <a:chExt cx="797858" cy="3047982"/>
            </a:xfrm>
          </p:grpSpPr>
          <p:grpSp>
            <p:nvGrpSpPr>
              <p:cNvPr id="215" name="Group 236">
                <a:extLst>
                  <a:ext uri="{FF2B5EF4-FFF2-40B4-BE49-F238E27FC236}">
                    <a16:creationId xmlns:a16="http://schemas.microsoft.com/office/drawing/2014/main" id="{D4623929-9DCF-9A14-4EB2-1A061550E0A7}"/>
                  </a:ext>
                </a:extLst>
              </p:cNvPr>
              <p:cNvGrpSpPr/>
              <p:nvPr/>
            </p:nvGrpSpPr>
            <p:grpSpPr>
              <a:xfrm>
                <a:off x="9027459" y="1757082"/>
                <a:ext cx="770964" cy="1721224"/>
                <a:chOff x="9000565" y="475129"/>
                <a:chExt cx="770964" cy="1721224"/>
              </a:xfrm>
            </p:grpSpPr>
            <p:sp>
              <p:nvSpPr>
                <p:cNvPr id="223" name="Multiply 332">
                  <a:extLst>
                    <a:ext uri="{FF2B5EF4-FFF2-40B4-BE49-F238E27FC236}">
                      <a16:creationId xmlns:a16="http://schemas.microsoft.com/office/drawing/2014/main" id="{52DCEF30-21DB-480C-13A6-FC3B4DBD14C0}"/>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Multiply 333">
                  <a:extLst>
                    <a:ext uri="{FF2B5EF4-FFF2-40B4-BE49-F238E27FC236}">
                      <a16:creationId xmlns:a16="http://schemas.microsoft.com/office/drawing/2014/main" id="{15068EDF-410C-DEDA-F40C-47048ABC3398}"/>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Left-Right Arrow 334">
                  <a:extLst>
                    <a:ext uri="{FF2B5EF4-FFF2-40B4-BE49-F238E27FC236}">
                      <a16:creationId xmlns:a16="http://schemas.microsoft.com/office/drawing/2014/main" id="{F1BCC6AF-25D0-E4F7-D323-6208411E0BE4}"/>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Diamond 225">
                  <a:extLst>
                    <a:ext uri="{FF2B5EF4-FFF2-40B4-BE49-F238E27FC236}">
                      <a16:creationId xmlns:a16="http://schemas.microsoft.com/office/drawing/2014/main" id="{BE31E68C-95EE-2195-FD8F-6E11062F9B3F}"/>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Diamond 226">
                  <a:extLst>
                    <a:ext uri="{FF2B5EF4-FFF2-40B4-BE49-F238E27FC236}">
                      <a16:creationId xmlns:a16="http://schemas.microsoft.com/office/drawing/2014/main" id="{67CCFE85-E9D3-5E26-3221-EDC7A05E3A0A}"/>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35">
                <a:extLst>
                  <a:ext uri="{FF2B5EF4-FFF2-40B4-BE49-F238E27FC236}">
                    <a16:creationId xmlns:a16="http://schemas.microsoft.com/office/drawing/2014/main" id="{6BC07BB1-F3F2-E2A2-D2DF-1AE818017CAF}"/>
                  </a:ext>
                </a:extLst>
              </p:cNvPr>
              <p:cNvGrpSpPr/>
              <p:nvPr/>
            </p:nvGrpSpPr>
            <p:grpSpPr>
              <a:xfrm>
                <a:off x="9000565" y="430324"/>
                <a:ext cx="770964" cy="1766029"/>
                <a:chOff x="9000565" y="430324"/>
                <a:chExt cx="770964" cy="1766029"/>
              </a:xfrm>
            </p:grpSpPr>
            <p:sp>
              <p:nvSpPr>
                <p:cNvPr id="217" name="Multiply 326">
                  <a:extLst>
                    <a:ext uri="{FF2B5EF4-FFF2-40B4-BE49-F238E27FC236}">
                      <a16:creationId xmlns:a16="http://schemas.microsoft.com/office/drawing/2014/main" id="{4D8C7527-FF56-F670-72F6-8A91C6DA3A03}"/>
                    </a:ext>
                  </a:extLst>
                </p:cNvPr>
                <p:cNvSpPr/>
                <p:nvPr/>
              </p:nvSpPr>
              <p:spPr>
                <a:xfrm>
                  <a:off x="9000565" y="430324"/>
                  <a:ext cx="762001" cy="1111607"/>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Multiply 327">
                  <a:extLst>
                    <a:ext uri="{FF2B5EF4-FFF2-40B4-BE49-F238E27FC236}">
                      <a16:creationId xmlns:a16="http://schemas.microsoft.com/office/drawing/2014/main" id="{B8FDF570-3E68-D48A-1B2A-EAB8C4A31A17}"/>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Left-Right Arrow 328">
                  <a:extLst>
                    <a:ext uri="{FF2B5EF4-FFF2-40B4-BE49-F238E27FC236}">
                      <a16:creationId xmlns:a16="http://schemas.microsoft.com/office/drawing/2014/main" id="{8B135C83-6EB5-410B-2CCA-5563EB93BB11}"/>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Left-Right Arrow 329">
                  <a:extLst>
                    <a:ext uri="{FF2B5EF4-FFF2-40B4-BE49-F238E27FC236}">
                      <a16:creationId xmlns:a16="http://schemas.microsoft.com/office/drawing/2014/main" id="{CEA94B61-8944-4E96-554D-CDAD408F9D9F}"/>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Diamond 220">
                  <a:extLst>
                    <a:ext uri="{FF2B5EF4-FFF2-40B4-BE49-F238E27FC236}">
                      <a16:creationId xmlns:a16="http://schemas.microsoft.com/office/drawing/2014/main" id="{207A5344-F438-2185-2A7B-CEA15AC31194}"/>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Diamond 221">
                  <a:extLst>
                    <a:ext uri="{FF2B5EF4-FFF2-40B4-BE49-F238E27FC236}">
                      <a16:creationId xmlns:a16="http://schemas.microsoft.com/office/drawing/2014/main" id="{948389B5-BC67-FDDF-25E6-C3A9BCE9F801}"/>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1" name="Oval 190">
              <a:extLst>
                <a:ext uri="{FF2B5EF4-FFF2-40B4-BE49-F238E27FC236}">
                  <a16:creationId xmlns:a16="http://schemas.microsoft.com/office/drawing/2014/main" id="{8E70AEBB-5121-2F4F-DBE9-A513C67F4407}"/>
                </a:ext>
              </a:extLst>
            </p:cNvPr>
            <p:cNvSpPr/>
            <p:nvPr/>
          </p:nvSpPr>
          <p:spPr>
            <a:xfrm>
              <a:off x="4715554" y="2670596"/>
              <a:ext cx="999446" cy="12322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a:extLst>
                <a:ext uri="{FF2B5EF4-FFF2-40B4-BE49-F238E27FC236}">
                  <a16:creationId xmlns:a16="http://schemas.microsoft.com/office/drawing/2014/main" id="{49B3D9BF-D636-8B3D-97B2-9892E5F7FB98}"/>
                </a:ext>
              </a:extLst>
            </p:cNvPr>
            <p:cNvGrpSpPr/>
            <p:nvPr/>
          </p:nvGrpSpPr>
          <p:grpSpPr>
            <a:xfrm>
              <a:off x="4648200" y="2819400"/>
              <a:ext cx="1143000" cy="362174"/>
              <a:chOff x="5029199" y="838201"/>
              <a:chExt cx="1411403" cy="516024"/>
            </a:xfrm>
          </p:grpSpPr>
          <p:sp>
            <p:nvSpPr>
              <p:cNvPr id="193" name="Rounded Rectangle 344">
                <a:extLst>
                  <a:ext uri="{FF2B5EF4-FFF2-40B4-BE49-F238E27FC236}">
                    <a16:creationId xmlns:a16="http://schemas.microsoft.com/office/drawing/2014/main" id="{9906E951-9E5E-9115-6BA9-A58D8C36C561}"/>
                  </a:ext>
                </a:extLst>
              </p:cNvPr>
              <p:cNvSpPr/>
              <p:nvPr/>
            </p:nvSpPr>
            <p:spPr>
              <a:xfrm>
                <a:off x="5029200" y="914400"/>
                <a:ext cx="1371600" cy="3810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253">
                <a:extLst>
                  <a:ext uri="{FF2B5EF4-FFF2-40B4-BE49-F238E27FC236}">
                    <a16:creationId xmlns:a16="http://schemas.microsoft.com/office/drawing/2014/main" id="{A14FBEEF-7306-E559-F52D-EE24D5BC8916}"/>
                  </a:ext>
                </a:extLst>
              </p:cNvPr>
              <p:cNvGrpSpPr/>
              <p:nvPr/>
            </p:nvGrpSpPr>
            <p:grpSpPr>
              <a:xfrm rot="5400000">
                <a:off x="5476889" y="390511"/>
                <a:ext cx="516024" cy="1411403"/>
                <a:chOff x="9000565" y="475129"/>
                <a:chExt cx="806823" cy="4258236"/>
              </a:xfrm>
            </p:grpSpPr>
            <p:grpSp>
              <p:nvGrpSpPr>
                <p:cNvPr id="195" name="Group 243">
                  <a:extLst>
                    <a:ext uri="{FF2B5EF4-FFF2-40B4-BE49-F238E27FC236}">
                      <a16:creationId xmlns:a16="http://schemas.microsoft.com/office/drawing/2014/main" id="{E2998C6A-AB33-093B-562C-D6A1910B1207}"/>
                    </a:ext>
                  </a:extLst>
                </p:cNvPr>
                <p:cNvGrpSpPr/>
                <p:nvPr/>
              </p:nvGrpSpPr>
              <p:grpSpPr>
                <a:xfrm>
                  <a:off x="9036424" y="3012141"/>
                  <a:ext cx="770964" cy="1721224"/>
                  <a:chOff x="9000565" y="475129"/>
                  <a:chExt cx="770964" cy="1721224"/>
                </a:xfrm>
              </p:grpSpPr>
              <p:sp>
                <p:nvSpPr>
                  <p:cNvPr id="210" name="Multiply 315">
                    <a:extLst>
                      <a:ext uri="{FF2B5EF4-FFF2-40B4-BE49-F238E27FC236}">
                        <a16:creationId xmlns:a16="http://schemas.microsoft.com/office/drawing/2014/main" id="{8BAB7071-7B7F-F2FE-9293-1E1AECEB0FD4}"/>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ultiply 316">
                    <a:extLst>
                      <a:ext uri="{FF2B5EF4-FFF2-40B4-BE49-F238E27FC236}">
                        <a16:creationId xmlns:a16="http://schemas.microsoft.com/office/drawing/2014/main" id="{5AC2C868-1996-76FB-CE40-974C051754B6}"/>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Left-Right Arrow 317">
                    <a:extLst>
                      <a:ext uri="{FF2B5EF4-FFF2-40B4-BE49-F238E27FC236}">
                        <a16:creationId xmlns:a16="http://schemas.microsoft.com/office/drawing/2014/main" id="{6537E50E-2CDB-E834-6E31-01E582ECDB8E}"/>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Diamond 212">
                    <a:extLst>
                      <a:ext uri="{FF2B5EF4-FFF2-40B4-BE49-F238E27FC236}">
                        <a16:creationId xmlns:a16="http://schemas.microsoft.com/office/drawing/2014/main" id="{1BA2F5C3-E6B0-34C6-4DC2-1DE484E71023}"/>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Diamond 213">
                    <a:extLst>
                      <a:ext uri="{FF2B5EF4-FFF2-40B4-BE49-F238E27FC236}">
                        <a16:creationId xmlns:a16="http://schemas.microsoft.com/office/drawing/2014/main" id="{C5EEA385-6A60-9AFD-31A1-BEDCBE9E7266}"/>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236">
                  <a:extLst>
                    <a:ext uri="{FF2B5EF4-FFF2-40B4-BE49-F238E27FC236}">
                      <a16:creationId xmlns:a16="http://schemas.microsoft.com/office/drawing/2014/main" id="{E360C710-03A2-0BD7-7D9F-4C564C423593}"/>
                    </a:ext>
                  </a:extLst>
                </p:cNvPr>
                <p:cNvGrpSpPr/>
                <p:nvPr/>
              </p:nvGrpSpPr>
              <p:grpSpPr>
                <a:xfrm>
                  <a:off x="9027459" y="1757082"/>
                  <a:ext cx="770964" cy="1721224"/>
                  <a:chOff x="9000565" y="475129"/>
                  <a:chExt cx="770964" cy="1721224"/>
                </a:xfrm>
              </p:grpSpPr>
              <p:sp>
                <p:nvSpPr>
                  <p:cNvPr id="204" name="Multiply 309">
                    <a:extLst>
                      <a:ext uri="{FF2B5EF4-FFF2-40B4-BE49-F238E27FC236}">
                        <a16:creationId xmlns:a16="http://schemas.microsoft.com/office/drawing/2014/main" id="{B656A1FB-9424-342E-5C45-22F92D23E59A}"/>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Multiply 310">
                    <a:extLst>
                      <a:ext uri="{FF2B5EF4-FFF2-40B4-BE49-F238E27FC236}">
                        <a16:creationId xmlns:a16="http://schemas.microsoft.com/office/drawing/2014/main" id="{2776320B-D59D-3086-EBDE-1C9192B1EB07}"/>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Left-Right Arrow 311">
                    <a:extLst>
                      <a:ext uri="{FF2B5EF4-FFF2-40B4-BE49-F238E27FC236}">
                        <a16:creationId xmlns:a16="http://schemas.microsoft.com/office/drawing/2014/main" id="{46F77FE6-D9DE-D036-4BE2-2E1951266A20}"/>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Left-Right Arrow 312">
                    <a:extLst>
                      <a:ext uri="{FF2B5EF4-FFF2-40B4-BE49-F238E27FC236}">
                        <a16:creationId xmlns:a16="http://schemas.microsoft.com/office/drawing/2014/main" id="{24464FA2-579D-DB5F-6361-7A010BFEBC72}"/>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Diamond 207">
                    <a:extLst>
                      <a:ext uri="{FF2B5EF4-FFF2-40B4-BE49-F238E27FC236}">
                        <a16:creationId xmlns:a16="http://schemas.microsoft.com/office/drawing/2014/main" id="{BC60E0A8-4045-8279-8DBA-FF38F715D5CF}"/>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Diamond 208">
                    <a:extLst>
                      <a:ext uri="{FF2B5EF4-FFF2-40B4-BE49-F238E27FC236}">
                        <a16:creationId xmlns:a16="http://schemas.microsoft.com/office/drawing/2014/main" id="{DB4A170A-4F9B-020B-D920-97EED1147EDE}"/>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235">
                  <a:extLst>
                    <a:ext uri="{FF2B5EF4-FFF2-40B4-BE49-F238E27FC236}">
                      <a16:creationId xmlns:a16="http://schemas.microsoft.com/office/drawing/2014/main" id="{93BD4C19-42A3-530A-AF12-84AC73917310}"/>
                    </a:ext>
                  </a:extLst>
                </p:cNvPr>
                <p:cNvGrpSpPr/>
                <p:nvPr/>
              </p:nvGrpSpPr>
              <p:grpSpPr>
                <a:xfrm>
                  <a:off x="9000565" y="475129"/>
                  <a:ext cx="770964" cy="1721224"/>
                  <a:chOff x="9000565" y="475129"/>
                  <a:chExt cx="770964" cy="1721224"/>
                </a:xfrm>
              </p:grpSpPr>
              <p:sp>
                <p:nvSpPr>
                  <p:cNvPr id="198" name="Multiply 303">
                    <a:extLst>
                      <a:ext uri="{FF2B5EF4-FFF2-40B4-BE49-F238E27FC236}">
                        <a16:creationId xmlns:a16="http://schemas.microsoft.com/office/drawing/2014/main" id="{6D2DF9C2-1224-97F5-04F3-8A93180228C3}"/>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Multiply 304">
                    <a:extLst>
                      <a:ext uri="{FF2B5EF4-FFF2-40B4-BE49-F238E27FC236}">
                        <a16:creationId xmlns:a16="http://schemas.microsoft.com/office/drawing/2014/main" id="{A6D39CCE-E671-9218-E1A5-EAD963E7812F}"/>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Left-Right Arrow 305">
                    <a:extLst>
                      <a:ext uri="{FF2B5EF4-FFF2-40B4-BE49-F238E27FC236}">
                        <a16:creationId xmlns:a16="http://schemas.microsoft.com/office/drawing/2014/main" id="{631451DC-FA38-57C4-673A-FC164BDF1702}"/>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Left-Right Arrow 306">
                    <a:extLst>
                      <a:ext uri="{FF2B5EF4-FFF2-40B4-BE49-F238E27FC236}">
                        <a16:creationId xmlns:a16="http://schemas.microsoft.com/office/drawing/2014/main" id="{38A233F8-EA0C-58CD-A18F-C135A5BB375A}"/>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Diamond 201">
                    <a:extLst>
                      <a:ext uri="{FF2B5EF4-FFF2-40B4-BE49-F238E27FC236}">
                        <a16:creationId xmlns:a16="http://schemas.microsoft.com/office/drawing/2014/main" id="{4EF338B9-DD7D-987C-8F78-098A96DFC7BA}"/>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Diamond 202">
                    <a:extLst>
                      <a:ext uri="{FF2B5EF4-FFF2-40B4-BE49-F238E27FC236}">
                        <a16:creationId xmlns:a16="http://schemas.microsoft.com/office/drawing/2014/main" id="{0F13B7B7-77A8-7B9B-3156-188A9B110F93}"/>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362724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xEl>
                                              <p:pRg st="6" end="6"/>
                                            </p:txEl>
                                          </p:spTgt>
                                        </p:tgtEl>
                                        <p:attrNameLst>
                                          <p:attrName>style.visibility</p:attrName>
                                        </p:attrNameLst>
                                      </p:cBhvr>
                                      <p:to>
                                        <p:strVal val="visible"/>
                                      </p:to>
                                    </p:set>
                                  </p:childTnLst>
                                </p:cTn>
                              </p:par>
                              <p:par>
                                <p:cTn id="35" presetID="26" presetClass="entr" presetSubtype="0" fill="hold" nodeType="withEffect">
                                  <p:stCondLst>
                                    <p:cond delay="0"/>
                                  </p:stCondLst>
                                  <p:childTnLst>
                                    <p:set>
                                      <p:cBhvr>
                                        <p:cTn id="36" dur="1" fill="hold">
                                          <p:stCondLst>
                                            <p:cond delay="0"/>
                                          </p:stCondLst>
                                        </p:cTn>
                                        <p:tgtEl>
                                          <p:spTgt spid="179"/>
                                        </p:tgtEl>
                                        <p:attrNameLst>
                                          <p:attrName>style.visibility</p:attrName>
                                        </p:attrNameLst>
                                      </p:cBhvr>
                                      <p:to>
                                        <p:strVal val="visible"/>
                                      </p:to>
                                    </p:set>
                                    <p:animEffect transition="in" filter="wipe(down)">
                                      <p:cBhvr>
                                        <p:cTn id="37" dur="580">
                                          <p:stCondLst>
                                            <p:cond delay="0"/>
                                          </p:stCondLst>
                                        </p:cTn>
                                        <p:tgtEl>
                                          <p:spTgt spid="179"/>
                                        </p:tgtEl>
                                      </p:cBhvr>
                                    </p:animEffect>
                                    <p:anim calcmode="lin" valueType="num">
                                      <p:cBhvr>
                                        <p:cTn id="38" dur="1822" tmFilter="0,0; 0.14,0.36; 0.43,0.73; 0.71,0.91; 1.0,1.0">
                                          <p:stCondLst>
                                            <p:cond delay="0"/>
                                          </p:stCondLst>
                                        </p:cTn>
                                        <p:tgtEl>
                                          <p:spTgt spid="17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7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7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7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79"/>
                                        </p:tgtEl>
                                        <p:attrNameLst>
                                          <p:attrName>ppt_y</p:attrName>
                                        </p:attrNameLst>
                                      </p:cBhvr>
                                      <p:tavLst>
                                        <p:tav tm="0" fmla="#ppt_y-sin(pi*$)/81">
                                          <p:val>
                                            <p:fltVal val="0"/>
                                          </p:val>
                                        </p:tav>
                                        <p:tav tm="100000">
                                          <p:val>
                                            <p:fltVal val="1"/>
                                          </p:val>
                                        </p:tav>
                                      </p:tavLst>
                                    </p:anim>
                                    <p:animScale>
                                      <p:cBhvr>
                                        <p:cTn id="43" dur="26">
                                          <p:stCondLst>
                                            <p:cond delay="650"/>
                                          </p:stCondLst>
                                        </p:cTn>
                                        <p:tgtEl>
                                          <p:spTgt spid="179"/>
                                        </p:tgtEl>
                                      </p:cBhvr>
                                      <p:to x="100000" y="60000"/>
                                    </p:animScale>
                                    <p:animScale>
                                      <p:cBhvr>
                                        <p:cTn id="44" dur="166" decel="50000">
                                          <p:stCondLst>
                                            <p:cond delay="676"/>
                                          </p:stCondLst>
                                        </p:cTn>
                                        <p:tgtEl>
                                          <p:spTgt spid="179"/>
                                        </p:tgtEl>
                                      </p:cBhvr>
                                      <p:to x="100000" y="100000"/>
                                    </p:animScale>
                                    <p:animScale>
                                      <p:cBhvr>
                                        <p:cTn id="45" dur="26">
                                          <p:stCondLst>
                                            <p:cond delay="1312"/>
                                          </p:stCondLst>
                                        </p:cTn>
                                        <p:tgtEl>
                                          <p:spTgt spid="179"/>
                                        </p:tgtEl>
                                      </p:cBhvr>
                                      <p:to x="100000" y="80000"/>
                                    </p:animScale>
                                    <p:animScale>
                                      <p:cBhvr>
                                        <p:cTn id="46" dur="166" decel="50000">
                                          <p:stCondLst>
                                            <p:cond delay="1338"/>
                                          </p:stCondLst>
                                        </p:cTn>
                                        <p:tgtEl>
                                          <p:spTgt spid="179"/>
                                        </p:tgtEl>
                                      </p:cBhvr>
                                      <p:to x="100000" y="100000"/>
                                    </p:animScale>
                                    <p:animScale>
                                      <p:cBhvr>
                                        <p:cTn id="47" dur="26">
                                          <p:stCondLst>
                                            <p:cond delay="1642"/>
                                          </p:stCondLst>
                                        </p:cTn>
                                        <p:tgtEl>
                                          <p:spTgt spid="179"/>
                                        </p:tgtEl>
                                      </p:cBhvr>
                                      <p:to x="100000" y="90000"/>
                                    </p:animScale>
                                    <p:animScale>
                                      <p:cBhvr>
                                        <p:cTn id="48" dur="166" decel="50000">
                                          <p:stCondLst>
                                            <p:cond delay="1668"/>
                                          </p:stCondLst>
                                        </p:cTn>
                                        <p:tgtEl>
                                          <p:spTgt spid="179"/>
                                        </p:tgtEl>
                                      </p:cBhvr>
                                      <p:to x="100000" y="100000"/>
                                    </p:animScale>
                                    <p:animScale>
                                      <p:cBhvr>
                                        <p:cTn id="49" dur="26">
                                          <p:stCondLst>
                                            <p:cond delay="1808"/>
                                          </p:stCondLst>
                                        </p:cTn>
                                        <p:tgtEl>
                                          <p:spTgt spid="179"/>
                                        </p:tgtEl>
                                      </p:cBhvr>
                                      <p:to x="100000" y="95000"/>
                                    </p:animScale>
                                    <p:animScale>
                                      <p:cBhvr>
                                        <p:cTn id="50" dur="166" decel="50000">
                                          <p:stCondLst>
                                            <p:cond delay="1834"/>
                                          </p:stCondLst>
                                        </p:cTn>
                                        <p:tgtEl>
                                          <p:spTgt spid="179"/>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A00AE-0FED-49B9-B7A8-A1448D3A4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43435" y="6488668"/>
            <a:ext cx="2133600" cy="369332"/>
          </a:xfrm>
          <a:prstGeom prst="rect">
            <a:avLst/>
          </a:prstGeom>
          <a:noFill/>
        </p:spPr>
        <p:txBody>
          <a:bodyPr wrap="square" rtlCol="0">
            <a:spAutoFit/>
          </a:bodyPr>
          <a:lstStyle/>
          <a:p>
            <a:r>
              <a:rPr lang="en-US" dirty="0"/>
              <a:t>Introduction</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latin typeface="Script MT Bold" pitchFamily="66" charset="0"/>
              </a:rPr>
              <a:t>Interesting Details</a:t>
            </a:r>
          </a:p>
        </p:txBody>
      </p:sp>
      <p:sp>
        <p:nvSpPr>
          <p:cNvPr id="7" name="Rectangle 6"/>
          <p:cNvSpPr/>
          <p:nvPr/>
        </p:nvSpPr>
        <p:spPr>
          <a:xfrm>
            <a:off x="1676400" y="762000"/>
            <a:ext cx="8610600" cy="5355312"/>
          </a:xfrm>
          <a:prstGeom prst="rect">
            <a:avLst/>
          </a:prstGeom>
        </p:spPr>
        <p:txBody>
          <a:bodyPr wrap="square">
            <a:spAutoFit/>
          </a:bodyPr>
          <a:lstStyle/>
          <a:p>
            <a:r>
              <a:rPr lang="en-US" b="1" dirty="0"/>
              <a:t>The book of Helaman portrays the Nephites fluctuating between righteousness and wickedness with greater frequency than at any other time in their history. </a:t>
            </a:r>
          </a:p>
          <a:p>
            <a:endParaRPr lang="en-US" b="1" dirty="0"/>
          </a:p>
          <a:p>
            <a:r>
              <a:rPr lang="en-US" b="1" dirty="0"/>
              <a:t>The book relates multiple instances of dissension, war, murder, and secret combinations. It also introduces and describes the activities of the </a:t>
            </a:r>
            <a:r>
              <a:rPr lang="en-US" b="1" dirty="0" err="1"/>
              <a:t>Gadianton</a:t>
            </a:r>
            <a:r>
              <a:rPr lang="en-US" b="1" dirty="0"/>
              <a:t> robbers, whose works of darkness eventually brought about the destruction of the Nephites.</a:t>
            </a:r>
          </a:p>
          <a:p>
            <a:endParaRPr lang="en-US" b="1" dirty="0"/>
          </a:p>
          <a:p>
            <a:r>
              <a:rPr lang="en-US" b="1" dirty="0"/>
              <a:t> The Book of Helaman is also unique because it describes a period when “the more part” of the Lamanites were converted and “their righteousness did exceed that of the Nephites”.</a:t>
            </a:r>
          </a:p>
          <a:p>
            <a:endParaRPr lang="en-US" b="1" dirty="0"/>
          </a:p>
          <a:p>
            <a:r>
              <a:rPr lang="en-US" b="1" dirty="0"/>
              <a:t>The book demonstrates the power God gives to His prophets, such as when Nephi revealed the murder of a chief judge and prophesied the confession of the judge’s brother, and when Nephi received the sealing power from the Lord and then exercised it to induce and revoke a famine.</a:t>
            </a:r>
          </a:p>
          <a:p>
            <a:endParaRPr lang="en-US" b="1" dirty="0"/>
          </a:p>
          <a:p>
            <a:r>
              <a:rPr lang="en-US" b="1" dirty="0"/>
              <a:t>This book contains the only record of a sermon of a Lamanite prophet delivered to the Nephites. In this sermon, Samuel prophesied the signs of the birth and death of Jesus Christ.</a:t>
            </a:r>
          </a:p>
        </p:txBody>
      </p:sp>
      <p:grpSp>
        <p:nvGrpSpPr>
          <p:cNvPr id="9" name="Group 8">
            <a:extLst>
              <a:ext uri="{FF2B5EF4-FFF2-40B4-BE49-F238E27FC236}">
                <a16:creationId xmlns:a16="http://schemas.microsoft.com/office/drawing/2014/main" id="{5C274329-F09B-427D-8A33-39DAA32491C5}"/>
              </a:ext>
            </a:extLst>
          </p:cNvPr>
          <p:cNvGrpSpPr/>
          <p:nvPr/>
        </p:nvGrpSpPr>
        <p:grpSpPr>
          <a:xfrm>
            <a:off x="652553" y="739464"/>
            <a:ext cx="823522" cy="823522"/>
            <a:chOff x="5003637" y="4031221"/>
            <a:chExt cx="2667000" cy="2667000"/>
          </a:xfrm>
        </p:grpSpPr>
        <p:sp>
          <p:nvSpPr>
            <p:cNvPr id="10" name="Oval 9">
              <a:extLst>
                <a:ext uri="{FF2B5EF4-FFF2-40B4-BE49-F238E27FC236}">
                  <a16:creationId xmlns:a16="http://schemas.microsoft.com/office/drawing/2014/main" id="{7E5D7175-69A3-4297-96F1-F268419B34B6}"/>
                </a:ext>
              </a:extLst>
            </p:cNvPr>
            <p:cNvSpPr/>
            <p:nvPr/>
          </p:nvSpPr>
          <p:spPr>
            <a:xfrm>
              <a:off x="5003637" y="4031221"/>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oon 10">
              <a:extLst>
                <a:ext uri="{FF2B5EF4-FFF2-40B4-BE49-F238E27FC236}">
                  <a16:creationId xmlns:a16="http://schemas.microsoft.com/office/drawing/2014/main" id="{5E3B97CD-AD9F-45D6-8673-65DC39264AF6}"/>
                </a:ext>
              </a:extLst>
            </p:cNvPr>
            <p:cNvSpPr/>
            <p:nvPr/>
          </p:nvSpPr>
          <p:spPr>
            <a:xfrm rot="16200000">
              <a:off x="6116595" y="5417495"/>
              <a:ext cx="405949" cy="1098640"/>
            </a:xfrm>
            <a:prstGeom prst="moon">
              <a:avLst>
                <a:gd name="adj" fmla="val 86527"/>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97A1AE15-F1F6-45A2-8787-4958639EC3F3}"/>
                </a:ext>
              </a:extLst>
            </p:cNvPr>
            <p:cNvGrpSpPr/>
            <p:nvPr/>
          </p:nvGrpSpPr>
          <p:grpSpPr>
            <a:xfrm rot="377617">
              <a:off x="6513334" y="4633573"/>
              <a:ext cx="612001" cy="612001"/>
              <a:chOff x="2452639" y="4588413"/>
              <a:chExt cx="612001" cy="612001"/>
            </a:xfrm>
          </p:grpSpPr>
          <p:sp>
            <p:nvSpPr>
              <p:cNvPr id="18" name="Oval 17">
                <a:extLst>
                  <a:ext uri="{FF2B5EF4-FFF2-40B4-BE49-F238E27FC236}">
                    <a16:creationId xmlns:a16="http://schemas.microsoft.com/office/drawing/2014/main" id="{FCE44C41-9B54-4307-8D13-83FA50A4D86A}"/>
                  </a:ext>
                </a:extLst>
              </p:cNvPr>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848FAA3-250D-4EF4-85A3-CD765D70DA01}"/>
                  </a:ext>
                </a:extLst>
              </p:cNvPr>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FFE3788-73E2-4F18-9F0C-928B924F086A}"/>
                  </a:ext>
                </a:extLst>
              </p:cNvPr>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4786456-6BC7-4C47-83CF-B5F82D0A3CF8}"/>
                  </a:ext>
                </a:extLst>
              </p:cNvPr>
              <p:cNvSpPr/>
              <p:nvPr/>
            </p:nvSpPr>
            <p:spPr>
              <a:xfrm flipH="1">
                <a:off x="2635368" y="4914300"/>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36EDB66-67A8-4837-86C2-90933B3C3B81}"/>
                </a:ext>
              </a:extLst>
            </p:cNvPr>
            <p:cNvGrpSpPr/>
            <p:nvPr/>
          </p:nvGrpSpPr>
          <p:grpSpPr>
            <a:xfrm rot="377617" flipH="1">
              <a:off x="5543318" y="4627106"/>
              <a:ext cx="612001" cy="612001"/>
              <a:chOff x="2452639" y="4588413"/>
              <a:chExt cx="612001" cy="612001"/>
            </a:xfrm>
          </p:grpSpPr>
          <p:sp>
            <p:nvSpPr>
              <p:cNvPr id="14" name="Oval 13">
                <a:extLst>
                  <a:ext uri="{FF2B5EF4-FFF2-40B4-BE49-F238E27FC236}">
                    <a16:creationId xmlns:a16="http://schemas.microsoft.com/office/drawing/2014/main" id="{0014062E-8FAC-4AB2-A715-F6BF1CBBADAA}"/>
                  </a:ext>
                </a:extLst>
              </p:cNvPr>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53B6DC-2635-40B5-8AFE-ABED5F5E28FF}"/>
                  </a:ext>
                </a:extLst>
              </p:cNvPr>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AAB7D31-AC0F-48D9-A638-4491ADC12A00}"/>
                  </a:ext>
                </a:extLst>
              </p:cNvPr>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A551EDA-1C25-418A-80AE-CCC2E2FFF592}"/>
                  </a:ext>
                </a:extLst>
              </p:cNvPr>
              <p:cNvSpPr/>
              <p:nvPr/>
            </p:nvSpPr>
            <p:spPr>
              <a:xfrm flipH="1">
                <a:off x="2575141" y="4907059"/>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a:extLst>
              <a:ext uri="{FF2B5EF4-FFF2-40B4-BE49-F238E27FC236}">
                <a16:creationId xmlns:a16="http://schemas.microsoft.com/office/drawing/2014/main" id="{112CD1A9-32C7-41B5-AEF5-DDCAF11B4B70}"/>
              </a:ext>
            </a:extLst>
          </p:cNvPr>
          <p:cNvGrpSpPr/>
          <p:nvPr/>
        </p:nvGrpSpPr>
        <p:grpSpPr>
          <a:xfrm>
            <a:off x="9788481" y="714039"/>
            <a:ext cx="789871" cy="800995"/>
            <a:chOff x="4868500" y="4267259"/>
            <a:chExt cx="2209800" cy="2209801"/>
          </a:xfrm>
        </p:grpSpPr>
        <p:sp>
          <p:nvSpPr>
            <p:cNvPr id="23" name="Oval 22">
              <a:extLst>
                <a:ext uri="{FF2B5EF4-FFF2-40B4-BE49-F238E27FC236}">
                  <a16:creationId xmlns:a16="http://schemas.microsoft.com/office/drawing/2014/main" id="{DCE3BF9C-FBF1-42CD-A8EF-3E87289DFD6A}"/>
                </a:ext>
              </a:extLst>
            </p:cNvPr>
            <p:cNvSpPr/>
            <p:nvPr/>
          </p:nvSpPr>
          <p:spPr>
            <a:xfrm>
              <a:off x="4868500" y="4267259"/>
              <a:ext cx="2209800" cy="220980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E62BBE-0161-4499-ACA3-EF34F6BC82DC}"/>
                </a:ext>
              </a:extLst>
            </p:cNvPr>
            <p:cNvSpPr/>
            <p:nvPr/>
          </p:nvSpPr>
          <p:spPr>
            <a:xfrm>
              <a:off x="5830432" y="5667469"/>
              <a:ext cx="298764" cy="4526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F6FD0C76-1F61-4EBB-8BA4-D07C1E760503}"/>
                </a:ext>
              </a:extLst>
            </p:cNvPr>
            <p:cNvGrpSpPr/>
            <p:nvPr/>
          </p:nvGrpSpPr>
          <p:grpSpPr>
            <a:xfrm>
              <a:off x="6074025" y="4869070"/>
              <a:ext cx="612001" cy="612001"/>
              <a:chOff x="2452639" y="4588413"/>
              <a:chExt cx="612001" cy="612001"/>
            </a:xfrm>
          </p:grpSpPr>
          <p:sp>
            <p:nvSpPr>
              <p:cNvPr id="34" name="Oval 33">
                <a:extLst>
                  <a:ext uri="{FF2B5EF4-FFF2-40B4-BE49-F238E27FC236}">
                    <a16:creationId xmlns:a16="http://schemas.microsoft.com/office/drawing/2014/main" id="{BE6676E8-BD43-49AD-8696-B8270CEDA349}"/>
                  </a:ext>
                </a:extLst>
              </p:cNvPr>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29D9943-650A-4396-8591-E77D2D199897}"/>
                  </a:ext>
                </a:extLst>
              </p:cNvPr>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C7997E2-A990-4F04-BA39-483333D3F018}"/>
                  </a:ext>
                </a:extLst>
              </p:cNvPr>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42464DE-960E-48BE-9A39-6327D3840D5B}"/>
                  </a:ext>
                </a:extLst>
              </p:cNvPr>
              <p:cNvSpPr/>
              <p:nvPr/>
            </p:nvSpPr>
            <p:spPr>
              <a:xfrm flipH="1">
                <a:off x="2588428" y="4985187"/>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0EBBDFB5-7F4D-4D74-9095-E6A80F71156A}"/>
                </a:ext>
              </a:extLst>
            </p:cNvPr>
            <p:cNvGrpSpPr/>
            <p:nvPr/>
          </p:nvGrpSpPr>
          <p:grpSpPr>
            <a:xfrm flipH="1">
              <a:off x="5257704" y="4858508"/>
              <a:ext cx="612001" cy="612001"/>
              <a:chOff x="2452639" y="4588413"/>
              <a:chExt cx="612001" cy="612001"/>
            </a:xfrm>
          </p:grpSpPr>
          <p:sp>
            <p:nvSpPr>
              <p:cNvPr id="30" name="Oval 29">
                <a:extLst>
                  <a:ext uri="{FF2B5EF4-FFF2-40B4-BE49-F238E27FC236}">
                    <a16:creationId xmlns:a16="http://schemas.microsoft.com/office/drawing/2014/main" id="{EA75FDA6-63C3-4E2C-A763-B76360C2EAEE}"/>
                  </a:ext>
                </a:extLst>
              </p:cNvPr>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ED956D0-B746-4948-965E-E44356EE4938}"/>
                  </a:ext>
                </a:extLst>
              </p:cNvPr>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D64F60F-FB71-46DD-834F-D683E02A9745}"/>
                  </a:ext>
                </a:extLst>
              </p:cNvPr>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C784743-320B-4C20-A4CB-678557997897}"/>
                  </a:ext>
                </a:extLst>
              </p:cNvPr>
              <p:cNvSpPr/>
              <p:nvPr/>
            </p:nvSpPr>
            <p:spPr>
              <a:xfrm flipH="1">
                <a:off x="2588428" y="4985187"/>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5F08908D-860C-4B7A-9479-5B4FCF743DEE}"/>
                </a:ext>
              </a:extLst>
            </p:cNvPr>
            <p:cNvGrpSpPr/>
            <p:nvPr/>
          </p:nvGrpSpPr>
          <p:grpSpPr>
            <a:xfrm rot="21213287">
              <a:off x="5441135" y="4526732"/>
              <a:ext cx="986828" cy="470780"/>
              <a:chOff x="5413972" y="4517679"/>
              <a:chExt cx="1013989" cy="506994"/>
            </a:xfrm>
          </p:grpSpPr>
          <p:cxnSp>
            <p:nvCxnSpPr>
              <p:cNvPr id="28" name="Straight Connector 27">
                <a:extLst>
                  <a:ext uri="{FF2B5EF4-FFF2-40B4-BE49-F238E27FC236}">
                    <a16:creationId xmlns:a16="http://schemas.microsoft.com/office/drawing/2014/main" id="{BB2AE0D6-E304-431F-8F93-7FE68D257F51}"/>
                  </a:ext>
                </a:extLst>
              </p:cNvPr>
              <p:cNvCxnSpPr/>
              <p:nvPr/>
            </p:nvCxnSpPr>
            <p:spPr>
              <a:xfrm>
                <a:off x="5413972" y="4517679"/>
                <a:ext cx="525101" cy="5069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A614F5D-4CA4-45E5-8F21-43F3AC9CCD27}"/>
                  </a:ext>
                </a:extLst>
              </p:cNvPr>
              <p:cNvCxnSpPr>
                <a:cxnSpLocks/>
              </p:cNvCxnSpPr>
              <p:nvPr/>
            </p:nvCxnSpPr>
            <p:spPr>
              <a:xfrm flipH="1">
                <a:off x="5928512" y="4608214"/>
                <a:ext cx="499449" cy="4058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a16="http://schemas.microsoft.com/office/drawing/2014/main" id="{09546278-2575-483C-92E0-E27881FBEFA2}"/>
              </a:ext>
            </a:extLst>
          </p:cNvPr>
          <p:cNvGrpSpPr/>
          <p:nvPr/>
        </p:nvGrpSpPr>
        <p:grpSpPr>
          <a:xfrm rot="18950651">
            <a:off x="73273" y="2622123"/>
            <a:ext cx="1849655" cy="569312"/>
            <a:chOff x="2553842" y="891935"/>
            <a:chExt cx="3465958" cy="1066800"/>
          </a:xfrm>
        </p:grpSpPr>
        <p:sp>
          <p:nvSpPr>
            <p:cNvPr id="39" name="Lightning Bolt 38">
              <a:extLst>
                <a:ext uri="{FF2B5EF4-FFF2-40B4-BE49-F238E27FC236}">
                  <a16:creationId xmlns:a16="http://schemas.microsoft.com/office/drawing/2014/main" id="{0714A414-4E40-4416-985B-7B3189D9522A}"/>
                </a:ext>
              </a:extLst>
            </p:cNvPr>
            <p:cNvSpPr/>
            <p:nvPr/>
          </p:nvSpPr>
          <p:spPr>
            <a:xfrm rot="13707723" flipV="1">
              <a:off x="2477642" y="1062264"/>
              <a:ext cx="914400" cy="762000"/>
            </a:xfrm>
            <a:prstGeom prst="lightningBol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entagon 135">
              <a:extLst>
                <a:ext uri="{FF2B5EF4-FFF2-40B4-BE49-F238E27FC236}">
                  <a16:creationId xmlns:a16="http://schemas.microsoft.com/office/drawing/2014/main" id="{072B5949-F437-421F-83CA-84656300CE22}"/>
                </a:ext>
              </a:extLst>
            </p:cNvPr>
            <p:cNvSpPr/>
            <p:nvPr/>
          </p:nvSpPr>
          <p:spPr>
            <a:xfrm>
              <a:off x="2819400" y="1295400"/>
              <a:ext cx="3200400" cy="228600"/>
            </a:xfrm>
            <a:prstGeom prst="homePlate">
              <a:avLst>
                <a:gd name="adj" fmla="val 642157"/>
              </a:avLst>
            </a:prstGeom>
            <a:solidFill>
              <a:srgbClr val="D6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ightning Bolt 40">
              <a:extLst>
                <a:ext uri="{FF2B5EF4-FFF2-40B4-BE49-F238E27FC236}">
                  <a16:creationId xmlns:a16="http://schemas.microsoft.com/office/drawing/2014/main" id="{65BEF493-33EC-47C8-8D77-E0727EC31E61}"/>
                </a:ext>
              </a:extLst>
            </p:cNvPr>
            <p:cNvSpPr/>
            <p:nvPr/>
          </p:nvSpPr>
          <p:spPr>
            <a:xfrm rot="8352852">
              <a:off x="2576253" y="891935"/>
              <a:ext cx="914400" cy="762000"/>
            </a:xfrm>
            <a:prstGeom prst="lightningBol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ightning Bolt 41">
              <a:extLst>
                <a:ext uri="{FF2B5EF4-FFF2-40B4-BE49-F238E27FC236}">
                  <a16:creationId xmlns:a16="http://schemas.microsoft.com/office/drawing/2014/main" id="{67B98199-BB65-4300-B615-5262D7E3155C}"/>
                </a:ext>
              </a:extLst>
            </p:cNvPr>
            <p:cNvSpPr/>
            <p:nvPr/>
          </p:nvSpPr>
          <p:spPr>
            <a:xfrm rot="13247148" flipV="1">
              <a:off x="2652453" y="1196735"/>
              <a:ext cx="914400" cy="762000"/>
            </a:xfrm>
            <a:prstGeom prst="lightningBol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4101000-C868-4760-98DF-FADE4415825E}"/>
                </a:ext>
              </a:extLst>
            </p:cNvPr>
            <p:cNvSpPr/>
            <p:nvPr/>
          </p:nvSpPr>
          <p:spPr>
            <a:xfrm>
              <a:off x="4495800" y="1295400"/>
              <a:ext cx="76200" cy="2286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6426B7E-F5AF-4638-AC45-74F8063314EC}"/>
                </a:ext>
              </a:extLst>
            </p:cNvPr>
            <p:cNvSpPr/>
            <p:nvPr/>
          </p:nvSpPr>
          <p:spPr>
            <a:xfrm>
              <a:off x="4334436" y="1299883"/>
              <a:ext cx="129988" cy="224116"/>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94757F38-D153-41AB-A112-E9CCC9ACECA4}"/>
              </a:ext>
            </a:extLst>
          </p:cNvPr>
          <p:cNvGrpSpPr/>
          <p:nvPr/>
        </p:nvGrpSpPr>
        <p:grpSpPr>
          <a:xfrm rot="19611613">
            <a:off x="10849711" y="2129117"/>
            <a:ext cx="266524" cy="2541494"/>
            <a:chOff x="2286000" y="1349828"/>
            <a:chExt cx="609600" cy="5812972"/>
          </a:xfrm>
        </p:grpSpPr>
        <p:sp>
          <p:nvSpPr>
            <p:cNvPr id="46" name="Pentagon 12">
              <a:extLst>
                <a:ext uri="{FF2B5EF4-FFF2-40B4-BE49-F238E27FC236}">
                  <a16:creationId xmlns:a16="http://schemas.microsoft.com/office/drawing/2014/main" id="{9BEA4BF1-2395-4CDC-A27C-1AEE9338A7A0}"/>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A314C16-F511-406C-875B-E3A66A3A5889}"/>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621572A6-028B-4A32-8861-C0EACB067BA0}"/>
                </a:ext>
              </a:extLst>
            </p:cNvPr>
            <p:cNvSpPr/>
            <p:nvPr/>
          </p:nvSpPr>
          <p:spPr>
            <a:xfrm>
              <a:off x="2286000" y="5181600"/>
              <a:ext cx="609600" cy="609600"/>
            </a:xfrm>
            <a:prstGeom prst="plus">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nut 15">
              <a:extLst>
                <a:ext uri="{FF2B5EF4-FFF2-40B4-BE49-F238E27FC236}">
                  <a16:creationId xmlns:a16="http://schemas.microsoft.com/office/drawing/2014/main" id="{30DA733F-0E16-4C80-AD0A-7B26A5A372CD}"/>
                </a:ext>
              </a:extLst>
            </p:cNvPr>
            <p:cNvSpPr/>
            <p:nvPr/>
          </p:nvSpPr>
          <p:spPr>
            <a:xfrm>
              <a:off x="2360414" y="5331901"/>
              <a:ext cx="457200" cy="457201"/>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16">
              <a:extLst>
                <a:ext uri="{FF2B5EF4-FFF2-40B4-BE49-F238E27FC236}">
                  <a16:creationId xmlns:a16="http://schemas.microsoft.com/office/drawing/2014/main" id="{27CECBFB-C4A8-4CB1-B961-DF12FE8EDCD3}"/>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Scroll: Vertical 1">
            <a:extLst>
              <a:ext uri="{FF2B5EF4-FFF2-40B4-BE49-F238E27FC236}">
                <a16:creationId xmlns:a16="http://schemas.microsoft.com/office/drawing/2014/main" id="{01DB10F9-C56A-48B8-B1CE-EA18D720AD4F}"/>
              </a:ext>
            </a:extLst>
          </p:cNvPr>
          <p:cNvSpPr/>
          <p:nvPr/>
        </p:nvSpPr>
        <p:spPr>
          <a:xfrm>
            <a:off x="663389" y="5208495"/>
            <a:ext cx="806824" cy="860612"/>
          </a:xfrm>
          <a:prstGeom prst="verticalScroll">
            <a:avLst/>
          </a:prstGeom>
          <a:solidFill>
            <a:srgbClr val="D6C69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5F5CD31-DFE8-7F8E-880C-31C77FE3AC65}"/>
              </a:ext>
            </a:extLst>
          </p:cNvPr>
          <p:cNvGrpSpPr/>
          <p:nvPr/>
        </p:nvGrpSpPr>
        <p:grpSpPr>
          <a:xfrm>
            <a:off x="10096043" y="4930151"/>
            <a:ext cx="684167" cy="1620839"/>
            <a:chOff x="1701664" y="1828800"/>
            <a:chExt cx="1769053" cy="4191000"/>
          </a:xfrm>
        </p:grpSpPr>
        <p:sp>
          <p:nvSpPr>
            <p:cNvPr id="4" name="Oval 3">
              <a:extLst>
                <a:ext uri="{FF2B5EF4-FFF2-40B4-BE49-F238E27FC236}">
                  <a16:creationId xmlns:a16="http://schemas.microsoft.com/office/drawing/2014/main" id="{C05C1DC6-C45F-A01A-6967-69AFA62ADCB3}"/>
                </a:ext>
              </a:extLst>
            </p:cNvPr>
            <p:cNvSpPr/>
            <p:nvPr/>
          </p:nvSpPr>
          <p:spPr>
            <a:xfrm>
              <a:off x="1905000" y="5644074"/>
              <a:ext cx="533400" cy="37572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Oval 69">
              <a:extLst>
                <a:ext uri="{FF2B5EF4-FFF2-40B4-BE49-F238E27FC236}">
                  <a16:creationId xmlns:a16="http://schemas.microsoft.com/office/drawing/2014/main" id="{E3E49C2F-A932-BD9E-E225-C9FDE5A2907D}"/>
                </a:ext>
              </a:extLst>
            </p:cNvPr>
            <p:cNvSpPr/>
            <p:nvPr/>
          </p:nvSpPr>
          <p:spPr>
            <a:xfrm>
              <a:off x="2743200" y="5644074"/>
              <a:ext cx="514350" cy="37572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 name="Oval 70">
              <a:extLst>
                <a:ext uri="{FF2B5EF4-FFF2-40B4-BE49-F238E27FC236}">
                  <a16:creationId xmlns:a16="http://schemas.microsoft.com/office/drawing/2014/main" id="{B9FED297-1864-CA44-955F-97C201689AAA}"/>
                </a:ext>
              </a:extLst>
            </p:cNvPr>
            <p:cNvSpPr/>
            <p:nvPr/>
          </p:nvSpPr>
          <p:spPr>
            <a:xfrm rot="4353714">
              <a:off x="2947552" y="3989165"/>
              <a:ext cx="704849" cy="3414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 name="Oval 71">
              <a:extLst>
                <a:ext uri="{FF2B5EF4-FFF2-40B4-BE49-F238E27FC236}">
                  <a16:creationId xmlns:a16="http://schemas.microsoft.com/office/drawing/2014/main" id="{E6FA3368-66BA-3D7F-F582-D814216B4643}"/>
                </a:ext>
              </a:extLst>
            </p:cNvPr>
            <p:cNvSpPr/>
            <p:nvPr/>
          </p:nvSpPr>
          <p:spPr>
            <a:xfrm rot="17988243">
              <a:off x="1519980" y="3972159"/>
              <a:ext cx="704849" cy="3414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Flowchart: Manual Operation 72">
              <a:extLst>
                <a:ext uri="{FF2B5EF4-FFF2-40B4-BE49-F238E27FC236}">
                  <a16:creationId xmlns:a16="http://schemas.microsoft.com/office/drawing/2014/main" id="{86245639-386B-251C-41B7-E344E940602D}"/>
                </a:ext>
              </a:extLst>
            </p:cNvPr>
            <p:cNvSpPr/>
            <p:nvPr/>
          </p:nvSpPr>
          <p:spPr>
            <a:xfrm rot="12553189">
              <a:off x="1817992" y="3175925"/>
              <a:ext cx="715537" cy="1083406"/>
            </a:xfrm>
            <a:prstGeom prst="flowChartManualOperation">
              <a:avLst/>
            </a:prstGeom>
            <a:solidFill>
              <a:srgbClr val="D4BF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 name="Flowchart: Manual Operation 73">
              <a:extLst>
                <a:ext uri="{FF2B5EF4-FFF2-40B4-BE49-F238E27FC236}">
                  <a16:creationId xmlns:a16="http://schemas.microsoft.com/office/drawing/2014/main" id="{6BA255F6-EEFB-06B1-9D4C-9DF367246429}"/>
                </a:ext>
              </a:extLst>
            </p:cNvPr>
            <p:cNvSpPr/>
            <p:nvPr/>
          </p:nvSpPr>
          <p:spPr>
            <a:xfrm rot="9329063">
              <a:off x="2626566" y="3193973"/>
              <a:ext cx="715537" cy="1090088"/>
            </a:xfrm>
            <a:prstGeom prst="flowChartManualOperation">
              <a:avLst/>
            </a:prstGeom>
            <a:solidFill>
              <a:srgbClr val="D4BF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Trapezoid 74">
              <a:extLst>
                <a:ext uri="{FF2B5EF4-FFF2-40B4-BE49-F238E27FC236}">
                  <a16:creationId xmlns:a16="http://schemas.microsoft.com/office/drawing/2014/main" id="{09141609-F6D5-AA50-2AA4-C8DC06BE50E9}"/>
                </a:ext>
              </a:extLst>
            </p:cNvPr>
            <p:cNvSpPr/>
            <p:nvPr/>
          </p:nvSpPr>
          <p:spPr>
            <a:xfrm>
              <a:off x="1981200" y="3048000"/>
              <a:ext cx="1219200" cy="1734670"/>
            </a:xfrm>
            <a:prstGeom prst="trapezoid">
              <a:avLst>
                <a:gd name="adj" fmla="val 23562"/>
              </a:avLst>
            </a:prstGeom>
            <a:solidFill>
              <a:srgbClr val="D4BF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Flowchart: Manual Operation 75">
              <a:extLst>
                <a:ext uri="{FF2B5EF4-FFF2-40B4-BE49-F238E27FC236}">
                  <a16:creationId xmlns:a16="http://schemas.microsoft.com/office/drawing/2014/main" id="{336B1520-7C1A-4312-55C0-AE0D03288E18}"/>
                </a:ext>
              </a:extLst>
            </p:cNvPr>
            <p:cNvSpPr/>
            <p:nvPr/>
          </p:nvSpPr>
          <p:spPr>
            <a:xfrm rot="11545809">
              <a:off x="1890674" y="4793001"/>
              <a:ext cx="772039" cy="991265"/>
            </a:xfrm>
            <a:prstGeom prst="flowChartManualOperation">
              <a:avLst/>
            </a:prstGeom>
            <a:solidFill>
              <a:srgbClr val="E2C8A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 name="Flowchart: Manual Operation 76">
              <a:extLst>
                <a:ext uri="{FF2B5EF4-FFF2-40B4-BE49-F238E27FC236}">
                  <a16:creationId xmlns:a16="http://schemas.microsoft.com/office/drawing/2014/main" id="{44D44459-7B69-C6D2-5CF5-12E3106DC80F}"/>
                </a:ext>
              </a:extLst>
            </p:cNvPr>
            <p:cNvSpPr/>
            <p:nvPr/>
          </p:nvSpPr>
          <p:spPr>
            <a:xfrm rot="10196762">
              <a:off x="2551884" y="4783896"/>
              <a:ext cx="722931" cy="991265"/>
            </a:xfrm>
            <a:prstGeom prst="flowChartManualOperation">
              <a:avLst/>
            </a:prstGeom>
            <a:solidFill>
              <a:srgbClr val="E2C8A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 name="Chevron 17">
              <a:extLst>
                <a:ext uri="{FF2B5EF4-FFF2-40B4-BE49-F238E27FC236}">
                  <a16:creationId xmlns:a16="http://schemas.microsoft.com/office/drawing/2014/main" id="{5E1D2538-9DC4-D6C0-13AF-66A37B57CC80}"/>
                </a:ext>
              </a:extLst>
            </p:cNvPr>
            <p:cNvSpPr/>
            <p:nvPr/>
          </p:nvSpPr>
          <p:spPr>
            <a:xfrm rot="5400000">
              <a:off x="2211044" y="3150174"/>
              <a:ext cx="715537" cy="649940"/>
            </a:xfrm>
            <a:prstGeom prst="chevron">
              <a:avLst>
                <a:gd name="adj" fmla="val 9142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79" name="Isosceles Triangle 78">
              <a:extLst>
                <a:ext uri="{FF2B5EF4-FFF2-40B4-BE49-F238E27FC236}">
                  <a16:creationId xmlns:a16="http://schemas.microsoft.com/office/drawing/2014/main" id="{1678E043-E283-20B8-F0A8-EC6DCAE953B5}"/>
                </a:ext>
              </a:extLst>
            </p:cNvPr>
            <p:cNvSpPr/>
            <p:nvPr/>
          </p:nvSpPr>
          <p:spPr>
            <a:xfrm rot="10800000">
              <a:off x="2268070" y="2922494"/>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 name="Oval 79">
              <a:extLst>
                <a:ext uri="{FF2B5EF4-FFF2-40B4-BE49-F238E27FC236}">
                  <a16:creationId xmlns:a16="http://schemas.microsoft.com/office/drawing/2014/main" id="{2FC4AC82-556D-5644-2F88-98BEAA727973}"/>
                </a:ext>
              </a:extLst>
            </p:cNvPr>
            <p:cNvSpPr/>
            <p:nvPr/>
          </p:nvSpPr>
          <p:spPr>
            <a:xfrm>
              <a:off x="2112169" y="1931020"/>
              <a:ext cx="881063" cy="143107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 name="Cloud 80">
              <a:extLst>
                <a:ext uri="{FF2B5EF4-FFF2-40B4-BE49-F238E27FC236}">
                  <a16:creationId xmlns:a16="http://schemas.microsoft.com/office/drawing/2014/main" id="{DDB77440-03F5-CE76-D709-BFA8BB14ED7A}"/>
                </a:ext>
              </a:extLst>
            </p:cNvPr>
            <p:cNvSpPr/>
            <p:nvPr/>
          </p:nvSpPr>
          <p:spPr>
            <a:xfrm rot="18173890">
              <a:off x="1666402" y="2287227"/>
              <a:ext cx="831501" cy="51421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Cloud 81">
              <a:extLst>
                <a:ext uri="{FF2B5EF4-FFF2-40B4-BE49-F238E27FC236}">
                  <a16:creationId xmlns:a16="http://schemas.microsoft.com/office/drawing/2014/main" id="{AE4F5F21-9064-C41A-6837-FB0C9D607263}"/>
                </a:ext>
              </a:extLst>
            </p:cNvPr>
            <p:cNvSpPr/>
            <p:nvPr/>
          </p:nvSpPr>
          <p:spPr>
            <a:xfrm rot="3426110" flipH="1">
              <a:off x="2635570" y="2287227"/>
              <a:ext cx="831501" cy="51421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Cloud 82">
              <a:extLst>
                <a:ext uri="{FF2B5EF4-FFF2-40B4-BE49-F238E27FC236}">
                  <a16:creationId xmlns:a16="http://schemas.microsoft.com/office/drawing/2014/main" id="{174845CC-7AF5-27B6-4ED6-776154D02B42}"/>
                </a:ext>
              </a:extLst>
            </p:cNvPr>
            <p:cNvSpPr/>
            <p:nvPr/>
          </p:nvSpPr>
          <p:spPr>
            <a:xfrm>
              <a:off x="2024063" y="1828800"/>
              <a:ext cx="1057275" cy="61331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 name="Rounded Rectangle 12">
              <a:extLst>
                <a:ext uri="{FF2B5EF4-FFF2-40B4-BE49-F238E27FC236}">
                  <a16:creationId xmlns:a16="http://schemas.microsoft.com/office/drawing/2014/main" id="{18594534-2C89-16E9-9742-0C284D3D7B43}"/>
                </a:ext>
              </a:extLst>
            </p:cNvPr>
            <p:cNvSpPr/>
            <p:nvPr/>
          </p:nvSpPr>
          <p:spPr>
            <a:xfrm>
              <a:off x="1981200" y="4648200"/>
              <a:ext cx="1233488" cy="204439"/>
            </a:xfrm>
            <a:prstGeom prst="roundRect">
              <a:avLst>
                <a:gd name="adj" fmla="val 2176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5" name="Group 84">
              <a:extLst>
                <a:ext uri="{FF2B5EF4-FFF2-40B4-BE49-F238E27FC236}">
                  <a16:creationId xmlns:a16="http://schemas.microsoft.com/office/drawing/2014/main" id="{A7F5CE0A-87FE-6AFA-E4FC-273EC71AB545}"/>
                </a:ext>
              </a:extLst>
            </p:cNvPr>
            <p:cNvGrpSpPr/>
            <p:nvPr/>
          </p:nvGrpSpPr>
          <p:grpSpPr>
            <a:xfrm>
              <a:off x="1905000" y="2133600"/>
              <a:ext cx="1295400" cy="228600"/>
              <a:chOff x="4267200" y="3733800"/>
              <a:chExt cx="1981200" cy="1524000"/>
            </a:xfrm>
          </p:grpSpPr>
          <p:sp>
            <p:nvSpPr>
              <p:cNvPr id="101" name="Rectangle 100">
                <a:extLst>
                  <a:ext uri="{FF2B5EF4-FFF2-40B4-BE49-F238E27FC236}">
                    <a16:creationId xmlns:a16="http://schemas.microsoft.com/office/drawing/2014/main" id="{06A5AC4F-8A29-A6ED-7C6B-020F56633E6F}"/>
                  </a:ext>
                </a:extLst>
              </p:cNvPr>
              <p:cNvSpPr/>
              <p:nvPr/>
            </p:nvSpPr>
            <p:spPr>
              <a:xfrm>
                <a:off x="4267200" y="3733800"/>
                <a:ext cx="1981200" cy="1524000"/>
              </a:xfrm>
              <a:prstGeom prst="rect">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2" name="Group 101">
                <a:extLst>
                  <a:ext uri="{FF2B5EF4-FFF2-40B4-BE49-F238E27FC236}">
                    <a16:creationId xmlns:a16="http://schemas.microsoft.com/office/drawing/2014/main" id="{4C936118-864C-2217-1C2F-ECCF2257DD87}"/>
                  </a:ext>
                </a:extLst>
              </p:cNvPr>
              <p:cNvGrpSpPr/>
              <p:nvPr/>
            </p:nvGrpSpPr>
            <p:grpSpPr>
              <a:xfrm>
                <a:off x="4438482" y="3818965"/>
                <a:ext cx="1706545" cy="1362635"/>
                <a:chOff x="4438482" y="3818965"/>
                <a:chExt cx="1706545" cy="1362635"/>
              </a:xfrm>
            </p:grpSpPr>
            <p:grpSp>
              <p:nvGrpSpPr>
                <p:cNvPr id="103" name="Group 102">
                  <a:extLst>
                    <a:ext uri="{FF2B5EF4-FFF2-40B4-BE49-F238E27FC236}">
                      <a16:creationId xmlns:a16="http://schemas.microsoft.com/office/drawing/2014/main" id="{80377A66-CDBB-8D3F-F914-8D1100BD1803}"/>
                    </a:ext>
                  </a:extLst>
                </p:cNvPr>
                <p:cNvGrpSpPr/>
                <p:nvPr/>
              </p:nvGrpSpPr>
              <p:grpSpPr>
                <a:xfrm>
                  <a:off x="4438482" y="4052314"/>
                  <a:ext cx="536650" cy="863189"/>
                  <a:chOff x="4438482" y="4052314"/>
                  <a:chExt cx="536650" cy="863189"/>
                </a:xfrm>
              </p:grpSpPr>
              <p:sp>
                <p:nvSpPr>
                  <p:cNvPr id="114" name="Chevron 24">
                    <a:extLst>
                      <a:ext uri="{FF2B5EF4-FFF2-40B4-BE49-F238E27FC236}">
                        <a16:creationId xmlns:a16="http://schemas.microsoft.com/office/drawing/2014/main" id="{24D0101C-7188-D4D9-57A1-34C21ABB1A4E}"/>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15" name="Chevron 25">
                    <a:extLst>
                      <a:ext uri="{FF2B5EF4-FFF2-40B4-BE49-F238E27FC236}">
                        <a16:creationId xmlns:a16="http://schemas.microsoft.com/office/drawing/2014/main" id="{380A4005-A777-1D6A-9B64-39A0FEF74EF8}"/>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grpSp>
              <p:nvGrpSpPr>
                <p:cNvPr id="104" name="Group 103">
                  <a:extLst>
                    <a:ext uri="{FF2B5EF4-FFF2-40B4-BE49-F238E27FC236}">
                      <a16:creationId xmlns:a16="http://schemas.microsoft.com/office/drawing/2014/main" id="{02491006-B5B6-2BFA-983F-4B0729B3B838}"/>
                    </a:ext>
                  </a:extLst>
                </p:cNvPr>
                <p:cNvGrpSpPr/>
                <p:nvPr/>
              </p:nvGrpSpPr>
              <p:grpSpPr>
                <a:xfrm>
                  <a:off x="5025671" y="4043350"/>
                  <a:ext cx="536650" cy="863189"/>
                  <a:chOff x="4438482" y="4052314"/>
                  <a:chExt cx="536650" cy="863189"/>
                </a:xfrm>
              </p:grpSpPr>
              <p:sp>
                <p:nvSpPr>
                  <p:cNvPr id="112" name="Chevron 28">
                    <a:extLst>
                      <a:ext uri="{FF2B5EF4-FFF2-40B4-BE49-F238E27FC236}">
                        <a16:creationId xmlns:a16="http://schemas.microsoft.com/office/drawing/2014/main" id="{98971CDF-68C6-2692-AE01-97AC3AFA53E1}"/>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13" name="Chevron 29">
                    <a:extLst>
                      <a:ext uri="{FF2B5EF4-FFF2-40B4-BE49-F238E27FC236}">
                        <a16:creationId xmlns:a16="http://schemas.microsoft.com/office/drawing/2014/main" id="{32DA6B4F-A215-BA09-9B65-D8D89D4980F8}"/>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grpSp>
              <p:nvGrpSpPr>
                <p:cNvPr id="105" name="Group 104">
                  <a:extLst>
                    <a:ext uri="{FF2B5EF4-FFF2-40B4-BE49-F238E27FC236}">
                      <a16:creationId xmlns:a16="http://schemas.microsoft.com/office/drawing/2014/main" id="{5F6F3FA9-CE24-F3F1-3D0C-FD43599D4568}"/>
                    </a:ext>
                  </a:extLst>
                </p:cNvPr>
                <p:cNvGrpSpPr/>
                <p:nvPr/>
              </p:nvGrpSpPr>
              <p:grpSpPr>
                <a:xfrm>
                  <a:off x="5608377" y="4038867"/>
                  <a:ext cx="536650" cy="863189"/>
                  <a:chOff x="4438482" y="4052314"/>
                  <a:chExt cx="536650" cy="863189"/>
                </a:xfrm>
              </p:grpSpPr>
              <p:sp>
                <p:nvSpPr>
                  <p:cNvPr id="110" name="Chevron 31">
                    <a:extLst>
                      <a:ext uri="{FF2B5EF4-FFF2-40B4-BE49-F238E27FC236}">
                        <a16:creationId xmlns:a16="http://schemas.microsoft.com/office/drawing/2014/main" id="{F083A60A-6E3B-EC96-6F74-B3626EBBDA97}"/>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11" name="Chevron 32">
                    <a:extLst>
                      <a:ext uri="{FF2B5EF4-FFF2-40B4-BE49-F238E27FC236}">
                        <a16:creationId xmlns:a16="http://schemas.microsoft.com/office/drawing/2014/main" id="{84BC7DFC-541D-AD57-1772-D239A351FC71}"/>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106" name="Diamond 105">
                  <a:extLst>
                    <a:ext uri="{FF2B5EF4-FFF2-40B4-BE49-F238E27FC236}">
                      <a16:creationId xmlns:a16="http://schemas.microsoft.com/office/drawing/2014/main" id="{3F94A463-84B2-3DE2-805D-98DB167CD5C2}"/>
                    </a:ext>
                  </a:extLst>
                </p:cNvPr>
                <p:cNvSpPr/>
                <p:nvPr/>
              </p:nvSpPr>
              <p:spPr>
                <a:xfrm>
                  <a:off x="4845424" y="3845859"/>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 name="Diamond 106">
                  <a:extLst>
                    <a:ext uri="{FF2B5EF4-FFF2-40B4-BE49-F238E27FC236}">
                      <a16:creationId xmlns:a16="http://schemas.microsoft.com/office/drawing/2014/main" id="{8F04471B-9967-2646-3496-33AD4098BB7F}"/>
                    </a:ext>
                  </a:extLst>
                </p:cNvPr>
                <p:cNvSpPr/>
                <p:nvPr/>
              </p:nvSpPr>
              <p:spPr>
                <a:xfrm>
                  <a:off x="5428130" y="3818965"/>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Diamond 107">
                  <a:extLst>
                    <a:ext uri="{FF2B5EF4-FFF2-40B4-BE49-F238E27FC236}">
                      <a16:creationId xmlns:a16="http://schemas.microsoft.com/office/drawing/2014/main" id="{F0A46076-DD85-30CD-A044-CC1BD7845AEF}"/>
                    </a:ext>
                  </a:extLst>
                </p:cNvPr>
                <p:cNvSpPr/>
                <p:nvPr/>
              </p:nvSpPr>
              <p:spPr>
                <a:xfrm>
                  <a:off x="4836459" y="4554070"/>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 name="Diamond 108">
                  <a:extLst>
                    <a:ext uri="{FF2B5EF4-FFF2-40B4-BE49-F238E27FC236}">
                      <a16:creationId xmlns:a16="http://schemas.microsoft.com/office/drawing/2014/main" id="{EC0CCF40-8135-D998-C007-7AA4FC70BE84}"/>
                    </a:ext>
                  </a:extLst>
                </p:cNvPr>
                <p:cNvSpPr/>
                <p:nvPr/>
              </p:nvSpPr>
              <p:spPr>
                <a:xfrm>
                  <a:off x="5410200" y="4572000"/>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86" name="Group 85">
              <a:extLst>
                <a:ext uri="{FF2B5EF4-FFF2-40B4-BE49-F238E27FC236}">
                  <a16:creationId xmlns:a16="http://schemas.microsoft.com/office/drawing/2014/main" id="{286B8ADA-F76D-EC4C-816F-EA23561B9ADC}"/>
                </a:ext>
              </a:extLst>
            </p:cNvPr>
            <p:cNvGrpSpPr/>
            <p:nvPr/>
          </p:nvGrpSpPr>
          <p:grpSpPr>
            <a:xfrm>
              <a:off x="1981200" y="4648201"/>
              <a:ext cx="1219200" cy="228600"/>
              <a:chOff x="4438482" y="3818965"/>
              <a:chExt cx="1706545" cy="1362635"/>
            </a:xfrm>
          </p:grpSpPr>
          <p:grpSp>
            <p:nvGrpSpPr>
              <p:cNvPr id="88" name="Group 87">
                <a:extLst>
                  <a:ext uri="{FF2B5EF4-FFF2-40B4-BE49-F238E27FC236}">
                    <a16:creationId xmlns:a16="http://schemas.microsoft.com/office/drawing/2014/main" id="{B3AE37BE-B919-D212-1F3B-56C58611357B}"/>
                  </a:ext>
                </a:extLst>
              </p:cNvPr>
              <p:cNvGrpSpPr/>
              <p:nvPr/>
            </p:nvGrpSpPr>
            <p:grpSpPr>
              <a:xfrm>
                <a:off x="4438482" y="4052314"/>
                <a:ext cx="536650" cy="863189"/>
                <a:chOff x="4438482" y="4052314"/>
                <a:chExt cx="536650" cy="863189"/>
              </a:xfrm>
            </p:grpSpPr>
            <p:sp>
              <p:nvSpPr>
                <p:cNvPr id="99" name="Chevron 53">
                  <a:extLst>
                    <a:ext uri="{FF2B5EF4-FFF2-40B4-BE49-F238E27FC236}">
                      <a16:creationId xmlns:a16="http://schemas.microsoft.com/office/drawing/2014/main" id="{48F687A9-110D-4C5A-1575-8C39ABEF99E3}"/>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00" name="Chevron 54">
                  <a:extLst>
                    <a:ext uri="{FF2B5EF4-FFF2-40B4-BE49-F238E27FC236}">
                      <a16:creationId xmlns:a16="http://schemas.microsoft.com/office/drawing/2014/main" id="{8638A50B-F224-11D3-E917-6E713E72D867}"/>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grpSp>
            <p:nvGrpSpPr>
              <p:cNvPr id="89" name="Group 88">
                <a:extLst>
                  <a:ext uri="{FF2B5EF4-FFF2-40B4-BE49-F238E27FC236}">
                    <a16:creationId xmlns:a16="http://schemas.microsoft.com/office/drawing/2014/main" id="{C06B27D9-07D8-A34E-F929-45D998BA3302}"/>
                  </a:ext>
                </a:extLst>
              </p:cNvPr>
              <p:cNvGrpSpPr/>
              <p:nvPr/>
            </p:nvGrpSpPr>
            <p:grpSpPr>
              <a:xfrm>
                <a:off x="5025671" y="4043350"/>
                <a:ext cx="536650" cy="863189"/>
                <a:chOff x="4438482" y="4052314"/>
                <a:chExt cx="536650" cy="863189"/>
              </a:xfrm>
            </p:grpSpPr>
            <p:sp>
              <p:nvSpPr>
                <p:cNvPr id="97" name="Chevron 51">
                  <a:extLst>
                    <a:ext uri="{FF2B5EF4-FFF2-40B4-BE49-F238E27FC236}">
                      <a16:creationId xmlns:a16="http://schemas.microsoft.com/office/drawing/2014/main" id="{6939C2D9-61E9-C323-F000-91EB378A512C}"/>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98" name="Chevron 52">
                  <a:extLst>
                    <a:ext uri="{FF2B5EF4-FFF2-40B4-BE49-F238E27FC236}">
                      <a16:creationId xmlns:a16="http://schemas.microsoft.com/office/drawing/2014/main" id="{9EEFC5FB-34DD-5BCD-9DD6-7394CF1B5864}"/>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grpSp>
            <p:nvGrpSpPr>
              <p:cNvPr id="90" name="Group 89">
                <a:extLst>
                  <a:ext uri="{FF2B5EF4-FFF2-40B4-BE49-F238E27FC236}">
                    <a16:creationId xmlns:a16="http://schemas.microsoft.com/office/drawing/2014/main" id="{68C579DF-899B-FC7B-45B9-C99537DAB4F7}"/>
                  </a:ext>
                </a:extLst>
              </p:cNvPr>
              <p:cNvGrpSpPr/>
              <p:nvPr/>
            </p:nvGrpSpPr>
            <p:grpSpPr>
              <a:xfrm>
                <a:off x="5608377" y="4038867"/>
                <a:ext cx="536650" cy="863189"/>
                <a:chOff x="4438482" y="4052314"/>
                <a:chExt cx="536650" cy="863189"/>
              </a:xfrm>
            </p:grpSpPr>
            <p:sp>
              <p:nvSpPr>
                <p:cNvPr id="95" name="Chevron 49">
                  <a:extLst>
                    <a:ext uri="{FF2B5EF4-FFF2-40B4-BE49-F238E27FC236}">
                      <a16:creationId xmlns:a16="http://schemas.microsoft.com/office/drawing/2014/main" id="{488C7D50-29AC-C364-DD64-01178C9D232F}"/>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96" name="Chevron 50">
                  <a:extLst>
                    <a:ext uri="{FF2B5EF4-FFF2-40B4-BE49-F238E27FC236}">
                      <a16:creationId xmlns:a16="http://schemas.microsoft.com/office/drawing/2014/main" id="{3D7B1B98-7E29-A21D-D824-D4EC58C26D49}"/>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91" name="Diamond 90">
                <a:extLst>
                  <a:ext uri="{FF2B5EF4-FFF2-40B4-BE49-F238E27FC236}">
                    <a16:creationId xmlns:a16="http://schemas.microsoft.com/office/drawing/2014/main" id="{AFB809AB-1F06-6BB7-6BF2-BFBF66B84E40}"/>
                  </a:ext>
                </a:extLst>
              </p:cNvPr>
              <p:cNvSpPr/>
              <p:nvPr/>
            </p:nvSpPr>
            <p:spPr>
              <a:xfrm>
                <a:off x="4845424" y="3845859"/>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Diamond 91">
                <a:extLst>
                  <a:ext uri="{FF2B5EF4-FFF2-40B4-BE49-F238E27FC236}">
                    <a16:creationId xmlns:a16="http://schemas.microsoft.com/office/drawing/2014/main" id="{26685906-D137-CC62-267E-7877F97A1907}"/>
                  </a:ext>
                </a:extLst>
              </p:cNvPr>
              <p:cNvSpPr/>
              <p:nvPr/>
            </p:nvSpPr>
            <p:spPr>
              <a:xfrm>
                <a:off x="5428130" y="3818965"/>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Diamond 92">
                <a:extLst>
                  <a:ext uri="{FF2B5EF4-FFF2-40B4-BE49-F238E27FC236}">
                    <a16:creationId xmlns:a16="http://schemas.microsoft.com/office/drawing/2014/main" id="{B6072BAF-5B61-5475-76F4-270C355BC0B7}"/>
                  </a:ext>
                </a:extLst>
              </p:cNvPr>
              <p:cNvSpPr/>
              <p:nvPr/>
            </p:nvSpPr>
            <p:spPr>
              <a:xfrm>
                <a:off x="4836459" y="4554070"/>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Diamond 93">
                <a:extLst>
                  <a:ext uri="{FF2B5EF4-FFF2-40B4-BE49-F238E27FC236}">
                    <a16:creationId xmlns:a16="http://schemas.microsoft.com/office/drawing/2014/main" id="{5B3AE1BE-4917-88EE-3000-91E35F443006}"/>
                  </a:ext>
                </a:extLst>
              </p:cNvPr>
              <p:cNvSpPr/>
              <p:nvPr/>
            </p:nvSpPr>
            <p:spPr>
              <a:xfrm>
                <a:off x="5410200" y="4572000"/>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87" name="Diamond 86">
              <a:extLst>
                <a:ext uri="{FF2B5EF4-FFF2-40B4-BE49-F238E27FC236}">
                  <a16:creationId xmlns:a16="http://schemas.microsoft.com/office/drawing/2014/main" id="{EB8327B1-BDBF-054D-2EF3-A344DC032645}"/>
                </a:ext>
              </a:extLst>
            </p:cNvPr>
            <p:cNvSpPr/>
            <p:nvPr/>
          </p:nvSpPr>
          <p:spPr>
            <a:xfrm>
              <a:off x="2421457" y="3767675"/>
              <a:ext cx="304800" cy="609600"/>
            </a:xfrm>
            <a:prstGeom prst="diamon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22037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80">
                                          <p:stCondLst>
                                            <p:cond delay="0"/>
                                          </p:stCondLst>
                                        </p:cTn>
                                        <p:tgtEl>
                                          <p:spTgt spid="22"/>
                                        </p:tgtEl>
                                      </p:cBhvr>
                                    </p:animEffect>
                                    <p:anim calcmode="lin" valueType="num">
                                      <p:cBhvr>
                                        <p:cTn id="2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1" dur="26">
                                          <p:stCondLst>
                                            <p:cond delay="650"/>
                                          </p:stCondLst>
                                        </p:cTn>
                                        <p:tgtEl>
                                          <p:spTgt spid="22"/>
                                        </p:tgtEl>
                                      </p:cBhvr>
                                      <p:to x="100000" y="60000"/>
                                    </p:animScale>
                                    <p:animScale>
                                      <p:cBhvr>
                                        <p:cTn id="32" dur="166" decel="50000">
                                          <p:stCondLst>
                                            <p:cond delay="676"/>
                                          </p:stCondLst>
                                        </p:cTn>
                                        <p:tgtEl>
                                          <p:spTgt spid="22"/>
                                        </p:tgtEl>
                                      </p:cBhvr>
                                      <p:to x="100000" y="100000"/>
                                    </p:animScale>
                                    <p:animScale>
                                      <p:cBhvr>
                                        <p:cTn id="33" dur="26">
                                          <p:stCondLst>
                                            <p:cond delay="1312"/>
                                          </p:stCondLst>
                                        </p:cTn>
                                        <p:tgtEl>
                                          <p:spTgt spid="22"/>
                                        </p:tgtEl>
                                      </p:cBhvr>
                                      <p:to x="100000" y="80000"/>
                                    </p:animScale>
                                    <p:animScale>
                                      <p:cBhvr>
                                        <p:cTn id="34" dur="166" decel="50000">
                                          <p:stCondLst>
                                            <p:cond delay="1338"/>
                                          </p:stCondLst>
                                        </p:cTn>
                                        <p:tgtEl>
                                          <p:spTgt spid="22"/>
                                        </p:tgtEl>
                                      </p:cBhvr>
                                      <p:to x="100000" y="100000"/>
                                    </p:animScale>
                                    <p:animScale>
                                      <p:cBhvr>
                                        <p:cTn id="35" dur="26">
                                          <p:stCondLst>
                                            <p:cond delay="1642"/>
                                          </p:stCondLst>
                                        </p:cTn>
                                        <p:tgtEl>
                                          <p:spTgt spid="22"/>
                                        </p:tgtEl>
                                      </p:cBhvr>
                                      <p:to x="100000" y="90000"/>
                                    </p:animScale>
                                    <p:animScale>
                                      <p:cBhvr>
                                        <p:cTn id="36" dur="166" decel="50000">
                                          <p:stCondLst>
                                            <p:cond delay="1668"/>
                                          </p:stCondLst>
                                        </p:cTn>
                                        <p:tgtEl>
                                          <p:spTgt spid="22"/>
                                        </p:tgtEl>
                                      </p:cBhvr>
                                      <p:to x="100000" y="100000"/>
                                    </p:animScale>
                                    <p:animScale>
                                      <p:cBhvr>
                                        <p:cTn id="37" dur="26">
                                          <p:stCondLst>
                                            <p:cond delay="1808"/>
                                          </p:stCondLst>
                                        </p:cTn>
                                        <p:tgtEl>
                                          <p:spTgt spid="22"/>
                                        </p:tgtEl>
                                      </p:cBhvr>
                                      <p:to x="100000" y="95000"/>
                                    </p:animScale>
                                    <p:animScale>
                                      <p:cBhvr>
                                        <p:cTn id="38" dur="166" decel="50000">
                                          <p:stCondLst>
                                            <p:cond delay="1834"/>
                                          </p:stCondLst>
                                        </p:cTn>
                                        <p:tgtEl>
                                          <p:spTgt spid="2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childTnLst>
                                </p:cTn>
                              </p:par>
                              <p:par>
                                <p:cTn id="43" presetID="2" presetClass="entr" presetSubtype="12"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0-#ppt_w/2"/>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cTn>
                              </p:par>
                              <p:par>
                                <p:cTn id="47" presetID="2" presetClass="entr" presetSubtype="6"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1+#ppt_w/2"/>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8" end="8"/>
                                            </p:txEl>
                                          </p:spTgt>
                                        </p:tgtEl>
                                        <p:attrNameLst>
                                          <p:attrName>style.visibility</p:attrName>
                                        </p:attrNameLst>
                                      </p:cBhvr>
                                      <p:to>
                                        <p:strVal val="visible"/>
                                      </p:to>
                                    </p:set>
                                  </p:childTnLst>
                                </p:cTn>
                              </p:par>
                              <p:par>
                                <p:cTn id="63" presetID="16" presetClass="entr" presetSubtype="42" fill="hold" grpId="0" nodeType="with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outHorizontal)">
                                      <p:cBhvr>
                                        <p:cTn id="65" dur="500"/>
                                        <p:tgtEl>
                                          <p:spTgt spid="2"/>
                                        </p:tgtEl>
                                      </p:cBhvr>
                                    </p:animEffect>
                                  </p:childTnLst>
                                </p:cTn>
                              </p:par>
                              <p:par>
                                <p:cTn id="66" presetID="1" presetClass="entr" presetSubtype="0" fill="hold" nodeType="withEffect">
                                  <p:stCondLst>
                                    <p:cond delay="0"/>
                                  </p:stCondLst>
                                  <p:childTnLst>
                                    <p:set>
                                      <p:cBhvr>
                                        <p:cTn id="6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4E89AC-F60D-4DB9-80A3-42B24036D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651850" y="838200"/>
            <a:ext cx="5596550" cy="1477328"/>
          </a:xfrm>
          <a:prstGeom prst="rect">
            <a:avLst/>
          </a:prstGeom>
        </p:spPr>
        <p:txBody>
          <a:bodyPr wrap="square">
            <a:spAutoFit/>
          </a:bodyPr>
          <a:lstStyle/>
          <a:p>
            <a:r>
              <a:rPr lang="en-US" dirty="0">
                <a:solidFill>
                  <a:schemeClr val="bg1"/>
                </a:solidFill>
              </a:rPr>
              <a:t>A corrupt government is when the people choose corrupt leaders</a:t>
            </a:r>
          </a:p>
          <a:p>
            <a:endParaRPr lang="en-US" dirty="0">
              <a:solidFill>
                <a:schemeClr val="bg1"/>
              </a:solidFill>
            </a:endParaRPr>
          </a:p>
          <a:p>
            <a:r>
              <a:rPr lang="en-US" dirty="0">
                <a:solidFill>
                  <a:schemeClr val="bg1"/>
                </a:solidFill>
              </a:rPr>
              <a:t>King Mosiah had warned against:</a:t>
            </a:r>
          </a:p>
          <a:p>
            <a:endParaRPr lang="en-US" dirty="0">
              <a:solidFill>
                <a:schemeClr val="bg1"/>
              </a:solidFill>
            </a:endParaRPr>
          </a:p>
        </p:txBody>
      </p:sp>
      <p:sp>
        <p:nvSpPr>
          <p:cNvPr id="7" name="TextBox 6"/>
          <p:cNvSpPr txBox="1"/>
          <p:nvPr/>
        </p:nvSpPr>
        <p:spPr>
          <a:xfrm>
            <a:off x="1828800" y="1"/>
            <a:ext cx="8610600" cy="1015663"/>
          </a:xfrm>
          <a:prstGeom prst="rect">
            <a:avLst/>
          </a:prstGeom>
          <a:noFill/>
        </p:spPr>
        <p:txBody>
          <a:bodyPr wrap="square" rtlCol="0">
            <a:spAutoFit/>
          </a:bodyPr>
          <a:lstStyle/>
          <a:p>
            <a:pPr algn="ctr"/>
            <a:r>
              <a:rPr lang="en-US" sz="6000" dirty="0">
                <a:solidFill>
                  <a:schemeClr val="bg1"/>
                </a:solidFill>
                <a:latin typeface="Arial" panose="020B0604020202020204" pitchFamily="34" charset="0"/>
              </a:rPr>
              <a:t>Laws Corrupt</a:t>
            </a:r>
          </a:p>
        </p:txBody>
      </p:sp>
      <p:sp>
        <p:nvSpPr>
          <p:cNvPr id="9" name="Rectangle 8"/>
          <p:cNvSpPr/>
          <p:nvPr/>
        </p:nvSpPr>
        <p:spPr>
          <a:xfrm>
            <a:off x="1115085" y="2345603"/>
            <a:ext cx="4267200" cy="2031325"/>
          </a:xfrm>
          <a:prstGeom prst="rect">
            <a:avLst/>
          </a:prstGeom>
        </p:spPr>
        <p:txBody>
          <a:bodyPr wrap="square">
            <a:spAutoFit/>
          </a:bodyPr>
          <a:lstStyle/>
          <a:p>
            <a:r>
              <a:rPr lang="en-US" i="1" dirty="0">
                <a:solidFill>
                  <a:schemeClr val="bg1"/>
                </a:solidFill>
              </a:rPr>
              <a:t>“And if the time comes that the voice of the people doth choose iniquity, then is the time that the judgments of God will come upon you; yea, then is the time he will visit you with great destruction even as he has hitherto visited this land.”</a:t>
            </a:r>
          </a:p>
          <a:p>
            <a:r>
              <a:rPr lang="en-US" i="1" dirty="0">
                <a:solidFill>
                  <a:schemeClr val="bg1"/>
                </a:solidFill>
              </a:rPr>
              <a:t>Mosiah 29:27</a:t>
            </a:r>
          </a:p>
        </p:txBody>
      </p:sp>
      <p:sp>
        <p:nvSpPr>
          <p:cNvPr id="10" name="Rectangle 9"/>
          <p:cNvSpPr/>
          <p:nvPr/>
        </p:nvSpPr>
        <p:spPr>
          <a:xfrm>
            <a:off x="5576935" y="4175157"/>
            <a:ext cx="5604850" cy="2246769"/>
          </a:xfrm>
          <a:prstGeom prst="rect">
            <a:avLst/>
          </a:prstGeom>
        </p:spPr>
        <p:txBody>
          <a:bodyPr wrap="square">
            <a:spAutoFit/>
          </a:bodyPr>
          <a:lstStyle/>
          <a:p>
            <a:pPr fontAlgn="base"/>
            <a:r>
              <a:rPr lang="en-US" sz="2000" i="1" dirty="0">
                <a:solidFill>
                  <a:schemeClr val="bg1"/>
                </a:solidFill>
              </a:rPr>
              <a:t>“We have learned by sad experience that it is the nature and disposition of almost all men, as soon as they get a little authority, as they suppose, they will immediately begin to exercise unrighteous dominion.</a:t>
            </a:r>
          </a:p>
          <a:p>
            <a:pPr fontAlgn="base"/>
            <a:r>
              <a:rPr lang="en-US" sz="2000" i="1" dirty="0">
                <a:solidFill>
                  <a:schemeClr val="bg1"/>
                </a:solidFill>
              </a:rPr>
              <a:t> Hence many are called, but few are chosen.”</a:t>
            </a:r>
          </a:p>
          <a:p>
            <a:pPr fontAlgn="base"/>
            <a:r>
              <a:rPr lang="en-US" sz="2000" i="1" dirty="0">
                <a:solidFill>
                  <a:schemeClr val="bg1"/>
                </a:solidFill>
              </a:rPr>
              <a:t>D&amp;C 121:39-40</a:t>
            </a:r>
          </a:p>
        </p:txBody>
      </p:sp>
      <p:sp>
        <p:nvSpPr>
          <p:cNvPr id="11" name="TextBox 10"/>
          <p:cNvSpPr txBox="1"/>
          <p:nvPr/>
        </p:nvSpPr>
        <p:spPr>
          <a:xfrm>
            <a:off x="99237" y="6488667"/>
            <a:ext cx="2971800" cy="369332"/>
          </a:xfrm>
          <a:prstGeom prst="rect">
            <a:avLst/>
          </a:prstGeom>
          <a:noFill/>
        </p:spPr>
        <p:txBody>
          <a:bodyPr wrap="square" rtlCol="0">
            <a:spAutoFit/>
          </a:bodyPr>
          <a:lstStyle/>
          <a:p>
            <a:r>
              <a:rPr lang="en-US" dirty="0">
                <a:solidFill>
                  <a:schemeClr val="bg1"/>
                </a:solidFill>
              </a:rPr>
              <a:t>Helaman 5:3</a:t>
            </a:r>
          </a:p>
        </p:txBody>
      </p:sp>
      <p:pic>
        <p:nvPicPr>
          <p:cNvPr id="3" name="Picture 2">
            <a:extLst>
              <a:ext uri="{FF2B5EF4-FFF2-40B4-BE49-F238E27FC236}">
                <a16:creationId xmlns:a16="http://schemas.microsoft.com/office/drawing/2014/main" id="{AB603CA4-5B37-460E-A92F-3E4D692B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594" y="982866"/>
            <a:ext cx="4381500" cy="2628900"/>
          </a:xfrm>
          <a:prstGeom prst="rect">
            <a:avLst/>
          </a:prstGeom>
        </p:spPr>
      </p:pic>
    </p:spTree>
    <p:extLst>
      <p:ext uri="{BB962C8B-B14F-4D97-AF65-F5344CB8AC3E}">
        <p14:creationId xmlns:p14="http://schemas.microsoft.com/office/powerpoint/2010/main" val="277363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 name="Picture 513">
            <a:extLst>
              <a:ext uri="{FF2B5EF4-FFF2-40B4-BE49-F238E27FC236}">
                <a16:creationId xmlns:a16="http://schemas.microsoft.com/office/drawing/2014/main" id="{99B43F65-4E41-FC74-4F4D-E09D9DC94453}"/>
              </a:ext>
            </a:extLst>
          </p:cNvPr>
          <p:cNvPicPr>
            <a:picLocks noChangeAspect="1"/>
          </p:cNvPicPr>
          <p:nvPr/>
        </p:nvPicPr>
        <p:blipFill>
          <a:blip r:embed="rId2"/>
          <a:stretch>
            <a:fillRect/>
          </a:stretch>
        </p:blipFill>
        <p:spPr>
          <a:xfrm>
            <a:off x="-35115" y="-8904"/>
            <a:ext cx="12227115" cy="6871524"/>
          </a:xfrm>
          <a:prstGeom prst="rect">
            <a:avLst/>
          </a:prstGeom>
        </p:spPr>
      </p:pic>
      <p:sp>
        <p:nvSpPr>
          <p:cNvPr id="3" name="TextBox 2"/>
          <p:cNvSpPr txBox="1"/>
          <p:nvPr/>
        </p:nvSpPr>
        <p:spPr>
          <a:xfrm>
            <a:off x="3581400" y="914400"/>
            <a:ext cx="5486400" cy="1938992"/>
          </a:xfrm>
          <a:prstGeom prst="rect">
            <a:avLst/>
          </a:prstGeom>
          <a:noFill/>
        </p:spPr>
        <p:txBody>
          <a:bodyPr wrap="square" rtlCol="0">
            <a:spAutoFit/>
          </a:bodyPr>
          <a:lstStyle/>
          <a:p>
            <a:pPr algn="ctr"/>
            <a:r>
              <a:rPr lang="en-US" sz="6000" dirty="0">
                <a:solidFill>
                  <a:schemeClr val="bg1"/>
                </a:solidFill>
                <a:latin typeface="Aharoni" pitchFamily="2" charset="-79"/>
                <a:cs typeface="Aharoni" pitchFamily="2" charset="-79"/>
              </a:rPr>
              <a:t>What makes a Good Leader?</a:t>
            </a:r>
          </a:p>
        </p:txBody>
      </p:sp>
      <p:sp>
        <p:nvSpPr>
          <p:cNvPr id="4" name="TextBox 3"/>
          <p:cNvSpPr txBox="1"/>
          <p:nvPr/>
        </p:nvSpPr>
        <p:spPr>
          <a:xfrm>
            <a:off x="202194" y="6488668"/>
            <a:ext cx="2971800" cy="369332"/>
          </a:xfrm>
          <a:prstGeom prst="rect">
            <a:avLst/>
          </a:prstGeom>
          <a:noFill/>
        </p:spPr>
        <p:txBody>
          <a:bodyPr wrap="square" rtlCol="0">
            <a:spAutoFit/>
          </a:bodyPr>
          <a:lstStyle/>
          <a:p>
            <a:r>
              <a:rPr lang="en-US" dirty="0">
                <a:solidFill>
                  <a:schemeClr val="bg1"/>
                </a:solidFill>
              </a:rPr>
              <a:t>John MacArthur</a:t>
            </a:r>
          </a:p>
        </p:txBody>
      </p:sp>
      <p:grpSp>
        <p:nvGrpSpPr>
          <p:cNvPr id="2" name="Group 1">
            <a:extLst>
              <a:ext uri="{FF2B5EF4-FFF2-40B4-BE49-F238E27FC236}">
                <a16:creationId xmlns:a16="http://schemas.microsoft.com/office/drawing/2014/main" id="{B951E07E-A93A-58B1-CB4E-C75B8264E42B}"/>
              </a:ext>
            </a:extLst>
          </p:cNvPr>
          <p:cNvGrpSpPr/>
          <p:nvPr/>
        </p:nvGrpSpPr>
        <p:grpSpPr>
          <a:xfrm>
            <a:off x="1303348" y="2828193"/>
            <a:ext cx="1721051" cy="3434648"/>
            <a:chOff x="4795899" y="198408"/>
            <a:chExt cx="2932227" cy="5851754"/>
          </a:xfrm>
        </p:grpSpPr>
        <p:sp>
          <p:nvSpPr>
            <p:cNvPr id="256" name="Oval 255">
              <a:extLst>
                <a:ext uri="{FF2B5EF4-FFF2-40B4-BE49-F238E27FC236}">
                  <a16:creationId xmlns:a16="http://schemas.microsoft.com/office/drawing/2014/main" id="{D6C6575E-EB4D-88A9-0F0F-220D3CA43A2B}"/>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4465A1E6-A504-8E80-D2EE-A7CC3978AC2F}"/>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4801CAE8-05CB-C014-01FF-D40BE80D969A}"/>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Flowchart: Manual Operation 259">
              <a:extLst>
                <a:ext uri="{FF2B5EF4-FFF2-40B4-BE49-F238E27FC236}">
                  <a16:creationId xmlns:a16="http://schemas.microsoft.com/office/drawing/2014/main" id="{2C0EE2FA-25CF-7DF3-FF28-6419E42CA097}"/>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rapezoid 260">
              <a:extLst>
                <a:ext uri="{FF2B5EF4-FFF2-40B4-BE49-F238E27FC236}">
                  <a16:creationId xmlns:a16="http://schemas.microsoft.com/office/drawing/2014/main" id="{C7E7D280-EE5D-7526-6677-8DC084269C90}"/>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Oval 261">
              <a:extLst>
                <a:ext uri="{FF2B5EF4-FFF2-40B4-BE49-F238E27FC236}">
                  <a16:creationId xmlns:a16="http://schemas.microsoft.com/office/drawing/2014/main" id="{BBBECD37-6614-8F33-073C-E8B86312403D}"/>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loud 262">
              <a:extLst>
                <a:ext uri="{FF2B5EF4-FFF2-40B4-BE49-F238E27FC236}">
                  <a16:creationId xmlns:a16="http://schemas.microsoft.com/office/drawing/2014/main" id="{B503AB94-7653-EADC-14AA-CD8FABBBBF0F}"/>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loud 263">
              <a:extLst>
                <a:ext uri="{FF2B5EF4-FFF2-40B4-BE49-F238E27FC236}">
                  <a16:creationId xmlns:a16="http://schemas.microsoft.com/office/drawing/2014/main" id="{18E0F3B6-83B3-2255-94BC-D6388F6FCCBF}"/>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lowchart: Manual Operation 264">
              <a:extLst>
                <a:ext uri="{FF2B5EF4-FFF2-40B4-BE49-F238E27FC236}">
                  <a16:creationId xmlns:a16="http://schemas.microsoft.com/office/drawing/2014/main" id="{A0EE3430-1DC0-0149-EF43-09F9B617C755}"/>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Trapezoid 265">
              <a:extLst>
                <a:ext uri="{FF2B5EF4-FFF2-40B4-BE49-F238E27FC236}">
                  <a16:creationId xmlns:a16="http://schemas.microsoft.com/office/drawing/2014/main" id="{6980299D-950F-1440-00B0-3B5951270689}"/>
                </a:ext>
              </a:extLst>
            </p:cNvPr>
            <p:cNvSpPr/>
            <p:nvPr/>
          </p:nvSpPr>
          <p:spPr>
            <a:xfrm rot="397969">
              <a:off x="5116254" y="2122194"/>
              <a:ext cx="1290043" cy="2901508"/>
            </a:xfrm>
            <a:prstGeom prst="trapezoid">
              <a:avLst>
                <a:gd name="adj" fmla="val 45372"/>
              </a:avLst>
            </a:prstGeom>
            <a:solidFill>
              <a:srgbClr val="823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Trapezoid 266">
              <a:extLst>
                <a:ext uri="{FF2B5EF4-FFF2-40B4-BE49-F238E27FC236}">
                  <a16:creationId xmlns:a16="http://schemas.microsoft.com/office/drawing/2014/main" id="{AE3E7808-8BFD-758C-E0C3-A11986DCE4FA}"/>
                </a:ext>
              </a:extLst>
            </p:cNvPr>
            <p:cNvSpPr/>
            <p:nvPr/>
          </p:nvSpPr>
          <p:spPr>
            <a:xfrm rot="21153879">
              <a:off x="6049625" y="2127632"/>
              <a:ext cx="1273805" cy="2899065"/>
            </a:xfrm>
            <a:prstGeom prst="trapezoid">
              <a:avLst>
                <a:gd name="adj" fmla="val 44423"/>
              </a:avLst>
            </a:prstGeom>
            <a:solidFill>
              <a:srgbClr val="823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Isosceles Triangle 267">
              <a:extLst>
                <a:ext uri="{FF2B5EF4-FFF2-40B4-BE49-F238E27FC236}">
                  <a16:creationId xmlns:a16="http://schemas.microsoft.com/office/drawing/2014/main" id="{EF0C5CCF-4B6B-64D4-87BE-44333123C88D}"/>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9" name="Group 88">
              <a:extLst>
                <a:ext uri="{FF2B5EF4-FFF2-40B4-BE49-F238E27FC236}">
                  <a16:creationId xmlns:a16="http://schemas.microsoft.com/office/drawing/2014/main" id="{25BCBC53-8E2E-E399-8B70-BE47D43EA40E}"/>
                </a:ext>
              </a:extLst>
            </p:cNvPr>
            <p:cNvGrpSpPr/>
            <p:nvPr/>
          </p:nvGrpSpPr>
          <p:grpSpPr>
            <a:xfrm>
              <a:off x="5334000" y="5257800"/>
              <a:ext cx="1817298" cy="314739"/>
              <a:chOff x="5334000" y="5257800"/>
              <a:chExt cx="1752600" cy="381000"/>
            </a:xfrm>
          </p:grpSpPr>
          <p:sp>
            <p:nvSpPr>
              <p:cNvPr id="284" name="Quad Arrow Callout 63">
                <a:extLst>
                  <a:ext uri="{FF2B5EF4-FFF2-40B4-BE49-F238E27FC236}">
                    <a16:creationId xmlns:a16="http://schemas.microsoft.com/office/drawing/2014/main" id="{E6974900-2CC3-4CC7-A637-FE266FE4121C}"/>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Quad Arrow Callout 64">
                <a:extLst>
                  <a:ext uri="{FF2B5EF4-FFF2-40B4-BE49-F238E27FC236}">
                    <a16:creationId xmlns:a16="http://schemas.microsoft.com/office/drawing/2014/main" id="{11F73580-C485-D751-B722-8DDEE0093636}"/>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Quad Arrow Callout 65">
                <a:extLst>
                  <a:ext uri="{FF2B5EF4-FFF2-40B4-BE49-F238E27FC236}">
                    <a16:creationId xmlns:a16="http://schemas.microsoft.com/office/drawing/2014/main" id="{52A51C11-A926-F787-2BEA-CD88A9CE9D30}"/>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Quad Arrow Callout 66">
                <a:extLst>
                  <a:ext uri="{FF2B5EF4-FFF2-40B4-BE49-F238E27FC236}">
                    <a16:creationId xmlns:a16="http://schemas.microsoft.com/office/drawing/2014/main" id="{2C5B0ED8-35E7-99BC-C337-60926D05E4E5}"/>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0" name="Oval 269">
              <a:extLst>
                <a:ext uri="{FF2B5EF4-FFF2-40B4-BE49-F238E27FC236}">
                  <a16:creationId xmlns:a16="http://schemas.microsoft.com/office/drawing/2014/main" id="{CDD7D307-A650-19F8-FFC4-0A8328A929FC}"/>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lowchart: Stored Data 270">
              <a:extLst>
                <a:ext uri="{FF2B5EF4-FFF2-40B4-BE49-F238E27FC236}">
                  <a16:creationId xmlns:a16="http://schemas.microsoft.com/office/drawing/2014/main" id="{39F4C223-AD57-3EA9-9D14-BC80C4229AE7}"/>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Isosceles Triangle 271">
              <a:extLst>
                <a:ext uri="{FF2B5EF4-FFF2-40B4-BE49-F238E27FC236}">
                  <a16:creationId xmlns:a16="http://schemas.microsoft.com/office/drawing/2014/main" id="{E2B8C99E-92BF-F175-A373-638F2D56A562}"/>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Isosceles Triangle 272">
              <a:extLst>
                <a:ext uri="{FF2B5EF4-FFF2-40B4-BE49-F238E27FC236}">
                  <a16:creationId xmlns:a16="http://schemas.microsoft.com/office/drawing/2014/main" id="{35A664E9-8FE9-7740-B1FC-8BD894C3D089}"/>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Isosceles Triangle 273">
              <a:extLst>
                <a:ext uri="{FF2B5EF4-FFF2-40B4-BE49-F238E27FC236}">
                  <a16:creationId xmlns:a16="http://schemas.microsoft.com/office/drawing/2014/main" id="{8EC3594E-F0AC-606D-50EC-F4ABF0B69476}"/>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Isosceles Triangle 274">
              <a:extLst>
                <a:ext uri="{FF2B5EF4-FFF2-40B4-BE49-F238E27FC236}">
                  <a16:creationId xmlns:a16="http://schemas.microsoft.com/office/drawing/2014/main" id="{9BDB8284-BA20-7C2D-774D-B3C350DF67F1}"/>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Left-Right Arrow 55">
              <a:extLst>
                <a:ext uri="{FF2B5EF4-FFF2-40B4-BE49-F238E27FC236}">
                  <a16:creationId xmlns:a16="http://schemas.microsoft.com/office/drawing/2014/main" id="{F937C6D3-B70E-FE4A-A6E1-719EB88E566F}"/>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Left-Right Arrow 56">
              <a:extLst>
                <a:ext uri="{FF2B5EF4-FFF2-40B4-BE49-F238E27FC236}">
                  <a16:creationId xmlns:a16="http://schemas.microsoft.com/office/drawing/2014/main" id="{BBFEB027-F93C-9B5E-2B9F-D567E61541E5}"/>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Donut 57">
              <a:extLst>
                <a:ext uri="{FF2B5EF4-FFF2-40B4-BE49-F238E27FC236}">
                  <a16:creationId xmlns:a16="http://schemas.microsoft.com/office/drawing/2014/main" id="{CC0345D3-A663-7928-73C4-DBE9B5D50C8B}"/>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79" name="Group 119">
              <a:extLst>
                <a:ext uri="{FF2B5EF4-FFF2-40B4-BE49-F238E27FC236}">
                  <a16:creationId xmlns:a16="http://schemas.microsoft.com/office/drawing/2014/main" id="{55E395CC-E979-223A-4279-CA16BD226A4E}"/>
                </a:ext>
              </a:extLst>
            </p:cNvPr>
            <p:cNvGrpSpPr/>
            <p:nvPr/>
          </p:nvGrpSpPr>
          <p:grpSpPr>
            <a:xfrm>
              <a:off x="5638800" y="838201"/>
              <a:ext cx="1253706" cy="248728"/>
              <a:chOff x="5334000" y="5257800"/>
              <a:chExt cx="1752600" cy="381000"/>
            </a:xfrm>
          </p:grpSpPr>
          <p:sp>
            <p:nvSpPr>
              <p:cNvPr id="280" name="Quad Arrow Callout 59">
                <a:extLst>
                  <a:ext uri="{FF2B5EF4-FFF2-40B4-BE49-F238E27FC236}">
                    <a16:creationId xmlns:a16="http://schemas.microsoft.com/office/drawing/2014/main" id="{BA57FD7F-B9BE-F0A2-D2F0-FD28695AE042}"/>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Quad Arrow Callout 60">
                <a:extLst>
                  <a:ext uri="{FF2B5EF4-FFF2-40B4-BE49-F238E27FC236}">
                    <a16:creationId xmlns:a16="http://schemas.microsoft.com/office/drawing/2014/main" id="{8C9F6CCF-C42A-4E8B-FEF6-11A1FFC7FE06}"/>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Quad Arrow Callout 61">
                <a:extLst>
                  <a:ext uri="{FF2B5EF4-FFF2-40B4-BE49-F238E27FC236}">
                    <a16:creationId xmlns:a16="http://schemas.microsoft.com/office/drawing/2014/main" id="{E7911B15-EC08-267F-9EE4-36596369EEB3}"/>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Quad Arrow Callout 62">
                <a:extLst>
                  <a:ext uri="{FF2B5EF4-FFF2-40B4-BE49-F238E27FC236}">
                    <a16:creationId xmlns:a16="http://schemas.microsoft.com/office/drawing/2014/main" id="{1E783FBC-2124-3F2C-C645-D36B7F44C6DA}"/>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8" name="Group 287">
            <a:extLst>
              <a:ext uri="{FF2B5EF4-FFF2-40B4-BE49-F238E27FC236}">
                <a16:creationId xmlns:a16="http://schemas.microsoft.com/office/drawing/2014/main" id="{55140BD6-ED55-125B-C3E5-F131F91A61C5}"/>
              </a:ext>
            </a:extLst>
          </p:cNvPr>
          <p:cNvGrpSpPr/>
          <p:nvPr/>
        </p:nvGrpSpPr>
        <p:grpSpPr>
          <a:xfrm>
            <a:off x="7408355" y="2912957"/>
            <a:ext cx="1587973" cy="3431753"/>
            <a:chOff x="1143000" y="1219200"/>
            <a:chExt cx="2203010" cy="4760902"/>
          </a:xfrm>
        </p:grpSpPr>
        <p:grpSp>
          <p:nvGrpSpPr>
            <p:cNvPr id="289" name="Group 39">
              <a:extLst>
                <a:ext uri="{FF2B5EF4-FFF2-40B4-BE49-F238E27FC236}">
                  <a16:creationId xmlns:a16="http://schemas.microsoft.com/office/drawing/2014/main" id="{72A03395-9FA6-78BE-37A7-660EF41E56D4}"/>
                </a:ext>
              </a:extLst>
            </p:cNvPr>
            <p:cNvGrpSpPr/>
            <p:nvPr/>
          </p:nvGrpSpPr>
          <p:grpSpPr>
            <a:xfrm rot="20172554">
              <a:off x="2130838" y="5085804"/>
              <a:ext cx="457200" cy="838200"/>
              <a:chOff x="3352800" y="2667000"/>
              <a:chExt cx="457200" cy="838200"/>
            </a:xfrm>
          </p:grpSpPr>
          <p:sp>
            <p:nvSpPr>
              <p:cNvPr id="359" name="Oval 40">
                <a:extLst>
                  <a:ext uri="{FF2B5EF4-FFF2-40B4-BE49-F238E27FC236}">
                    <a16:creationId xmlns:a16="http://schemas.microsoft.com/office/drawing/2014/main" id="{5D70AC9F-4689-A4EB-EDAE-6D75F40B8E1A}"/>
                  </a:ext>
                </a:extLst>
              </p:cNvPr>
              <p:cNvSpPr/>
              <p:nvPr/>
            </p:nvSpPr>
            <p:spPr>
              <a:xfrm>
                <a:off x="3352800" y="2819400"/>
                <a:ext cx="457200" cy="6858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gular Pentagon 41">
                <a:extLst>
                  <a:ext uri="{FF2B5EF4-FFF2-40B4-BE49-F238E27FC236}">
                    <a16:creationId xmlns:a16="http://schemas.microsoft.com/office/drawing/2014/main" id="{6575F780-985D-069E-6CDA-B30EF215AB06}"/>
                  </a:ext>
                </a:extLst>
              </p:cNvPr>
              <p:cNvSpPr/>
              <p:nvPr/>
            </p:nvSpPr>
            <p:spPr>
              <a:xfrm rot="10800000">
                <a:off x="3429000" y="2667000"/>
                <a:ext cx="304800" cy="6858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0" name="Group 38">
              <a:extLst>
                <a:ext uri="{FF2B5EF4-FFF2-40B4-BE49-F238E27FC236}">
                  <a16:creationId xmlns:a16="http://schemas.microsoft.com/office/drawing/2014/main" id="{9990327F-8D69-2B85-A8EF-E8DCA4B0CA25}"/>
                </a:ext>
              </a:extLst>
            </p:cNvPr>
            <p:cNvGrpSpPr/>
            <p:nvPr/>
          </p:nvGrpSpPr>
          <p:grpSpPr>
            <a:xfrm rot="2289593">
              <a:off x="1689496" y="5227970"/>
              <a:ext cx="410254" cy="752132"/>
              <a:chOff x="3352800" y="2667000"/>
              <a:chExt cx="457200" cy="838200"/>
            </a:xfrm>
          </p:grpSpPr>
          <p:sp>
            <p:nvSpPr>
              <p:cNvPr id="357" name="Oval 36">
                <a:extLst>
                  <a:ext uri="{FF2B5EF4-FFF2-40B4-BE49-F238E27FC236}">
                    <a16:creationId xmlns:a16="http://schemas.microsoft.com/office/drawing/2014/main" id="{D8CD37F8-B00B-C7B1-1E9D-EEEAD84F08D8}"/>
                  </a:ext>
                </a:extLst>
              </p:cNvPr>
              <p:cNvSpPr/>
              <p:nvPr/>
            </p:nvSpPr>
            <p:spPr>
              <a:xfrm>
                <a:off x="3352800" y="2819400"/>
                <a:ext cx="457200" cy="6858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gular Pentagon 37">
                <a:extLst>
                  <a:ext uri="{FF2B5EF4-FFF2-40B4-BE49-F238E27FC236}">
                    <a16:creationId xmlns:a16="http://schemas.microsoft.com/office/drawing/2014/main" id="{2D19594B-7E39-52DE-0D49-A4F5FFDC9A40}"/>
                  </a:ext>
                </a:extLst>
              </p:cNvPr>
              <p:cNvSpPr/>
              <p:nvPr/>
            </p:nvSpPr>
            <p:spPr>
              <a:xfrm rot="10800000">
                <a:off x="3429000" y="2667000"/>
                <a:ext cx="304800" cy="6858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1" name="Cloud 290">
              <a:extLst>
                <a:ext uri="{FF2B5EF4-FFF2-40B4-BE49-F238E27FC236}">
                  <a16:creationId xmlns:a16="http://schemas.microsoft.com/office/drawing/2014/main" id="{3171F506-E531-6FF2-C913-FE707277009D}"/>
                </a:ext>
              </a:extLst>
            </p:cNvPr>
            <p:cNvSpPr/>
            <p:nvPr/>
          </p:nvSpPr>
          <p:spPr>
            <a:xfrm rot="4934802">
              <a:off x="2200154" y="2774821"/>
              <a:ext cx="756701" cy="641187"/>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85D61D3F-4563-2B9E-DFC6-6EED23294A5E}"/>
                </a:ext>
              </a:extLst>
            </p:cNvPr>
            <p:cNvSpPr/>
            <p:nvPr/>
          </p:nvSpPr>
          <p:spPr>
            <a:xfrm>
              <a:off x="1143000" y="3886200"/>
              <a:ext cx="336884"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rapezoid 292">
              <a:extLst>
                <a:ext uri="{FF2B5EF4-FFF2-40B4-BE49-F238E27FC236}">
                  <a16:creationId xmlns:a16="http://schemas.microsoft.com/office/drawing/2014/main" id="{969E6129-3FF4-6E43-2BA0-9F9D3F6DD936}"/>
                </a:ext>
              </a:extLst>
            </p:cNvPr>
            <p:cNvSpPr/>
            <p:nvPr/>
          </p:nvSpPr>
          <p:spPr>
            <a:xfrm rot="1477580">
              <a:off x="1269761" y="3195489"/>
              <a:ext cx="582550" cy="1101298"/>
            </a:xfrm>
            <a:prstGeom prst="trapezoid">
              <a:avLst>
                <a:gd name="adj" fmla="val 31348"/>
              </a:avLst>
            </a:prstGeom>
            <a:solidFill>
              <a:srgbClr val="738A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EB055F01-6D4E-3BB0-696C-D49B4DDD2403}"/>
                </a:ext>
              </a:extLst>
            </p:cNvPr>
            <p:cNvSpPr/>
            <p:nvPr/>
          </p:nvSpPr>
          <p:spPr>
            <a:xfrm>
              <a:off x="2743201" y="3886200"/>
              <a:ext cx="381000"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rapezoid 294">
              <a:extLst>
                <a:ext uri="{FF2B5EF4-FFF2-40B4-BE49-F238E27FC236}">
                  <a16:creationId xmlns:a16="http://schemas.microsoft.com/office/drawing/2014/main" id="{7CE84AE3-A411-7765-8434-C93CFD227A59}"/>
                </a:ext>
              </a:extLst>
            </p:cNvPr>
            <p:cNvSpPr/>
            <p:nvPr/>
          </p:nvSpPr>
          <p:spPr>
            <a:xfrm rot="20129341">
              <a:off x="2479523" y="3195346"/>
              <a:ext cx="582550" cy="1101298"/>
            </a:xfrm>
            <a:prstGeom prst="trapezoid">
              <a:avLst>
                <a:gd name="adj" fmla="val 31348"/>
              </a:avLst>
            </a:prstGeom>
            <a:solidFill>
              <a:srgbClr val="738A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Trapezoid 295">
              <a:extLst>
                <a:ext uri="{FF2B5EF4-FFF2-40B4-BE49-F238E27FC236}">
                  <a16:creationId xmlns:a16="http://schemas.microsoft.com/office/drawing/2014/main" id="{68D4844C-FB25-6F9E-8498-EF1DFBE1DFC0}"/>
                </a:ext>
              </a:extLst>
            </p:cNvPr>
            <p:cNvSpPr/>
            <p:nvPr/>
          </p:nvSpPr>
          <p:spPr>
            <a:xfrm>
              <a:off x="1600200" y="4343400"/>
              <a:ext cx="1066800" cy="1219200"/>
            </a:xfrm>
            <a:prstGeom prst="trapezoid">
              <a:avLst>
                <a:gd name="adj" fmla="val 1209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Trapezoid 296">
              <a:extLst>
                <a:ext uri="{FF2B5EF4-FFF2-40B4-BE49-F238E27FC236}">
                  <a16:creationId xmlns:a16="http://schemas.microsoft.com/office/drawing/2014/main" id="{1966989D-55BB-2F34-88D5-F16D98915058}"/>
                </a:ext>
              </a:extLst>
            </p:cNvPr>
            <p:cNvSpPr/>
            <p:nvPr/>
          </p:nvSpPr>
          <p:spPr>
            <a:xfrm rot="10800000">
              <a:off x="1654277" y="3217606"/>
              <a:ext cx="990600" cy="1219200"/>
            </a:xfrm>
            <a:prstGeom prst="trapezoid">
              <a:avLst>
                <a:gd name="adj" fmla="val 6142"/>
              </a:avLst>
            </a:prstGeom>
            <a:solidFill>
              <a:srgbClr val="738A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8" name="Group 12">
              <a:extLst>
                <a:ext uri="{FF2B5EF4-FFF2-40B4-BE49-F238E27FC236}">
                  <a16:creationId xmlns:a16="http://schemas.microsoft.com/office/drawing/2014/main" id="{3EFA33D2-9D87-8F64-9B8D-328C3D3BB640}"/>
                </a:ext>
              </a:extLst>
            </p:cNvPr>
            <p:cNvGrpSpPr/>
            <p:nvPr/>
          </p:nvGrpSpPr>
          <p:grpSpPr>
            <a:xfrm>
              <a:off x="1609209" y="3134032"/>
              <a:ext cx="1089745" cy="641448"/>
              <a:chOff x="1066800" y="3441504"/>
              <a:chExt cx="2133600" cy="1435296"/>
            </a:xfrm>
          </p:grpSpPr>
          <p:sp>
            <p:nvSpPr>
              <p:cNvPr id="347" name="Moon 11">
                <a:extLst>
                  <a:ext uri="{FF2B5EF4-FFF2-40B4-BE49-F238E27FC236}">
                    <a16:creationId xmlns:a16="http://schemas.microsoft.com/office/drawing/2014/main" id="{F4E3C3F1-7E9A-238E-344D-F75E311FCD1F}"/>
                  </a:ext>
                </a:extLst>
              </p:cNvPr>
              <p:cNvSpPr/>
              <p:nvPr/>
            </p:nvSpPr>
            <p:spPr>
              <a:xfrm rot="16200000">
                <a:off x="1524000" y="3200400"/>
                <a:ext cx="1219200" cy="2133600"/>
              </a:xfrm>
              <a:prstGeom prst="moon">
                <a:avLst>
                  <a:gd name="adj" fmla="val 68859"/>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Trapezoid 2">
                <a:extLst>
                  <a:ext uri="{FF2B5EF4-FFF2-40B4-BE49-F238E27FC236}">
                    <a16:creationId xmlns:a16="http://schemas.microsoft.com/office/drawing/2014/main" id="{93480CAB-53FE-A31B-F6B2-79F387B8E09B}"/>
                  </a:ext>
                </a:extLst>
              </p:cNvPr>
              <p:cNvSpPr/>
              <p:nvPr/>
            </p:nvSpPr>
            <p:spPr>
              <a:xfrm rot="3542795">
                <a:off x="1230885" y="3418950"/>
                <a:ext cx="381000" cy="575911"/>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Trapezoid 3">
                <a:extLst>
                  <a:ext uri="{FF2B5EF4-FFF2-40B4-BE49-F238E27FC236}">
                    <a16:creationId xmlns:a16="http://schemas.microsoft.com/office/drawing/2014/main" id="{F756E9AF-7C29-7C86-FF7B-BB234F8FCF63}"/>
                  </a:ext>
                </a:extLst>
              </p:cNvPr>
              <p:cNvSpPr/>
              <p:nvPr/>
            </p:nvSpPr>
            <p:spPr>
              <a:xfrm rot="2603598">
                <a:off x="1340097" y="3520311"/>
                <a:ext cx="381000" cy="685125"/>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Trapezoid 4">
                <a:extLst>
                  <a:ext uri="{FF2B5EF4-FFF2-40B4-BE49-F238E27FC236}">
                    <a16:creationId xmlns:a16="http://schemas.microsoft.com/office/drawing/2014/main" id="{EAE59515-CA8B-9936-0B4E-2C479521C060}"/>
                  </a:ext>
                </a:extLst>
              </p:cNvPr>
              <p:cNvSpPr/>
              <p:nvPr/>
            </p:nvSpPr>
            <p:spPr>
              <a:xfrm rot="18001276">
                <a:off x="2713295" y="3369235"/>
                <a:ext cx="381000" cy="525538"/>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rapezoid 5">
                <a:extLst>
                  <a:ext uri="{FF2B5EF4-FFF2-40B4-BE49-F238E27FC236}">
                    <a16:creationId xmlns:a16="http://schemas.microsoft.com/office/drawing/2014/main" id="{D77322D4-F4EA-45F0-A517-34BC56C2D824}"/>
                  </a:ext>
                </a:extLst>
              </p:cNvPr>
              <p:cNvSpPr/>
              <p:nvPr/>
            </p:nvSpPr>
            <p:spPr>
              <a:xfrm rot="18514807">
                <a:off x="2613085" y="3459290"/>
                <a:ext cx="381000" cy="63036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rapezoid 6">
                <a:extLst>
                  <a:ext uri="{FF2B5EF4-FFF2-40B4-BE49-F238E27FC236}">
                    <a16:creationId xmlns:a16="http://schemas.microsoft.com/office/drawing/2014/main" id="{76AB71A8-6666-ED6A-6A96-30AF85E6C762}"/>
                  </a:ext>
                </a:extLst>
              </p:cNvPr>
              <p:cNvSpPr/>
              <p:nvPr/>
            </p:nvSpPr>
            <p:spPr>
              <a:xfrm rot="1670667">
                <a:off x="1533099" y="3614497"/>
                <a:ext cx="333644" cy="77424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Trapezoid 7">
                <a:extLst>
                  <a:ext uri="{FF2B5EF4-FFF2-40B4-BE49-F238E27FC236}">
                    <a16:creationId xmlns:a16="http://schemas.microsoft.com/office/drawing/2014/main" id="{2277A4BC-FF23-AA12-B686-848D7192B7BE}"/>
                  </a:ext>
                </a:extLst>
              </p:cNvPr>
              <p:cNvSpPr/>
              <p:nvPr/>
            </p:nvSpPr>
            <p:spPr>
              <a:xfrm rot="19700909">
                <a:off x="2491107" y="3605358"/>
                <a:ext cx="319972" cy="731362"/>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Trapezoid 8">
                <a:extLst>
                  <a:ext uri="{FF2B5EF4-FFF2-40B4-BE49-F238E27FC236}">
                    <a16:creationId xmlns:a16="http://schemas.microsoft.com/office/drawing/2014/main" id="{6C34B4F3-8B47-4174-E4CC-D5D828DE2F19}"/>
                  </a:ext>
                </a:extLst>
              </p:cNvPr>
              <p:cNvSpPr/>
              <p:nvPr/>
            </p:nvSpPr>
            <p:spPr>
              <a:xfrm rot="623602">
                <a:off x="1748881" y="3685091"/>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Trapezoid 9">
                <a:extLst>
                  <a:ext uri="{FF2B5EF4-FFF2-40B4-BE49-F238E27FC236}">
                    <a16:creationId xmlns:a16="http://schemas.microsoft.com/office/drawing/2014/main" id="{200E9E0D-7411-8326-8B26-8AA1552C09CC}"/>
                  </a:ext>
                </a:extLst>
              </p:cNvPr>
              <p:cNvSpPr/>
              <p:nvPr/>
            </p:nvSpPr>
            <p:spPr>
              <a:xfrm rot="20671516">
                <a:off x="2238515" y="3693235"/>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Trapezoid 10">
                <a:extLst>
                  <a:ext uri="{FF2B5EF4-FFF2-40B4-BE49-F238E27FC236}">
                    <a16:creationId xmlns:a16="http://schemas.microsoft.com/office/drawing/2014/main" id="{26DA157E-B57E-3FD1-09C2-56F9C1609CAF}"/>
                  </a:ext>
                </a:extLst>
              </p:cNvPr>
              <p:cNvSpPr/>
              <p:nvPr/>
            </p:nvSpPr>
            <p:spPr>
              <a:xfrm>
                <a:off x="1981200" y="3733800"/>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9" name="Regular Pentagon 110">
              <a:extLst>
                <a:ext uri="{FF2B5EF4-FFF2-40B4-BE49-F238E27FC236}">
                  <a16:creationId xmlns:a16="http://schemas.microsoft.com/office/drawing/2014/main" id="{32D5FDC3-2994-3CD9-3F8B-DA600971C3D7}"/>
                </a:ext>
              </a:extLst>
            </p:cNvPr>
            <p:cNvSpPr/>
            <p:nvPr/>
          </p:nvSpPr>
          <p:spPr>
            <a:xfrm rot="11112827">
              <a:off x="1891149" y="2886780"/>
              <a:ext cx="587566" cy="5334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Cloud 299">
              <a:extLst>
                <a:ext uri="{FF2B5EF4-FFF2-40B4-BE49-F238E27FC236}">
                  <a16:creationId xmlns:a16="http://schemas.microsoft.com/office/drawing/2014/main" id="{A903846A-EDF0-418D-6D3F-697FC60D5CA0}"/>
                </a:ext>
              </a:extLst>
            </p:cNvPr>
            <p:cNvSpPr/>
            <p:nvPr/>
          </p:nvSpPr>
          <p:spPr>
            <a:xfrm rot="4934802">
              <a:off x="1531673" y="1750212"/>
              <a:ext cx="1353992" cy="1104904"/>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CC843884-0BB5-54C2-0BE6-FB31421C7C71}"/>
                </a:ext>
              </a:extLst>
            </p:cNvPr>
            <p:cNvSpPr/>
            <p:nvPr/>
          </p:nvSpPr>
          <p:spPr>
            <a:xfrm>
              <a:off x="1752600" y="16764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Moon 301">
              <a:extLst>
                <a:ext uri="{FF2B5EF4-FFF2-40B4-BE49-F238E27FC236}">
                  <a16:creationId xmlns:a16="http://schemas.microsoft.com/office/drawing/2014/main" id="{97CDAE27-77D6-7205-FF2D-4B2FAFFB1BCC}"/>
                </a:ext>
              </a:extLst>
            </p:cNvPr>
            <p:cNvSpPr/>
            <p:nvPr/>
          </p:nvSpPr>
          <p:spPr>
            <a:xfrm>
              <a:off x="1981200" y="1600200"/>
              <a:ext cx="301121" cy="50007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Moon 302">
              <a:extLst>
                <a:ext uri="{FF2B5EF4-FFF2-40B4-BE49-F238E27FC236}">
                  <a16:creationId xmlns:a16="http://schemas.microsoft.com/office/drawing/2014/main" id="{17990896-5EDB-90E0-AB8F-66B64261F85D}"/>
                </a:ext>
              </a:extLst>
            </p:cNvPr>
            <p:cNvSpPr/>
            <p:nvPr/>
          </p:nvSpPr>
          <p:spPr>
            <a:xfrm>
              <a:off x="2133600" y="1600200"/>
              <a:ext cx="301121" cy="50007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Moon 303">
              <a:extLst>
                <a:ext uri="{FF2B5EF4-FFF2-40B4-BE49-F238E27FC236}">
                  <a16:creationId xmlns:a16="http://schemas.microsoft.com/office/drawing/2014/main" id="{79B8D572-1F50-12C0-9A1E-01FFE5BFCC8B}"/>
                </a:ext>
              </a:extLst>
            </p:cNvPr>
            <p:cNvSpPr/>
            <p:nvPr/>
          </p:nvSpPr>
          <p:spPr>
            <a:xfrm>
              <a:off x="2286000" y="1600200"/>
              <a:ext cx="301121" cy="50007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5" name="Group 17">
              <a:extLst>
                <a:ext uri="{FF2B5EF4-FFF2-40B4-BE49-F238E27FC236}">
                  <a16:creationId xmlns:a16="http://schemas.microsoft.com/office/drawing/2014/main" id="{728E2646-A6BE-7B2D-BFE8-9E72BA01C5F7}"/>
                </a:ext>
              </a:extLst>
            </p:cNvPr>
            <p:cNvGrpSpPr/>
            <p:nvPr/>
          </p:nvGrpSpPr>
          <p:grpSpPr>
            <a:xfrm>
              <a:off x="1799303" y="1580535"/>
              <a:ext cx="914400" cy="476865"/>
              <a:chOff x="1321514" y="1295400"/>
              <a:chExt cx="1301944" cy="1057417"/>
            </a:xfrm>
          </p:grpSpPr>
          <p:sp>
            <p:nvSpPr>
              <p:cNvPr id="344" name="Teardrop 343">
                <a:extLst>
                  <a:ext uri="{FF2B5EF4-FFF2-40B4-BE49-F238E27FC236}">
                    <a16:creationId xmlns:a16="http://schemas.microsoft.com/office/drawing/2014/main" id="{0A9E53DB-7593-4988-545D-9B169D482BA7}"/>
                  </a:ext>
                </a:extLst>
              </p:cNvPr>
              <p:cNvSpPr/>
              <p:nvPr/>
            </p:nvSpPr>
            <p:spPr>
              <a:xfrm rot="20352811" flipH="1">
                <a:off x="1934455" y="1295400"/>
                <a:ext cx="68900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Teardrop 344">
                <a:extLst>
                  <a:ext uri="{FF2B5EF4-FFF2-40B4-BE49-F238E27FC236}">
                    <a16:creationId xmlns:a16="http://schemas.microsoft.com/office/drawing/2014/main" id="{8F5343B1-52C8-B1F2-B35D-FDAA605ABD5E}"/>
                  </a:ext>
                </a:extLst>
              </p:cNvPr>
              <p:cNvSpPr/>
              <p:nvPr/>
            </p:nvSpPr>
            <p:spPr>
              <a:xfrm rot="5053131" flipH="1">
                <a:off x="1321335" y="1422500"/>
                <a:ext cx="771683" cy="771325"/>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705C33E6-9F17-258A-BAA0-E174474426F6}"/>
                  </a:ext>
                </a:extLst>
              </p:cNvPr>
              <p:cNvSpPr/>
              <p:nvPr/>
            </p:nvSpPr>
            <p:spPr>
              <a:xfrm flipH="1">
                <a:off x="1853433" y="1371598"/>
                <a:ext cx="703527" cy="981219"/>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6" name="Oval 305">
              <a:extLst>
                <a:ext uri="{FF2B5EF4-FFF2-40B4-BE49-F238E27FC236}">
                  <a16:creationId xmlns:a16="http://schemas.microsoft.com/office/drawing/2014/main" id="{87FDAB26-F191-3E11-3AB8-499BEDE59BFC}"/>
                </a:ext>
              </a:extLst>
            </p:cNvPr>
            <p:cNvSpPr/>
            <p:nvPr/>
          </p:nvSpPr>
          <p:spPr>
            <a:xfrm flipH="1">
              <a:off x="2590797" y="2743200"/>
              <a:ext cx="152402" cy="304800"/>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7" name="Group 47">
              <a:extLst>
                <a:ext uri="{FF2B5EF4-FFF2-40B4-BE49-F238E27FC236}">
                  <a16:creationId xmlns:a16="http://schemas.microsoft.com/office/drawing/2014/main" id="{F24920B2-9307-6E40-DD4C-BBCC93DC9407}"/>
                </a:ext>
              </a:extLst>
            </p:cNvPr>
            <p:cNvGrpSpPr/>
            <p:nvPr/>
          </p:nvGrpSpPr>
          <p:grpSpPr>
            <a:xfrm>
              <a:off x="1676400" y="4419600"/>
              <a:ext cx="914400" cy="946905"/>
              <a:chOff x="3505200" y="4643217"/>
              <a:chExt cx="712203" cy="1106281"/>
            </a:xfrm>
          </p:grpSpPr>
          <p:sp>
            <p:nvSpPr>
              <p:cNvPr id="339" name="Trapezoid 338">
                <a:extLst>
                  <a:ext uri="{FF2B5EF4-FFF2-40B4-BE49-F238E27FC236}">
                    <a16:creationId xmlns:a16="http://schemas.microsoft.com/office/drawing/2014/main" id="{3C165AA9-E01C-4989-E119-D0AE9D78DD65}"/>
                  </a:ext>
                </a:extLst>
              </p:cNvPr>
              <p:cNvSpPr/>
              <p:nvPr/>
            </p:nvSpPr>
            <p:spPr>
              <a:xfrm>
                <a:off x="3631197" y="4643217"/>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Trapezoid 339">
                <a:extLst>
                  <a:ext uri="{FF2B5EF4-FFF2-40B4-BE49-F238E27FC236}">
                    <a16:creationId xmlns:a16="http://schemas.microsoft.com/office/drawing/2014/main" id="{4D24A7CA-DF85-47BC-8B7F-95A7BEAB0510}"/>
                  </a:ext>
                </a:extLst>
              </p:cNvPr>
              <p:cNvSpPr/>
              <p:nvPr/>
            </p:nvSpPr>
            <p:spPr>
              <a:xfrm>
                <a:off x="38100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Trapezoid 340">
                <a:extLst>
                  <a:ext uri="{FF2B5EF4-FFF2-40B4-BE49-F238E27FC236}">
                    <a16:creationId xmlns:a16="http://schemas.microsoft.com/office/drawing/2014/main" id="{FD7C3F46-4186-072A-3D2F-49515FC90F80}"/>
                  </a:ext>
                </a:extLst>
              </p:cNvPr>
              <p:cNvSpPr/>
              <p:nvPr/>
            </p:nvSpPr>
            <p:spPr>
              <a:xfrm rot="21175091">
                <a:off x="39624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Trapezoid 341">
                <a:extLst>
                  <a:ext uri="{FF2B5EF4-FFF2-40B4-BE49-F238E27FC236}">
                    <a16:creationId xmlns:a16="http://schemas.microsoft.com/office/drawing/2014/main" id="{A53F263F-5609-3D83-AF00-6571DCA50E7D}"/>
                  </a:ext>
                </a:extLst>
              </p:cNvPr>
              <p:cNvSpPr/>
              <p:nvPr/>
            </p:nvSpPr>
            <p:spPr>
              <a:xfrm rot="166085">
                <a:off x="35052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rapezoid 342">
                <a:extLst>
                  <a:ext uri="{FF2B5EF4-FFF2-40B4-BE49-F238E27FC236}">
                    <a16:creationId xmlns:a16="http://schemas.microsoft.com/office/drawing/2014/main" id="{DB152148-BF41-325E-BDA4-3BFBBFE47ADB}"/>
                  </a:ext>
                </a:extLst>
              </p:cNvPr>
              <p:cNvSpPr/>
              <p:nvPr/>
            </p:nvSpPr>
            <p:spPr>
              <a:xfrm>
                <a:off x="37338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 name="Trapezoid 307">
              <a:extLst>
                <a:ext uri="{FF2B5EF4-FFF2-40B4-BE49-F238E27FC236}">
                  <a16:creationId xmlns:a16="http://schemas.microsoft.com/office/drawing/2014/main" id="{6C9EE3F7-1BFA-78B7-5B0D-48C43756B1BA}"/>
                </a:ext>
              </a:extLst>
            </p:cNvPr>
            <p:cNvSpPr/>
            <p:nvPr/>
          </p:nvSpPr>
          <p:spPr>
            <a:xfrm rot="5615113">
              <a:off x="1806712" y="4161090"/>
              <a:ext cx="205413" cy="445062"/>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rapezoid 308">
              <a:extLst>
                <a:ext uri="{FF2B5EF4-FFF2-40B4-BE49-F238E27FC236}">
                  <a16:creationId xmlns:a16="http://schemas.microsoft.com/office/drawing/2014/main" id="{177137A6-09C2-FDEF-4668-427D2E701A16}"/>
                </a:ext>
              </a:extLst>
            </p:cNvPr>
            <p:cNvSpPr/>
            <p:nvPr/>
          </p:nvSpPr>
          <p:spPr>
            <a:xfrm rot="15984887" flipH="1">
              <a:off x="2259411" y="4161090"/>
              <a:ext cx="205413" cy="445062"/>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ounded Rectangle 121">
              <a:extLst>
                <a:ext uri="{FF2B5EF4-FFF2-40B4-BE49-F238E27FC236}">
                  <a16:creationId xmlns:a16="http://schemas.microsoft.com/office/drawing/2014/main" id="{92B2B1BF-C6EE-5849-DDB9-2177F279B41D}"/>
                </a:ext>
              </a:extLst>
            </p:cNvPr>
            <p:cNvSpPr/>
            <p:nvPr/>
          </p:nvSpPr>
          <p:spPr>
            <a:xfrm>
              <a:off x="2047567" y="4257368"/>
              <a:ext cx="228600" cy="304800"/>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1" name="Group 127">
              <a:extLst>
                <a:ext uri="{FF2B5EF4-FFF2-40B4-BE49-F238E27FC236}">
                  <a16:creationId xmlns:a16="http://schemas.microsoft.com/office/drawing/2014/main" id="{D7654AF0-2971-57B1-75D2-4E5D1BD4145B}"/>
                </a:ext>
              </a:extLst>
            </p:cNvPr>
            <p:cNvGrpSpPr/>
            <p:nvPr/>
          </p:nvGrpSpPr>
          <p:grpSpPr>
            <a:xfrm>
              <a:off x="1676400" y="1219200"/>
              <a:ext cx="1143000" cy="1066801"/>
              <a:chOff x="3047999" y="533400"/>
              <a:chExt cx="838201" cy="1066801"/>
            </a:xfrm>
          </p:grpSpPr>
          <p:sp>
            <p:nvSpPr>
              <p:cNvPr id="331" name="Moon 330">
                <a:extLst>
                  <a:ext uri="{FF2B5EF4-FFF2-40B4-BE49-F238E27FC236}">
                    <a16:creationId xmlns:a16="http://schemas.microsoft.com/office/drawing/2014/main" id="{B99A0BA9-48BB-3E89-77B4-09C414133D24}"/>
                  </a:ext>
                </a:extLst>
              </p:cNvPr>
              <p:cNvSpPr/>
              <p:nvPr/>
            </p:nvSpPr>
            <p:spPr>
              <a:xfrm rot="11575000">
                <a:off x="3374734" y="625777"/>
                <a:ext cx="317013" cy="750848"/>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Moon 331">
                <a:extLst>
                  <a:ext uri="{FF2B5EF4-FFF2-40B4-BE49-F238E27FC236}">
                    <a16:creationId xmlns:a16="http://schemas.microsoft.com/office/drawing/2014/main" id="{FB9ACA56-DB97-68F1-740F-DC2D3A9A89BB}"/>
                  </a:ext>
                </a:extLst>
              </p:cNvPr>
              <p:cNvSpPr/>
              <p:nvPr/>
            </p:nvSpPr>
            <p:spPr>
              <a:xfrm rot="12577107">
                <a:off x="3441193" y="816531"/>
                <a:ext cx="317013" cy="59663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Moon 332">
                <a:extLst>
                  <a:ext uri="{FF2B5EF4-FFF2-40B4-BE49-F238E27FC236}">
                    <a16:creationId xmlns:a16="http://schemas.microsoft.com/office/drawing/2014/main" id="{8ABFB6A2-E1AF-7EA3-C0F3-C42D4716E0F6}"/>
                  </a:ext>
                </a:extLst>
              </p:cNvPr>
              <p:cNvSpPr/>
              <p:nvPr/>
            </p:nvSpPr>
            <p:spPr>
              <a:xfrm rot="10800000">
                <a:off x="3217596" y="533400"/>
                <a:ext cx="317013" cy="82523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Moon 333">
                <a:extLst>
                  <a:ext uri="{FF2B5EF4-FFF2-40B4-BE49-F238E27FC236}">
                    <a16:creationId xmlns:a16="http://schemas.microsoft.com/office/drawing/2014/main" id="{CC8844E3-0EDA-5BBB-B55D-507F88450025}"/>
                  </a:ext>
                </a:extLst>
              </p:cNvPr>
              <p:cNvSpPr/>
              <p:nvPr/>
            </p:nvSpPr>
            <p:spPr>
              <a:xfrm rot="10800000">
                <a:off x="3352800" y="685800"/>
                <a:ext cx="152400" cy="55909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Moon 334">
                <a:extLst>
                  <a:ext uri="{FF2B5EF4-FFF2-40B4-BE49-F238E27FC236}">
                    <a16:creationId xmlns:a16="http://schemas.microsoft.com/office/drawing/2014/main" id="{5A0F1BDD-AE5F-1307-B500-915B164DDCCE}"/>
                  </a:ext>
                </a:extLst>
              </p:cNvPr>
              <p:cNvSpPr/>
              <p:nvPr/>
            </p:nvSpPr>
            <p:spPr>
              <a:xfrm rot="10456809">
                <a:off x="3229503" y="773085"/>
                <a:ext cx="252260" cy="596636"/>
              </a:xfrm>
              <a:prstGeom prst="moon">
                <a:avLst>
                  <a:gd name="adj" fmla="val 87500"/>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ounded Rectangle 147">
                <a:extLst>
                  <a:ext uri="{FF2B5EF4-FFF2-40B4-BE49-F238E27FC236}">
                    <a16:creationId xmlns:a16="http://schemas.microsoft.com/office/drawing/2014/main" id="{D0D46181-F3E4-19EF-75DE-A0008B6F5B61}"/>
                  </a:ext>
                </a:extLst>
              </p:cNvPr>
              <p:cNvSpPr/>
              <p:nvPr/>
            </p:nvSpPr>
            <p:spPr>
              <a:xfrm rot="5400000">
                <a:off x="3611033" y="1325033"/>
                <a:ext cx="381000" cy="169333"/>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ounded Rectangle 148">
                <a:extLst>
                  <a:ext uri="{FF2B5EF4-FFF2-40B4-BE49-F238E27FC236}">
                    <a16:creationId xmlns:a16="http://schemas.microsoft.com/office/drawing/2014/main" id="{5923A717-D8B1-9ED0-8D33-31E0DE4A2B95}"/>
                  </a:ext>
                </a:extLst>
              </p:cNvPr>
              <p:cNvSpPr/>
              <p:nvPr/>
            </p:nvSpPr>
            <p:spPr>
              <a:xfrm rot="5400000">
                <a:off x="2942166" y="1325034"/>
                <a:ext cx="381000" cy="169333"/>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ounded Rectangle 149">
                <a:extLst>
                  <a:ext uri="{FF2B5EF4-FFF2-40B4-BE49-F238E27FC236}">
                    <a16:creationId xmlns:a16="http://schemas.microsoft.com/office/drawing/2014/main" id="{A7533198-D2F8-740C-8898-F4A7E8AE0DE9}"/>
                  </a:ext>
                </a:extLst>
              </p:cNvPr>
              <p:cNvSpPr/>
              <p:nvPr/>
            </p:nvSpPr>
            <p:spPr>
              <a:xfrm>
                <a:off x="3048000" y="1143000"/>
                <a:ext cx="838200" cy="304800"/>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2" name="Trapezoid 311">
              <a:extLst>
                <a:ext uri="{FF2B5EF4-FFF2-40B4-BE49-F238E27FC236}">
                  <a16:creationId xmlns:a16="http://schemas.microsoft.com/office/drawing/2014/main" id="{06320771-4C12-2A50-A6AE-9D0A53FA35B1}"/>
                </a:ext>
              </a:extLst>
            </p:cNvPr>
            <p:cNvSpPr/>
            <p:nvPr/>
          </p:nvSpPr>
          <p:spPr>
            <a:xfrm rot="10115727">
              <a:off x="1867183" y="1728204"/>
              <a:ext cx="191729" cy="407368"/>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Trapezoid 312">
              <a:extLst>
                <a:ext uri="{FF2B5EF4-FFF2-40B4-BE49-F238E27FC236}">
                  <a16:creationId xmlns:a16="http://schemas.microsoft.com/office/drawing/2014/main" id="{AD45EE02-975C-0199-E6BD-8B54138AD6C0}"/>
                </a:ext>
              </a:extLst>
            </p:cNvPr>
            <p:cNvSpPr/>
            <p:nvPr/>
          </p:nvSpPr>
          <p:spPr>
            <a:xfrm rot="10800000">
              <a:off x="2145890" y="1649361"/>
              <a:ext cx="191729" cy="490806"/>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Trapezoid 313">
              <a:extLst>
                <a:ext uri="{FF2B5EF4-FFF2-40B4-BE49-F238E27FC236}">
                  <a16:creationId xmlns:a16="http://schemas.microsoft.com/office/drawing/2014/main" id="{071801E8-9739-F70D-4C68-C3A5DDF730F2}"/>
                </a:ext>
              </a:extLst>
            </p:cNvPr>
            <p:cNvSpPr/>
            <p:nvPr/>
          </p:nvSpPr>
          <p:spPr>
            <a:xfrm rot="11326737">
              <a:off x="2405236" y="1720540"/>
              <a:ext cx="191729" cy="417624"/>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5" name="Group 133">
              <a:extLst>
                <a:ext uri="{FF2B5EF4-FFF2-40B4-BE49-F238E27FC236}">
                  <a16:creationId xmlns:a16="http://schemas.microsoft.com/office/drawing/2014/main" id="{3FB0ACB8-FB69-AB1A-5DEA-56179382D07E}"/>
                </a:ext>
              </a:extLst>
            </p:cNvPr>
            <p:cNvGrpSpPr/>
            <p:nvPr/>
          </p:nvGrpSpPr>
          <p:grpSpPr>
            <a:xfrm>
              <a:off x="2819400" y="1524000"/>
              <a:ext cx="526610" cy="4290291"/>
              <a:chOff x="4132973" y="1752600"/>
              <a:chExt cx="526610" cy="4290291"/>
            </a:xfrm>
          </p:grpSpPr>
          <p:sp>
            <p:nvSpPr>
              <p:cNvPr id="317" name="Rectangle 316">
                <a:extLst>
                  <a:ext uri="{FF2B5EF4-FFF2-40B4-BE49-F238E27FC236}">
                    <a16:creationId xmlns:a16="http://schemas.microsoft.com/office/drawing/2014/main" id="{2009C0F0-5CF4-BD40-C6CA-0C4B079CC66A}"/>
                  </a:ext>
                </a:extLst>
              </p:cNvPr>
              <p:cNvSpPr/>
              <p:nvPr/>
            </p:nvSpPr>
            <p:spPr>
              <a:xfrm>
                <a:off x="4343400" y="2209800"/>
                <a:ext cx="76200" cy="28956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215E293E-868E-A3BE-54DA-F11E083B1932}"/>
                  </a:ext>
                </a:extLst>
              </p:cNvPr>
              <p:cNvSpPr/>
              <p:nvPr/>
            </p:nvSpPr>
            <p:spPr>
              <a:xfrm>
                <a:off x="4343400" y="3147291"/>
                <a:ext cx="76200" cy="28956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9" name="Group 210">
                <a:extLst>
                  <a:ext uri="{FF2B5EF4-FFF2-40B4-BE49-F238E27FC236}">
                    <a16:creationId xmlns:a16="http://schemas.microsoft.com/office/drawing/2014/main" id="{A98B3759-4CD6-8079-4740-8F19D76435C7}"/>
                  </a:ext>
                </a:extLst>
              </p:cNvPr>
              <p:cNvGrpSpPr/>
              <p:nvPr/>
            </p:nvGrpSpPr>
            <p:grpSpPr>
              <a:xfrm rot="14240719">
                <a:off x="4138261" y="3120138"/>
                <a:ext cx="582298" cy="460347"/>
                <a:chOff x="1077041" y="3083173"/>
                <a:chExt cx="1451068" cy="1576735"/>
              </a:xfrm>
              <a:solidFill>
                <a:srgbClr val="C00000"/>
              </a:solidFill>
            </p:grpSpPr>
            <p:sp>
              <p:nvSpPr>
                <p:cNvPr id="329" name="Moon 328">
                  <a:extLst>
                    <a:ext uri="{FF2B5EF4-FFF2-40B4-BE49-F238E27FC236}">
                      <a16:creationId xmlns:a16="http://schemas.microsoft.com/office/drawing/2014/main" id="{876792F6-FA77-0176-520D-40E1DE9E1DC8}"/>
                    </a:ext>
                  </a:extLst>
                </p:cNvPr>
                <p:cNvSpPr/>
                <p:nvPr/>
              </p:nvSpPr>
              <p:spPr>
                <a:xfrm rot="15564222">
                  <a:off x="1558954" y="3683209"/>
                  <a:ext cx="487241" cy="1451068"/>
                </a:xfrm>
                <a:prstGeom prst="moon">
                  <a:avLst>
                    <a:gd name="adj" fmla="val 5141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Moon 329">
                  <a:extLst>
                    <a:ext uri="{FF2B5EF4-FFF2-40B4-BE49-F238E27FC236}">
                      <a16:creationId xmlns:a16="http://schemas.microsoft.com/office/drawing/2014/main" id="{D07363DA-20A9-7346-9077-9F6F7785328C}"/>
                    </a:ext>
                  </a:extLst>
                </p:cNvPr>
                <p:cNvSpPr/>
                <p:nvPr/>
              </p:nvSpPr>
              <p:spPr>
                <a:xfrm rot="8599183">
                  <a:off x="1956781" y="3083173"/>
                  <a:ext cx="385316" cy="1576735"/>
                </a:xfrm>
                <a:prstGeom prst="moon">
                  <a:avLst>
                    <a:gd name="adj" fmla="val 5735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0" name="Moon 319">
                <a:extLst>
                  <a:ext uri="{FF2B5EF4-FFF2-40B4-BE49-F238E27FC236}">
                    <a16:creationId xmlns:a16="http://schemas.microsoft.com/office/drawing/2014/main" id="{5DA60BCB-5AD5-11AB-F74C-E9F0C0F36F3C}"/>
                  </a:ext>
                </a:extLst>
              </p:cNvPr>
              <p:cNvSpPr/>
              <p:nvPr/>
            </p:nvSpPr>
            <p:spPr>
              <a:xfrm rot="1702267">
                <a:off x="4132973" y="2979380"/>
                <a:ext cx="192253" cy="766528"/>
              </a:xfrm>
              <a:prstGeom prst="moon">
                <a:avLst>
                  <a:gd name="adj" fmla="val 2898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1" name="Group 215">
                <a:extLst>
                  <a:ext uri="{FF2B5EF4-FFF2-40B4-BE49-F238E27FC236}">
                    <a16:creationId xmlns:a16="http://schemas.microsoft.com/office/drawing/2014/main" id="{D689C59C-0943-F132-D50B-070428F21986}"/>
                  </a:ext>
                </a:extLst>
              </p:cNvPr>
              <p:cNvGrpSpPr/>
              <p:nvPr/>
            </p:nvGrpSpPr>
            <p:grpSpPr>
              <a:xfrm>
                <a:off x="4343398" y="2842914"/>
                <a:ext cx="309754" cy="328802"/>
                <a:chOff x="2465395" y="1637223"/>
                <a:chExt cx="533400" cy="655781"/>
              </a:xfrm>
            </p:grpSpPr>
            <p:sp>
              <p:nvSpPr>
                <p:cNvPr id="327" name="Trapezoid 326">
                  <a:extLst>
                    <a:ext uri="{FF2B5EF4-FFF2-40B4-BE49-F238E27FC236}">
                      <a16:creationId xmlns:a16="http://schemas.microsoft.com/office/drawing/2014/main" id="{58C4892A-4109-2D6B-6496-34A407CF8568}"/>
                    </a:ext>
                  </a:extLst>
                </p:cNvPr>
                <p:cNvSpPr/>
                <p:nvPr/>
              </p:nvSpPr>
              <p:spPr>
                <a:xfrm rot="6014075">
                  <a:off x="2594704" y="1584114"/>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rapezoid 327">
                  <a:extLst>
                    <a:ext uri="{FF2B5EF4-FFF2-40B4-BE49-F238E27FC236}">
                      <a16:creationId xmlns:a16="http://schemas.microsoft.com/office/drawing/2014/main" id="{EC3BDB52-2DF2-D65F-BCCA-3D60538C2F41}"/>
                    </a:ext>
                  </a:extLst>
                </p:cNvPr>
                <p:cNvSpPr/>
                <p:nvPr/>
              </p:nvSpPr>
              <p:spPr>
                <a:xfrm rot="5999871">
                  <a:off x="2518504" y="1888913"/>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2" name="Group 216">
                <a:extLst>
                  <a:ext uri="{FF2B5EF4-FFF2-40B4-BE49-F238E27FC236}">
                    <a16:creationId xmlns:a16="http://schemas.microsoft.com/office/drawing/2014/main" id="{573B4E14-1D84-3E18-3FF5-81B246E66A0C}"/>
                  </a:ext>
                </a:extLst>
              </p:cNvPr>
              <p:cNvGrpSpPr/>
              <p:nvPr/>
            </p:nvGrpSpPr>
            <p:grpSpPr>
              <a:xfrm flipH="1">
                <a:off x="4159053" y="2842914"/>
                <a:ext cx="309754" cy="328802"/>
                <a:chOff x="2465395" y="1637223"/>
                <a:chExt cx="533400" cy="655781"/>
              </a:xfrm>
            </p:grpSpPr>
            <p:sp>
              <p:nvSpPr>
                <p:cNvPr id="325" name="Trapezoid 324">
                  <a:extLst>
                    <a:ext uri="{FF2B5EF4-FFF2-40B4-BE49-F238E27FC236}">
                      <a16:creationId xmlns:a16="http://schemas.microsoft.com/office/drawing/2014/main" id="{5677B9FF-25D1-6427-B74C-7399B72BE4F9}"/>
                    </a:ext>
                  </a:extLst>
                </p:cNvPr>
                <p:cNvSpPr/>
                <p:nvPr/>
              </p:nvSpPr>
              <p:spPr>
                <a:xfrm rot="6014075">
                  <a:off x="2594704" y="1584114"/>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rapezoid 325">
                  <a:extLst>
                    <a:ext uri="{FF2B5EF4-FFF2-40B4-BE49-F238E27FC236}">
                      <a16:creationId xmlns:a16="http://schemas.microsoft.com/office/drawing/2014/main" id="{9F1333A9-9A2C-B862-5C5E-78A485B8EF44}"/>
                    </a:ext>
                  </a:extLst>
                </p:cNvPr>
                <p:cNvSpPr/>
                <p:nvPr/>
              </p:nvSpPr>
              <p:spPr>
                <a:xfrm rot="5999871">
                  <a:off x="2518504" y="1888913"/>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3" name="Trapezoid 322">
                <a:extLst>
                  <a:ext uri="{FF2B5EF4-FFF2-40B4-BE49-F238E27FC236}">
                    <a16:creationId xmlns:a16="http://schemas.microsoft.com/office/drawing/2014/main" id="{637516CB-64EA-997B-F4E4-A3FB45C77E55}"/>
                  </a:ext>
                </a:extLst>
              </p:cNvPr>
              <p:cNvSpPr/>
              <p:nvPr/>
            </p:nvSpPr>
            <p:spPr>
              <a:xfrm rot="10800000">
                <a:off x="4221018" y="2819400"/>
                <a:ext cx="350982" cy="3048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Flowchart: Extract 323">
                <a:extLst>
                  <a:ext uri="{FF2B5EF4-FFF2-40B4-BE49-F238E27FC236}">
                    <a16:creationId xmlns:a16="http://schemas.microsoft.com/office/drawing/2014/main" id="{A27DF7D9-E02D-CD11-D7B6-FD94667A1FF4}"/>
                  </a:ext>
                </a:extLst>
              </p:cNvPr>
              <p:cNvSpPr/>
              <p:nvPr/>
            </p:nvSpPr>
            <p:spPr>
              <a:xfrm>
                <a:off x="4343400" y="1752600"/>
                <a:ext cx="76200" cy="457200"/>
              </a:xfrm>
              <a:prstGeom prst="flowChartExtra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6" name="Oval 315">
              <a:extLst>
                <a:ext uri="{FF2B5EF4-FFF2-40B4-BE49-F238E27FC236}">
                  <a16:creationId xmlns:a16="http://schemas.microsoft.com/office/drawing/2014/main" id="{66AE81E4-F4E5-9928-3095-DF6E94011BBA}"/>
                </a:ext>
              </a:extLst>
            </p:cNvPr>
            <p:cNvSpPr/>
            <p:nvPr/>
          </p:nvSpPr>
          <p:spPr>
            <a:xfrm>
              <a:off x="2971800" y="4114801"/>
              <a:ext cx="2286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1" name="Group 360">
            <a:extLst>
              <a:ext uri="{FF2B5EF4-FFF2-40B4-BE49-F238E27FC236}">
                <a16:creationId xmlns:a16="http://schemas.microsoft.com/office/drawing/2014/main" id="{8AA93FE4-DFE6-ADA7-B434-86D739E4A1DB}"/>
              </a:ext>
            </a:extLst>
          </p:cNvPr>
          <p:cNvGrpSpPr/>
          <p:nvPr/>
        </p:nvGrpSpPr>
        <p:grpSpPr>
          <a:xfrm flipH="1">
            <a:off x="9405940" y="3039282"/>
            <a:ext cx="1364426" cy="3310275"/>
            <a:chOff x="990600" y="1295400"/>
            <a:chExt cx="2133600" cy="4621778"/>
          </a:xfrm>
        </p:grpSpPr>
        <p:grpSp>
          <p:nvGrpSpPr>
            <p:cNvPr id="362" name="Group 361">
              <a:extLst>
                <a:ext uri="{FF2B5EF4-FFF2-40B4-BE49-F238E27FC236}">
                  <a16:creationId xmlns:a16="http://schemas.microsoft.com/office/drawing/2014/main" id="{0297338D-11FC-1202-47F5-3428C58B8FF3}"/>
                </a:ext>
              </a:extLst>
            </p:cNvPr>
            <p:cNvGrpSpPr/>
            <p:nvPr/>
          </p:nvGrpSpPr>
          <p:grpSpPr>
            <a:xfrm rot="16587449">
              <a:off x="984384" y="1591696"/>
              <a:ext cx="1245636" cy="898604"/>
              <a:chOff x="1194976" y="413613"/>
              <a:chExt cx="1458178" cy="898604"/>
            </a:xfrm>
          </p:grpSpPr>
          <p:sp>
            <p:nvSpPr>
              <p:cNvPr id="413" name="Teardrop 412">
                <a:extLst>
                  <a:ext uri="{FF2B5EF4-FFF2-40B4-BE49-F238E27FC236}">
                    <a16:creationId xmlns:a16="http://schemas.microsoft.com/office/drawing/2014/main" id="{1BD897B3-B282-B1F1-3912-D47DDE6BF937}"/>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4" name="Group 78">
                <a:extLst>
                  <a:ext uri="{FF2B5EF4-FFF2-40B4-BE49-F238E27FC236}">
                    <a16:creationId xmlns:a16="http://schemas.microsoft.com/office/drawing/2014/main" id="{C127A622-EDC1-4A2D-6B83-30E5B1420910}"/>
                  </a:ext>
                </a:extLst>
              </p:cNvPr>
              <p:cNvGrpSpPr/>
              <p:nvPr/>
            </p:nvGrpSpPr>
            <p:grpSpPr>
              <a:xfrm>
                <a:off x="1600200" y="489813"/>
                <a:ext cx="1052954" cy="822404"/>
                <a:chOff x="1600200" y="524225"/>
                <a:chExt cx="1052954" cy="822404"/>
              </a:xfrm>
            </p:grpSpPr>
            <p:sp>
              <p:nvSpPr>
                <p:cNvPr id="415" name="Teardrop 414">
                  <a:extLst>
                    <a:ext uri="{FF2B5EF4-FFF2-40B4-BE49-F238E27FC236}">
                      <a16:creationId xmlns:a16="http://schemas.microsoft.com/office/drawing/2014/main" id="{6159184F-7F35-7AC1-AA05-026C3A1CE34A}"/>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E667AC9E-60C6-FFF3-FACE-A7D6092457CB}"/>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3" name="Group 362">
              <a:extLst>
                <a:ext uri="{FF2B5EF4-FFF2-40B4-BE49-F238E27FC236}">
                  <a16:creationId xmlns:a16="http://schemas.microsoft.com/office/drawing/2014/main" id="{BA6A05DB-5DFE-E468-8882-D57151289885}"/>
                </a:ext>
              </a:extLst>
            </p:cNvPr>
            <p:cNvGrpSpPr/>
            <p:nvPr/>
          </p:nvGrpSpPr>
          <p:grpSpPr>
            <a:xfrm rot="3565139">
              <a:off x="1818712" y="1603047"/>
              <a:ext cx="1189701" cy="832440"/>
              <a:chOff x="1194976" y="413613"/>
              <a:chExt cx="1458178" cy="898604"/>
            </a:xfrm>
          </p:grpSpPr>
          <p:sp>
            <p:nvSpPr>
              <p:cNvPr id="409" name="Teardrop 408">
                <a:extLst>
                  <a:ext uri="{FF2B5EF4-FFF2-40B4-BE49-F238E27FC236}">
                    <a16:creationId xmlns:a16="http://schemas.microsoft.com/office/drawing/2014/main" id="{6403E512-9387-8AA6-28EA-908717A796F0}"/>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 name="Group 78">
                <a:extLst>
                  <a:ext uri="{FF2B5EF4-FFF2-40B4-BE49-F238E27FC236}">
                    <a16:creationId xmlns:a16="http://schemas.microsoft.com/office/drawing/2014/main" id="{16E73D28-C0F2-1DF8-DDD9-473BA323C092}"/>
                  </a:ext>
                </a:extLst>
              </p:cNvPr>
              <p:cNvGrpSpPr/>
              <p:nvPr/>
            </p:nvGrpSpPr>
            <p:grpSpPr>
              <a:xfrm>
                <a:off x="1600200" y="489813"/>
                <a:ext cx="1052954" cy="822404"/>
                <a:chOff x="1600200" y="524225"/>
                <a:chExt cx="1052954" cy="822404"/>
              </a:xfrm>
            </p:grpSpPr>
            <p:sp>
              <p:nvSpPr>
                <p:cNvPr id="411" name="Teardrop 410">
                  <a:extLst>
                    <a:ext uri="{FF2B5EF4-FFF2-40B4-BE49-F238E27FC236}">
                      <a16:creationId xmlns:a16="http://schemas.microsoft.com/office/drawing/2014/main" id="{D4057A0B-336B-2E60-4ADD-48BF055A3252}"/>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7AEABF5F-FB11-F5ED-1222-2293897DB2EA}"/>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4" name="Oval 363">
              <a:extLst>
                <a:ext uri="{FF2B5EF4-FFF2-40B4-BE49-F238E27FC236}">
                  <a16:creationId xmlns:a16="http://schemas.microsoft.com/office/drawing/2014/main" id="{7261EF5A-10FC-8217-AE02-1FB27706C479}"/>
                </a:ext>
              </a:extLst>
            </p:cNvPr>
            <p:cNvSpPr/>
            <p:nvPr/>
          </p:nvSpPr>
          <p:spPr>
            <a:xfrm>
              <a:off x="2362200" y="3429000"/>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A701B637-4972-55E6-2B81-01C4DE1EE464}"/>
                </a:ext>
              </a:extLst>
            </p:cNvPr>
            <p:cNvSpPr/>
            <p:nvPr/>
          </p:nvSpPr>
          <p:spPr>
            <a:xfrm>
              <a:off x="990600" y="3429000"/>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6" name="Group 87">
              <a:extLst>
                <a:ext uri="{FF2B5EF4-FFF2-40B4-BE49-F238E27FC236}">
                  <a16:creationId xmlns:a16="http://schemas.microsoft.com/office/drawing/2014/main" id="{3A9EF8B5-C296-AFFA-A4EF-2A10ACDFEFB7}"/>
                </a:ext>
              </a:extLst>
            </p:cNvPr>
            <p:cNvGrpSpPr/>
            <p:nvPr/>
          </p:nvGrpSpPr>
          <p:grpSpPr>
            <a:xfrm rot="1905584" flipH="1">
              <a:off x="1599760" y="4893930"/>
              <a:ext cx="549476" cy="1023248"/>
              <a:chOff x="6213924" y="4956136"/>
              <a:chExt cx="549476" cy="1023248"/>
            </a:xfrm>
          </p:grpSpPr>
          <p:sp>
            <p:nvSpPr>
              <p:cNvPr id="407" name="Oval 406">
                <a:extLst>
                  <a:ext uri="{FF2B5EF4-FFF2-40B4-BE49-F238E27FC236}">
                    <a16:creationId xmlns:a16="http://schemas.microsoft.com/office/drawing/2014/main" id="{1AA207E1-7F67-2C7F-4652-D9488F721CA9}"/>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D46D611F-DABA-3623-C535-D83A14F79394}"/>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7" name="Group 86">
              <a:extLst>
                <a:ext uri="{FF2B5EF4-FFF2-40B4-BE49-F238E27FC236}">
                  <a16:creationId xmlns:a16="http://schemas.microsoft.com/office/drawing/2014/main" id="{701BC475-1334-337F-CE6B-407DFCE9C2A8}"/>
                </a:ext>
              </a:extLst>
            </p:cNvPr>
            <p:cNvGrpSpPr/>
            <p:nvPr/>
          </p:nvGrpSpPr>
          <p:grpSpPr>
            <a:xfrm rot="19694416">
              <a:off x="2209800" y="4825928"/>
              <a:ext cx="549476" cy="1023248"/>
              <a:chOff x="6213924" y="4956136"/>
              <a:chExt cx="549476" cy="1023248"/>
            </a:xfrm>
          </p:grpSpPr>
          <p:sp>
            <p:nvSpPr>
              <p:cNvPr id="405" name="Oval 404">
                <a:extLst>
                  <a:ext uri="{FF2B5EF4-FFF2-40B4-BE49-F238E27FC236}">
                    <a16:creationId xmlns:a16="http://schemas.microsoft.com/office/drawing/2014/main" id="{4C40759C-0F6E-F513-15E8-E3B0D284DB35}"/>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6C81C8F8-28F8-FF22-940E-711D96C8065A}"/>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8" name="Trapezoid 367">
              <a:extLst>
                <a:ext uri="{FF2B5EF4-FFF2-40B4-BE49-F238E27FC236}">
                  <a16:creationId xmlns:a16="http://schemas.microsoft.com/office/drawing/2014/main" id="{A279F2BF-CECE-C205-3301-95D16C414C4A}"/>
                </a:ext>
              </a:extLst>
            </p:cNvPr>
            <p:cNvSpPr/>
            <p:nvPr/>
          </p:nvSpPr>
          <p:spPr>
            <a:xfrm rot="20098521">
              <a:off x="2333103" y="2603725"/>
              <a:ext cx="733756" cy="1515458"/>
            </a:xfrm>
            <a:prstGeom prst="trapezoid">
              <a:avLst>
                <a:gd name="adj" fmla="val 320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Trapezoid 368">
              <a:extLst>
                <a:ext uri="{FF2B5EF4-FFF2-40B4-BE49-F238E27FC236}">
                  <a16:creationId xmlns:a16="http://schemas.microsoft.com/office/drawing/2014/main" id="{6A5A15AB-7150-516A-5364-C32901BEA1D6}"/>
                </a:ext>
              </a:extLst>
            </p:cNvPr>
            <p:cNvSpPr/>
            <p:nvPr/>
          </p:nvSpPr>
          <p:spPr>
            <a:xfrm rot="1180462">
              <a:off x="1046149" y="2651392"/>
              <a:ext cx="619485" cy="1371600"/>
            </a:xfrm>
            <a:prstGeom prst="trapezoid">
              <a:avLst>
                <a:gd name="adj" fmla="val 320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Trapezoid 369">
              <a:extLst>
                <a:ext uri="{FF2B5EF4-FFF2-40B4-BE49-F238E27FC236}">
                  <a16:creationId xmlns:a16="http://schemas.microsoft.com/office/drawing/2014/main" id="{2638B88A-CF12-6DDB-8D4B-FBDF0B04C70E}"/>
                </a:ext>
              </a:extLst>
            </p:cNvPr>
            <p:cNvSpPr/>
            <p:nvPr/>
          </p:nvSpPr>
          <p:spPr>
            <a:xfrm>
              <a:off x="1143000" y="2692328"/>
              <a:ext cx="1828800" cy="2667000"/>
            </a:xfrm>
            <a:prstGeom prst="trapezoid">
              <a:avLst>
                <a:gd name="adj" fmla="val 2684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Isosceles Triangle 370">
              <a:extLst>
                <a:ext uri="{FF2B5EF4-FFF2-40B4-BE49-F238E27FC236}">
                  <a16:creationId xmlns:a16="http://schemas.microsoft.com/office/drawing/2014/main" id="{A186FFE0-CDED-D039-82DD-BC038CE1E0B6}"/>
                </a:ext>
              </a:extLst>
            </p:cNvPr>
            <p:cNvSpPr/>
            <p:nvPr/>
          </p:nvSpPr>
          <p:spPr>
            <a:xfrm rot="10800000">
              <a:off x="1771250" y="2433706"/>
              <a:ext cx="533400" cy="838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Moon 371">
              <a:extLst>
                <a:ext uri="{FF2B5EF4-FFF2-40B4-BE49-F238E27FC236}">
                  <a16:creationId xmlns:a16="http://schemas.microsoft.com/office/drawing/2014/main" id="{1BA7E572-D520-2E14-936B-18382D3B60D6}"/>
                </a:ext>
              </a:extLst>
            </p:cNvPr>
            <p:cNvSpPr/>
            <p:nvPr/>
          </p:nvSpPr>
          <p:spPr>
            <a:xfrm rot="20080052">
              <a:off x="1406881" y="2695284"/>
              <a:ext cx="685800" cy="2288024"/>
            </a:xfrm>
            <a:prstGeom prst="moon">
              <a:avLst>
                <a:gd name="adj" fmla="val 8750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38D631BD-8C9E-E043-55D6-1F62E027C62E}"/>
                </a:ext>
              </a:extLst>
            </p:cNvPr>
            <p:cNvSpPr/>
            <p:nvPr/>
          </p:nvSpPr>
          <p:spPr>
            <a:xfrm>
              <a:off x="1295400" y="1524000"/>
              <a:ext cx="14478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4" name="Group 159">
              <a:extLst>
                <a:ext uri="{FF2B5EF4-FFF2-40B4-BE49-F238E27FC236}">
                  <a16:creationId xmlns:a16="http://schemas.microsoft.com/office/drawing/2014/main" id="{23095017-91BC-CE8B-2757-341881395402}"/>
                </a:ext>
              </a:extLst>
            </p:cNvPr>
            <p:cNvGrpSpPr/>
            <p:nvPr/>
          </p:nvGrpSpPr>
          <p:grpSpPr>
            <a:xfrm>
              <a:off x="1247933" y="4967990"/>
              <a:ext cx="1600200" cy="381000"/>
              <a:chOff x="4495800" y="381000"/>
              <a:chExt cx="3094220" cy="703289"/>
            </a:xfrm>
          </p:grpSpPr>
          <p:sp>
            <p:nvSpPr>
              <p:cNvPr id="400" name="Left-Right Arrow 60">
                <a:extLst>
                  <a:ext uri="{FF2B5EF4-FFF2-40B4-BE49-F238E27FC236}">
                    <a16:creationId xmlns:a16="http://schemas.microsoft.com/office/drawing/2014/main" id="{5259A71E-0C4A-93F2-4AEC-745FF5EEDF00}"/>
                  </a:ext>
                </a:extLst>
              </p:cNvPr>
              <p:cNvSpPr/>
              <p:nvPr/>
            </p:nvSpPr>
            <p:spPr>
              <a:xfrm>
                <a:off x="4495800" y="381000"/>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Left-Right Arrow 61">
                <a:extLst>
                  <a:ext uri="{FF2B5EF4-FFF2-40B4-BE49-F238E27FC236}">
                    <a16:creationId xmlns:a16="http://schemas.microsoft.com/office/drawing/2014/main" id="{E6E850CB-69D5-8B99-82A6-1B42FF0FBB63}"/>
                  </a:ext>
                </a:extLst>
              </p:cNvPr>
              <p:cNvSpPr/>
              <p:nvPr/>
            </p:nvSpPr>
            <p:spPr>
              <a:xfrm>
                <a:off x="6032292" y="398489"/>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Diamond 401">
                <a:extLst>
                  <a:ext uri="{FF2B5EF4-FFF2-40B4-BE49-F238E27FC236}">
                    <a16:creationId xmlns:a16="http://schemas.microsoft.com/office/drawing/2014/main" id="{2B2B30E3-F157-1B5F-2E8B-A0764AA58CCD}"/>
                  </a:ext>
                </a:extLst>
              </p:cNvPr>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Diamond 402">
                <a:extLst>
                  <a:ext uri="{FF2B5EF4-FFF2-40B4-BE49-F238E27FC236}">
                    <a16:creationId xmlns:a16="http://schemas.microsoft.com/office/drawing/2014/main" id="{D3ECB324-A9FE-4490-5401-6DCFD44A2512}"/>
                  </a:ext>
                </a:extLst>
              </p:cNvPr>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Diamond 403">
                <a:extLst>
                  <a:ext uri="{FF2B5EF4-FFF2-40B4-BE49-F238E27FC236}">
                    <a16:creationId xmlns:a16="http://schemas.microsoft.com/office/drawing/2014/main" id="{AB3EBC1E-E0E6-3AC6-64EF-07A2549B1B9C}"/>
                  </a:ext>
                </a:extLst>
              </p:cNvPr>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5" name="Moon 374">
              <a:extLst>
                <a:ext uri="{FF2B5EF4-FFF2-40B4-BE49-F238E27FC236}">
                  <a16:creationId xmlns:a16="http://schemas.microsoft.com/office/drawing/2014/main" id="{A014A53C-05CA-BBE2-6841-281DFEF9A6E8}"/>
                </a:ext>
              </a:extLst>
            </p:cNvPr>
            <p:cNvSpPr/>
            <p:nvPr/>
          </p:nvSpPr>
          <p:spPr>
            <a:xfrm rot="19884192">
              <a:off x="1796088" y="2673854"/>
              <a:ext cx="460324" cy="2943043"/>
            </a:xfrm>
            <a:prstGeom prst="moon">
              <a:avLst>
                <a:gd name="adj" fmla="val 8750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6" name="Group 169">
              <a:extLst>
                <a:ext uri="{FF2B5EF4-FFF2-40B4-BE49-F238E27FC236}">
                  <a16:creationId xmlns:a16="http://schemas.microsoft.com/office/drawing/2014/main" id="{C6980951-66B0-C2DF-39E1-64EF28081D34}"/>
                </a:ext>
              </a:extLst>
            </p:cNvPr>
            <p:cNvGrpSpPr/>
            <p:nvPr/>
          </p:nvGrpSpPr>
          <p:grpSpPr>
            <a:xfrm rot="3570060">
              <a:off x="1427193" y="3943686"/>
              <a:ext cx="1170140" cy="166579"/>
              <a:chOff x="4953000" y="457200"/>
              <a:chExt cx="1321634" cy="647074"/>
            </a:xfrm>
          </p:grpSpPr>
          <p:sp>
            <p:nvSpPr>
              <p:cNvPr id="396" name="Diamond 395">
                <a:extLst>
                  <a:ext uri="{FF2B5EF4-FFF2-40B4-BE49-F238E27FC236}">
                    <a16:creationId xmlns:a16="http://schemas.microsoft.com/office/drawing/2014/main" id="{603EE789-97A6-3E91-AC70-C0560FBDAAF6}"/>
                  </a:ext>
                </a:extLst>
              </p:cNvPr>
              <p:cNvSpPr/>
              <p:nvPr/>
            </p:nvSpPr>
            <p:spPr>
              <a:xfrm>
                <a:off x="4953000" y="457200"/>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Diamond 396">
                <a:extLst>
                  <a:ext uri="{FF2B5EF4-FFF2-40B4-BE49-F238E27FC236}">
                    <a16:creationId xmlns:a16="http://schemas.microsoft.com/office/drawing/2014/main" id="{D13A2BD6-F196-F16B-4ADF-8E4B1C3D2F36}"/>
                  </a:ext>
                </a:extLst>
              </p:cNvPr>
              <p:cNvSpPr/>
              <p:nvPr/>
            </p:nvSpPr>
            <p:spPr>
              <a:xfrm>
                <a:off x="5289030" y="459698"/>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Diamond 397">
                <a:extLst>
                  <a:ext uri="{FF2B5EF4-FFF2-40B4-BE49-F238E27FC236}">
                    <a16:creationId xmlns:a16="http://schemas.microsoft.com/office/drawing/2014/main" id="{BB175FD5-B0CC-D0A1-95E1-0CA270F07C7D}"/>
                  </a:ext>
                </a:extLst>
              </p:cNvPr>
              <p:cNvSpPr/>
              <p:nvPr/>
            </p:nvSpPr>
            <p:spPr>
              <a:xfrm>
                <a:off x="5591332" y="477186"/>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Diamond 398">
                <a:extLst>
                  <a:ext uri="{FF2B5EF4-FFF2-40B4-BE49-F238E27FC236}">
                    <a16:creationId xmlns:a16="http://schemas.microsoft.com/office/drawing/2014/main" id="{A05AB62C-FEEF-CBB0-325A-D014A4CE617F}"/>
                  </a:ext>
                </a:extLst>
              </p:cNvPr>
              <p:cNvSpPr/>
              <p:nvPr/>
            </p:nvSpPr>
            <p:spPr>
              <a:xfrm>
                <a:off x="5893634" y="494674"/>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7" name="Group 376">
              <a:extLst>
                <a:ext uri="{FF2B5EF4-FFF2-40B4-BE49-F238E27FC236}">
                  <a16:creationId xmlns:a16="http://schemas.microsoft.com/office/drawing/2014/main" id="{205BF611-99BD-7ED3-56D0-116AEB97FBFB}"/>
                </a:ext>
              </a:extLst>
            </p:cNvPr>
            <p:cNvGrpSpPr/>
            <p:nvPr/>
          </p:nvGrpSpPr>
          <p:grpSpPr>
            <a:xfrm>
              <a:off x="1295400" y="1295400"/>
              <a:ext cx="1458178" cy="898604"/>
              <a:chOff x="1194976" y="413613"/>
              <a:chExt cx="1458178" cy="898604"/>
            </a:xfrm>
          </p:grpSpPr>
          <p:sp>
            <p:nvSpPr>
              <p:cNvPr id="392" name="Teardrop 391">
                <a:extLst>
                  <a:ext uri="{FF2B5EF4-FFF2-40B4-BE49-F238E27FC236}">
                    <a16:creationId xmlns:a16="http://schemas.microsoft.com/office/drawing/2014/main" id="{7D085F4D-14F6-B592-7C56-7061A8A76212}"/>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3" name="Group 392">
                <a:extLst>
                  <a:ext uri="{FF2B5EF4-FFF2-40B4-BE49-F238E27FC236}">
                    <a16:creationId xmlns:a16="http://schemas.microsoft.com/office/drawing/2014/main" id="{F2C78330-B898-2B99-BB53-FDE7CEC2EF45}"/>
                  </a:ext>
                </a:extLst>
              </p:cNvPr>
              <p:cNvGrpSpPr/>
              <p:nvPr/>
            </p:nvGrpSpPr>
            <p:grpSpPr>
              <a:xfrm>
                <a:off x="1600200" y="489813"/>
                <a:ext cx="1052954" cy="822404"/>
                <a:chOff x="1600200" y="524225"/>
                <a:chExt cx="1052954" cy="822404"/>
              </a:xfrm>
            </p:grpSpPr>
            <p:sp>
              <p:nvSpPr>
                <p:cNvPr id="394" name="Teardrop 393">
                  <a:extLst>
                    <a:ext uri="{FF2B5EF4-FFF2-40B4-BE49-F238E27FC236}">
                      <a16:creationId xmlns:a16="http://schemas.microsoft.com/office/drawing/2014/main" id="{D407FFCB-B5D4-5B49-BF91-1440E73B196D}"/>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0ABA88A7-2210-4D51-4366-DDE215718C9E}"/>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8" name="Group 377">
              <a:extLst>
                <a:ext uri="{FF2B5EF4-FFF2-40B4-BE49-F238E27FC236}">
                  <a16:creationId xmlns:a16="http://schemas.microsoft.com/office/drawing/2014/main" id="{95E377C5-ADC8-463A-38AA-95F0BDE7884E}"/>
                </a:ext>
              </a:extLst>
            </p:cNvPr>
            <p:cNvGrpSpPr/>
            <p:nvPr/>
          </p:nvGrpSpPr>
          <p:grpSpPr>
            <a:xfrm>
              <a:off x="1295400" y="1752600"/>
              <a:ext cx="1447800" cy="296333"/>
              <a:chOff x="3429000" y="2209800"/>
              <a:chExt cx="2057400" cy="533400"/>
            </a:xfrm>
          </p:grpSpPr>
          <p:sp>
            <p:nvSpPr>
              <p:cNvPr id="385" name="Rounded Rectangle 90">
                <a:extLst>
                  <a:ext uri="{FF2B5EF4-FFF2-40B4-BE49-F238E27FC236}">
                    <a16:creationId xmlns:a16="http://schemas.microsoft.com/office/drawing/2014/main" id="{DA074D65-5A28-21AD-199A-C4FFD7B6E2D0}"/>
                  </a:ext>
                </a:extLst>
              </p:cNvPr>
              <p:cNvSpPr/>
              <p:nvPr/>
            </p:nvSpPr>
            <p:spPr>
              <a:xfrm>
                <a:off x="3429000" y="2209800"/>
                <a:ext cx="2057400" cy="5334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6" name="Group 158">
                <a:extLst>
                  <a:ext uri="{FF2B5EF4-FFF2-40B4-BE49-F238E27FC236}">
                    <a16:creationId xmlns:a16="http://schemas.microsoft.com/office/drawing/2014/main" id="{F416D0A7-C66A-FC6E-9087-AFF4AEEB4399}"/>
                  </a:ext>
                </a:extLst>
              </p:cNvPr>
              <p:cNvGrpSpPr/>
              <p:nvPr/>
            </p:nvGrpSpPr>
            <p:grpSpPr>
              <a:xfrm>
                <a:off x="3505200" y="2209800"/>
                <a:ext cx="1828799" cy="533400"/>
                <a:chOff x="4495800" y="381000"/>
                <a:chExt cx="3094220" cy="703289"/>
              </a:xfrm>
            </p:grpSpPr>
            <p:sp>
              <p:nvSpPr>
                <p:cNvPr id="387" name="Left-Right Arrow 65">
                  <a:extLst>
                    <a:ext uri="{FF2B5EF4-FFF2-40B4-BE49-F238E27FC236}">
                      <a16:creationId xmlns:a16="http://schemas.microsoft.com/office/drawing/2014/main" id="{09304E2E-421E-EFA9-7E00-83E0ADA0A4AA}"/>
                    </a:ext>
                  </a:extLst>
                </p:cNvPr>
                <p:cNvSpPr/>
                <p:nvPr/>
              </p:nvSpPr>
              <p:spPr>
                <a:xfrm>
                  <a:off x="4495800" y="381000"/>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Left-Right Arrow 66">
                  <a:extLst>
                    <a:ext uri="{FF2B5EF4-FFF2-40B4-BE49-F238E27FC236}">
                      <a16:creationId xmlns:a16="http://schemas.microsoft.com/office/drawing/2014/main" id="{2EDCD87D-85AC-AAAC-C226-FC0FF2C76606}"/>
                    </a:ext>
                  </a:extLst>
                </p:cNvPr>
                <p:cNvSpPr/>
                <p:nvPr/>
              </p:nvSpPr>
              <p:spPr>
                <a:xfrm>
                  <a:off x="6032292" y="398489"/>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Diamond 388">
                  <a:extLst>
                    <a:ext uri="{FF2B5EF4-FFF2-40B4-BE49-F238E27FC236}">
                      <a16:creationId xmlns:a16="http://schemas.microsoft.com/office/drawing/2014/main" id="{E33DE6D2-4FC2-D905-DDFD-3AC14654752F}"/>
                    </a:ext>
                  </a:extLst>
                </p:cNvPr>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Diamond 389">
                  <a:extLst>
                    <a:ext uri="{FF2B5EF4-FFF2-40B4-BE49-F238E27FC236}">
                      <a16:creationId xmlns:a16="http://schemas.microsoft.com/office/drawing/2014/main" id="{D3011136-30FA-358F-ADAF-646B01997EA3}"/>
                    </a:ext>
                  </a:extLst>
                </p:cNvPr>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Diamond 390">
                  <a:extLst>
                    <a:ext uri="{FF2B5EF4-FFF2-40B4-BE49-F238E27FC236}">
                      <a16:creationId xmlns:a16="http://schemas.microsoft.com/office/drawing/2014/main" id="{1A9C224D-8AB6-D9B0-11CC-198B49AA9A46}"/>
                    </a:ext>
                  </a:extLst>
                </p:cNvPr>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9" name="Group 378">
              <a:extLst>
                <a:ext uri="{FF2B5EF4-FFF2-40B4-BE49-F238E27FC236}">
                  <a16:creationId xmlns:a16="http://schemas.microsoft.com/office/drawing/2014/main" id="{6A538FD7-30B7-30DE-FE8D-88F30CBC246A}"/>
                </a:ext>
              </a:extLst>
            </p:cNvPr>
            <p:cNvGrpSpPr/>
            <p:nvPr/>
          </p:nvGrpSpPr>
          <p:grpSpPr>
            <a:xfrm>
              <a:off x="1219200" y="2667001"/>
              <a:ext cx="457200" cy="609600"/>
              <a:chOff x="3200400" y="2514600"/>
              <a:chExt cx="838200" cy="1295400"/>
            </a:xfrm>
          </p:grpSpPr>
          <p:sp>
            <p:nvSpPr>
              <p:cNvPr id="380" name="Diamond 379">
                <a:extLst>
                  <a:ext uri="{FF2B5EF4-FFF2-40B4-BE49-F238E27FC236}">
                    <a16:creationId xmlns:a16="http://schemas.microsoft.com/office/drawing/2014/main" id="{3ABE86FE-215E-1D9A-C2CA-EBC5EC668EED}"/>
                  </a:ext>
                </a:extLst>
              </p:cNvPr>
              <p:cNvSpPr/>
              <p:nvPr/>
            </p:nvSpPr>
            <p:spPr>
              <a:xfrm>
                <a:off x="3200400" y="2514600"/>
                <a:ext cx="838200" cy="1143000"/>
              </a:xfrm>
              <a:prstGeom prst="diamon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Diamond 380">
                <a:extLst>
                  <a:ext uri="{FF2B5EF4-FFF2-40B4-BE49-F238E27FC236}">
                    <a16:creationId xmlns:a16="http://schemas.microsoft.com/office/drawing/2014/main" id="{4BD9C2E7-2734-B57D-C3C8-0BDB1F329736}"/>
                  </a:ext>
                </a:extLst>
              </p:cNvPr>
              <p:cNvSpPr/>
              <p:nvPr/>
            </p:nvSpPr>
            <p:spPr>
              <a:xfrm>
                <a:off x="3389671" y="2762865"/>
                <a:ext cx="457200" cy="62345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C78240A4-7DCD-25AD-3E6B-971C96E92858}"/>
                  </a:ext>
                </a:extLst>
              </p:cNvPr>
              <p:cNvSpPr/>
              <p:nvPr/>
            </p:nvSpPr>
            <p:spPr>
              <a:xfrm>
                <a:off x="3505200" y="35814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8CC3B6E5-9280-7286-14D0-17B37064BFE0}"/>
                  </a:ext>
                </a:extLst>
              </p:cNvPr>
              <p:cNvSpPr/>
              <p:nvPr/>
            </p:nvSpPr>
            <p:spPr>
              <a:xfrm>
                <a:off x="3751006" y="3335594"/>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ECDE8E20-CCB4-FF0E-047A-D6A6FD872F1E}"/>
                  </a:ext>
                </a:extLst>
              </p:cNvPr>
              <p:cNvSpPr/>
              <p:nvPr/>
            </p:nvSpPr>
            <p:spPr>
              <a:xfrm>
                <a:off x="3293806" y="3360174"/>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7" name="Group 416">
            <a:extLst>
              <a:ext uri="{FF2B5EF4-FFF2-40B4-BE49-F238E27FC236}">
                <a16:creationId xmlns:a16="http://schemas.microsoft.com/office/drawing/2014/main" id="{2C1DE95A-EEC9-10F9-AB6B-BB6D4FFF963E}"/>
              </a:ext>
            </a:extLst>
          </p:cNvPr>
          <p:cNvGrpSpPr/>
          <p:nvPr/>
        </p:nvGrpSpPr>
        <p:grpSpPr>
          <a:xfrm>
            <a:off x="5467178" y="3168430"/>
            <a:ext cx="1289442" cy="3183852"/>
            <a:chOff x="3464143" y="1066800"/>
            <a:chExt cx="1525391" cy="3766449"/>
          </a:xfrm>
        </p:grpSpPr>
        <p:grpSp>
          <p:nvGrpSpPr>
            <p:cNvPr id="418" name="Group 49">
              <a:extLst>
                <a:ext uri="{FF2B5EF4-FFF2-40B4-BE49-F238E27FC236}">
                  <a16:creationId xmlns:a16="http://schemas.microsoft.com/office/drawing/2014/main" id="{A8617543-691F-8D36-F7EC-769747C52A40}"/>
                </a:ext>
              </a:extLst>
            </p:cNvPr>
            <p:cNvGrpSpPr/>
            <p:nvPr/>
          </p:nvGrpSpPr>
          <p:grpSpPr>
            <a:xfrm rot="9550070">
              <a:off x="4213978" y="4219465"/>
              <a:ext cx="304800" cy="613784"/>
              <a:chOff x="1295400" y="4546730"/>
              <a:chExt cx="409568" cy="689984"/>
            </a:xfrm>
          </p:grpSpPr>
          <p:sp>
            <p:nvSpPr>
              <p:cNvPr id="466" name="Oval 465">
                <a:extLst>
                  <a:ext uri="{FF2B5EF4-FFF2-40B4-BE49-F238E27FC236}">
                    <a16:creationId xmlns:a16="http://schemas.microsoft.com/office/drawing/2014/main" id="{2E52AE44-BE7E-FA39-A78A-89C9F741A98F}"/>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DC321AA-C13A-CF16-2D14-8ECEC9FC07E1}"/>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9" name="Group 42">
              <a:extLst>
                <a:ext uri="{FF2B5EF4-FFF2-40B4-BE49-F238E27FC236}">
                  <a16:creationId xmlns:a16="http://schemas.microsoft.com/office/drawing/2014/main" id="{BCFF71CD-1FA6-2CCB-8344-DB95F382BD74}"/>
                </a:ext>
              </a:extLst>
            </p:cNvPr>
            <p:cNvGrpSpPr/>
            <p:nvPr/>
          </p:nvGrpSpPr>
          <p:grpSpPr>
            <a:xfrm rot="15885139">
              <a:off x="3977145" y="4210668"/>
              <a:ext cx="304800" cy="613784"/>
              <a:chOff x="1295400" y="4546730"/>
              <a:chExt cx="409568" cy="689984"/>
            </a:xfrm>
          </p:grpSpPr>
          <p:sp>
            <p:nvSpPr>
              <p:cNvPr id="464" name="Oval 5">
                <a:extLst>
                  <a:ext uri="{FF2B5EF4-FFF2-40B4-BE49-F238E27FC236}">
                    <a16:creationId xmlns:a16="http://schemas.microsoft.com/office/drawing/2014/main" id="{214DE16C-4029-8763-F464-89F1296C72CC}"/>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11A78B38-AB00-7C7A-656E-3F8CF9CDADAB}"/>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0" name="Trapezoid 419">
              <a:extLst>
                <a:ext uri="{FF2B5EF4-FFF2-40B4-BE49-F238E27FC236}">
                  <a16:creationId xmlns:a16="http://schemas.microsoft.com/office/drawing/2014/main" id="{0F6446A7-3D2C-9D24-92A3-676D04041E86}"/>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15F1ED8-89E7-2219-E1F5-0D980C3DE871}"/>
                </a:ext>
              </a:extLst>
            </p:cNvPr>
            <p:cNvSpPr/>
            <p:nvPr/>
          </p:nvSpPr>
          <p:spPr>
            <a:xfrm rot="20545553">
              <a:off x="4760934" y="3031463"/>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D9AABBD6-2F85-C99F-3CA6-5B0B6033FC9C}"/>
                </a:ext>
              </a:extLst>
            </p:cNvPr>
            <p:cNvSpPr/>
            <p:nvPr/>
          </p:nvSpPr>
          <p:spPr>
            <a:xfrm rot="951259">
              <a:off x="3464143" y="3013451"/>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Trapezoid 422">
              <a:extLst>
                <a:ext uri="{FF2B5EF4-FFF2-40B4-BE49-F238E27FC236}">
                  <a16:creationId xmlns:a16="http://schemas.microsoft.com/office/drawing/2014/main" id="{A8F0542A-C82E-0B81-D503-5DA88A90FB38}"/>
                </a:ext>
              </a:extLst>
            </p:cNvPr>
            <p:cNvSpPr/>
            <p:nvPr/>
          </p:nvSpPr>
          <p:spPr>
            <a:xfrm>
              <a:off x="3657600" y="2051730"/>
              <a:ext cx="1143000" cy="2133600"/>
            </a:xfrm>
            <a:prstGeom prst="trapezoid">
              <a:avLst>
                <a:gd name="adj" fmla="val 33721"/>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794CCAB3-6A9B-9F9E-1061-BF150C0724E3}"/>
                </a:ext>
              </a:extLst>
            </p:cNvPr>
            <p:cNvSpPr/>
            <p:nvPr/>
          </p:nvSpPr>
          <p:spPr>
            <a:xfrm>
              <a:off x="3886200" y="2127930"/>
              <a:ext cx="685800" cy="52590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7A6A48E0-25DE-01F9-6DDB-D0FB361E9C85}"/>
                </a:ext>
              </a:extLst>
            </p:cNvPr>
            <p:cNvSpPr/>
            <p:nvPr/>
          </p:nvSpPr>
          <p:spPr>
            <a:xfrm>
              <a:off x="3965462" y="1871625"/>
              <a:ext cx="536855"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Trapezoid 425">
              <a:extLst>
                <a:ext uri="{FF2B5EF4-FFF2-40B4-BE49-F238E27FC236}">
                  <a16:creationId xmlns:a16="http://schemas.microsoft.com/office/drawing/2014/main" id="{46EE56C7-1A00-BFFA-3433-9AC6EC84FE1F}"/>
                </a:ext>
              </a:extLst>
            </p:cNvPr>
            <p:cNvSpPr/>
            <p:nvPr/>
          </p:nvSpPr>
          <p:spPr>
            <a:xfrm rot="20397331">
              <a:off x="4376761" y="2186791"/>
              <a:ext cx="551541" cy="1157352"/>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Trapezoid 426">
              <a:extLst>
                <a:ext uri="{FF2B5EF4-FFF2-40B4-BE49-F238E27FC236}">
                  <a16:creationId xmlns:a16="http://schemas.microsoft.com/office/drawing/2014/main" id="{4ED44968-B138-1D85-5ECF-F4F8C5CAB6DF}"/>
                </a:ext>
              </a:extLst>
            </p:cNvPr>
            <p:cNvSpPr/>
            <p:nvPr/>
          </p:nvSpPr>
          <p:spPr>
            <a:xfrm rot="1296214">
              <a:off x="3556298" y="2121670"/>
              <a:ext cx="511448" cy="1195428"/>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Trapezoid 427">
              <a:extLst>
                <a:ext uri="{FF2B5EF4-FFF2-40B4-BE49-F238E27FC236}">
                  <a16:creationId xmlns:a16="http://schemas.microsoft.com/office/drawing/2014/main" id="{BEA25FC1-33BE-19CC-2BDC-BCA1805536B4}"/>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Trapezoid 428">
              <a:extLst>
                <a:ext uri="{FF2B5EF4-FFF2-40B4-BE49-F238E27FC236}">
                  <a16:creationId xmlns:a16="http://schemas.microsoft.com/office/drawing/2014/main" id="{C09875D1-B9DC-C537-8F28-97BE682B9D8C}"/>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0" name="Group 31">
              <a:extLst>
                <a:ext uri="{FF2B5EF4-FFF2-40B4-BE49-F238E27FC236}">
                  <a16:creationId xmlns:a16="http://schemas.microsoft.com/office/drawing/2014/main" id="{230457BF-30AE-4DCB-8B5D-5CD390305BE1}"/>
                </a:ext>
              </a:extLst>
            </p:cNvPr>
            <p:cNvGrpSpPr/>
            <p:nvPr/>
          </p:nvGrpSpPr>
          <p:grpSpPr>
            <a:xfrm rot="21151532">
              <a:off x="4409671" y="1410436"/>
              <a:ext cx="343204" cy="757299"/>
              <a:chOff x="1434718" y="4935165"/>
              <a:chExt cx="343204" cy="757299"/>
            </a:xfrm>
          </p:grpSpPr>
          <p:sp>
            <p:nvSpPr>
              <p:cNvPr id="461" name="Moon 460">
                <a:extLst>
                  <a:ext uri="{FF2B5EF4-FFF2-40B4-BE49-F238E27FC236}">
                    <a16:creationId xmlns:a16="http://schemas.microsoft.com/office/drawing/2014/main" id="{718EF26C-31AB-FE2C-8570-446160C51378}"/>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Moon 461">
                <a:extLst>
                  <a:ext uri="{FF2B5EF4-FFF2-40B4-BE49-F238E27FC236}">
                    <a16:creationId xmlns:a16="http://schemas.microsoft.com/office/drawing/2014/main" id="{9D91CCB2-36E6-260C-537F-A5405408E7F1}"/>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Moon 462">
                <a:extLst>
                  <a:ext uri="{FF2B5EF4-FFF2-40B4-BE49-F238E27FC236}">
                    <a16:creationId xmlns:a16="http://schemas.microsoft.com/office/drawing/2014/main" id="{D7571FCE-C162-B649-8778-BE2D62D49853}"/>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1" name="Group 29">
              <a:extLst>
                <a:ext uri="{FF2B5EF4-FFF2-40B4-BE49-F238E27FC236}">
                  <a16:creationId xmlns:a16="http://schemas.microsoft.com/office/drawing/2014/main" id="{5D62A9EB-030A-97EE-CB9D-27B1738D68B8}"/>
                </a:ext>
              </a:extLst>
            </p:cNvPr>
            <p:cNvGrpSpPr/>
            <p:nvPr/>
          </p:nvGrpSpPr>
          <p:grpSpPr>
            <a:xfrm rot="1653802">
              <a:off x="3690953" y="1480868"/>
              <a:ext cx="343204" cy="757299"/>
              <a:chOff x="1434718" y="4935165"/>
              <a:chExt cx="343204" cy="757299"/>
            </a:xfrm>
          </p:grpSpPr>
          <p:sp>
            <p:nvSpPr>
              <p:cNvPr id="458" name="Moon 457">
                <a:extLst>
                  <a:ext uri="{FF2B5EF4-FFF2-40B4-BE49-F238E27FC236}">
                    <a16:creationId xmlns:a16="http://schemas.microsoft.com/office/drawing/2014/main" id="{1A127549-309D-2682-7CC4-2E73561EB069}"/>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Moon 27">
                <a:extLst>
                  <a:ext uri="{FF2B5EF4-FFF2-40B4-BE49-F238E27FC236}">
                    <a16:creationId xmlns:a16="http://schemas.microsoft.com/office/drawing/2014/main" id="{CF5FE98B-08A0-C817-2072-68A8D4215F2C}"/>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Moon 28">
                <a:extLst>
                  <a:ext uri="{FF2B5EF4-FFF2-40B4-BE49-F238E27FC236}">
                    <a16:creationId xmlns:a16="http://schemas.microsoft.com/office/drawing/2014/main" id="{C20FAACA-F504-027E-8027-229DC60ADFE6}"/>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2" name="Oval 14">
              <a:extLst>
                <a:ext uri="{FF2B5EF4-FFF2-40B4-BE49-F238E27FC236}">
                  <a16:creationId xmlns:a16="http://schemas.microsoft.com/office/drawing/2014/main" id="{7AB6DE9B-2CCB-F70E-5B98-23BDE5DC1E10}"/>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Moon 432">
              <a:extLst>
                <a:ext uri="{FF2B5EF4-FFF2-40B4-BE49-F238E27FC236}">
                  <a16:creationId xmlns:a16="http://schemas.microsoft.com/office/drawing/2014/main" id="{44E83F61-78CE-3E50-7DC2-CC9F20975EFB}"/>
                </a:ext>
              </a:extLst>
            </p:cNvPr>
            <p:cNvSpPr/>
            <p:nvPr/>
          </p:nvSpPr>
          <p:spPr>
            <a:xfrm rot="5412568">
              <a:off x="4013458" y="828675"/>
              <a:ext cx="381000" cy="85725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Moon 433">
              <a:extLst>
                <a:ext uri="{FF2B5EF4-FFF2-40B4-BE49-F238E27FC236}">
                  <a16:creationId xmlns:a16="http://schemas.microsoft.com/office/drawing/2014/main" id="{4FFF190F-50C9-7AAA-9C58-E002EDDFC5E5}"/>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Moon 434">
              <a:extLst>
                <a:ext uri="{FF2B5EF4-FFF2-40B4-BE49-F238E27FC236}">
                  <a16:creationId xmlns:a16="http://schemas.microsoft.com/office/drawing/2014/main" id="{3922E0B9-EDDB-8A4D-31D7-8EA56D58BE3B}"/>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Moon 435">
              <a:extLst>
                <a:ext uri="{FF2B5EF4-FFF2-40B4-BE49-F238E27FC236}">
                  <a16:creationId xmlns:a16="http://schemas.microsoft.com/office/drawing/2014/main" id="{79E8159B-01EC-6EE5-FF21-5CE163A2D1C2}"/>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Moon 436">
              <a:extLst>
                <a:ext uri="{FF2B5EF4-FFF2-40B4-BE49-F238E27FC236}">
                  <a16:creationId xmlns:a16="http://schemas.microsoft.com/office/drawing/2014/main" id="{AD6C11F7-7394-A01F-1952-4450160DE7FA}"/>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Moon 437">
              <a:extLst>
                <a:ext uri="{FF2B5EF4-FFF2-40B4-BE49-F238E27FC236}">
                  <a16:creationId xmlns:a16="http://schemas.microsoft.com/office/drawing/2014/main" id="{B5F52DF6-C8C5-0C28-5EC1-A7FFF9F84CF5}"/>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Moon 438">
              <a:extLst>
                <a:ext uri="{FF2B5EF4-FFF2-40B4-BE49-F238E27FC236}">
                  <a16:creationId xmlns:a16="http://schemas.microsoft.com/office/drawing/2014/main" id="{F2EDD4A2-6943-26C2-2DB3-3E067D3501E5}"/>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Moon 439">
              <a:extLst>
                <a:ext uri="{FF2B5EF4-FFF2-40B4-BE49-F238E27FC236}">
                  <a16:creationId xmlns:a16="http://schemas.microsoft.com/office/drawing/2014/main" id="{8DCEA8FA-A845-8D1A-ADDA-9E3E9B025FE8}"/>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Moon 440">
              <a:extLst>
                <a:ext uri="{FF2B5EF4-FFF2-40B4-BE49-F238E27FC236}">
                  <a16:creationId xmlns:a16="http://schemas.microsoft.com/office/drawing/2014/main" id="{2AA55473-A1B6-5C71-2007-DBF7E20CDECD}"/>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Moon 441">
              <a:extLst>
                <a:ext uri="{FF2B5EF4-FFF2-40B4-BE49-F238E27FC236}">
                  <a16:creationId xmlns:a16="http://schemas.microsoft.com/office/drawing/2014/main" id="{644EB1E2-B124-5A37-B427-3D53BFBC58B2}"/>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3" name="Group 48">
              <a:extLst>
                <a:ext uri="{FF2B5EF4-FFF2-40B4-BE49-F238E27FC236}">
                  <a16:creationId xmlns:a16="http://schemas.microsoft.com/office/drawing/2014/main" id="{99EE70D3-C631-B9D0-8D6F-DEAA5C0F0C3F}"/>
                </a:ext>
              </a:extLst>
            </p:cNvPr>
            <p:cNvGrpSpPr/>
            <p:nvPr/>
          </p:nvGrpSpPr>
          <p:grpSpPr>
            <a:xfrm>
              <a:off x="3890818" y="3982130"/>
              <a:ext cx="609600" cy="164123"/>
              <a:chOff x="553453" y="4798401"/>
              <a:chExt cx="1858183" cy="519282"/>
            </a:xfrm>
          </p:grpSpPr>
          <p:sp>
            <p:nvSpPr>
              <p:cNvPr id="453" name="Frame 452">
                <a:extLst>
                  <a:ext uri="{FF2B5EF4-FFF2-40B4-BE49-F238E27FC236}">
                    <a16:creationId xmlns:a16="http://schemas.microsoft.com/office/drawing/2014/main" id="{AF1C333E-BB21-D0AD-5C1A-C32E2A83C223}"/>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4" name="Frame 453">
                <a:extLst>
                  <a:ext uri="{FF2B5EF4-FFF2-40B4-BE49-F238E27FC236}">
                    <a16:creationId xmlns:a16="http://schemas.microsoft.com/office/drawing/2014/main" id="{A560EEFB-F84B-7F7F-B050-279AB2948381}"/>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5" name="Frame 454">
                <a:extLst>
                  <a:ext uri="{FF2B5EF4-FFF2-40B4-BE49-F238E27FC236}">
                    <a16:creationId xmlns:a16="http://schemas.microsoft.com/office/drawing/2014/main" id="{68314EA2-DD5E-22B9-CE47-3BD8BA81FE2F}"/>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6" name="Frame 455">
                <a:extLst>
                  <a:ext uri="{FF2B5EF4-FFF2-40B4-BE49-F238E27FC236}">
                    <a16:creationId xmlns:a16="http://schemas.microsoft.com/office/drawing/2014/main" id="{64E9DE33-4D0B-5E30-2D3E-3D68C572FFA6}"/>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7" name="Frame 456">
                <a:extLst>
                  <a:ext uri="{FF2B5EF4-FFF2-40B4-BE49-F238E27FC236}">
                    <a16:creationId xmlns:a16="http://schemas.microsoft.com/office/drawing/2014/main" id="{068DA639-487A-3F9D-E12D-6026761B786E}"/>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4" name="Group 53">
              <a:extLst>
                <a:ext uri="{FF2B5EF4-FFF2-40B4-BE49-F238E27FC236}">
                  <a16:creationId xmlns:a16="http://schemas.microsoft.com/office/drawing/2014/main" id="{C44ECC0D-CAB2-8463-95F6-89CB24F9C145}"/>
                </a:ext>
              </a:extLst>
            </p:cNvPr>
            <p:cNvGrpSpPr/>
            <p:nvPr/>
          </p:nvGrpSpPr>
          <p:grpSpPr>
            <a:xfrm rot="1653802">
              <a:off x="3691791" y="1315553"/>
              <a:ext cx="243277" cy="536804"/>
              <a:chOff x="1434718" y="4935165"/>
              <a:chExt cx="343204" cy="757299"/>
            </a:xfrm>
          </p:grpSpPr>
          <p:sp>
            <p:nvSpPr>
              <p:cNvPr id="450" name="Moon 449">
                <a:extLst>
                  <a:ext uri="{FF2B5EF4-FFF2-40B4-BE49-F238E27FC236}">
                    <a16:creationId xmlns:a16="http://schemas.microsoft.com/office/drawing/2014/main" id="{ED587977-CDFB-A1FB-B14B-1D6D5C05B609}"/>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Moon 450">
                <a:extLst>
                  <a:ext uri="{FF2B5EF4-FFF2-40B4-BE49-F238E27FC236}">
                    <a16:creationId xmlns:a16="http://schemas.microsoft.com/office/drawing/2014/main" id="{8B70C3E8-7EB8-1B62-B084-E0076C6A3FD7}"/>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Moon 451">
                <a:extLst>
                  <a:ext uri="{FF2B5EF4-FFF2-40B4-BE49-F238E27FC236}">
                    <a16:creationId xmlns:a16="http://schemas.microsoft.com/office/drawing/2014/main" id="{F7F8E4BD-FE23-2219-5F05-C6B2FF8626C6}"/>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 name="Group 57">
              <a:extLst>
                <a:ext uri="{FF2B5EF4-FFF2-40B4-BE49-F238E27FC236}">
                  <a16:creationId xmlns:a16="http://schemas.microsoft.com/office/drawing/2014/main" id="{2F90D990-3CDD-C337-33E5-5DFA854CBB03}"/>
                </a:ext>
              </a:extLst>
            </p:cNvPr>
            <p:cNvGrpSpPr/>
            <p:nvPr/>
          </p:nvGrpSpPr>
          <p:grpSpPr>
            <a:xfrm rot="20849912">
              <a:off x="4551016" y="1309696"/>
              <a:ext cx="243277" cy="536804"/>
              <a:chOff x="1434718" y="4935165"/>
              <a:chExt cx="343204" cy="757299"/>
            </a:xfrm>
          </p:grpSpPr>
          <p:sp>
            <p:nvSpPr>
              <p:cNvPr id="447" name="Moon 446">
                <a:extLst>
                  <a:ext uri="{FF2B5EF4-FFF2-40B4-BE49-F238E27FC236}">
                    <a16:creationId xmlns:a16="http://schemas.microsoft.com/office/drawing/2014/main" id="{88782ACA-EF06-BF3B-BCB6-E4FB080D6338}"/>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Moon 447">
                <a:extLst>
                  <a:ext uri="{FF2B5EF4-FFF2-40B4-BE49-F238E27FC236}">
                    <a16:creationId xmlns:a16="http://schemas.microsoft.com/office/drawing/2014/main" id="{49219507-B048-D88B-8DC3-B056120DF860}"/>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Moon 448">
                <a:extLst>
                  <a:ext uri="{FF2B5EF4-FFF2-40B4-BE49-F238E27FC236}">
                    <a16:creationId xmlns:a16="http://schemas.microsoft.com/office/drawing/2014/main" id="{EB6CE3B3-8208-CEDD-85DB-55AD1A71518A}"/>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6" name="Rounded Rectangle 30">
              <a:extLst>
                <a:ext uri="{FF2B5EF4-FFF2-40B4-BE49-F238E27FC236}">
                  <a16:creationId xmlns:a16="http://schemas.microsoft.com/office/drawing/2014/main" id="{3C34CA13-62E6-9D9A-3571-DDCA20373174}"/>
                </a:ext>
              </a:extLst>
            </p:cNvPr>
            <p:cNvSpPr/>
            <p:nvPr/>
          </p:nvSpPr>
          <p:spPr>
            <a:xfrm>
              <a:off x="3724514" y="128914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8" name="Group 51">
            <a:extLst>
              <a:ext uri="{FF2B5EF4-FFF2-40B4-BE49-F238E27FC236}">
                <a16:creationId xmlns:a16="http://schemas.microsoft.com/office/drawing/2014/main" id="{0B38E6D7-6D2A-22FE-D563-49322B7F5425}"/>
              </a:ext>
            </a:extLst>
          </p:cNvPr>
          <p:cNvGrpSpPr/>
          <p:nvPr/>
        </p:nvGrpSpPr>
        <p:grpSpPr>
          <a:xfrm>
            <a:off x="3417034" y="2937765"/>
            <a:ext cx="1664733" cy="3415437"/>
            <a:chOff x="1310113" y="1447800"/>
            <a:chExt cx="2740927" cy="5125452"/>
          </a:xfrm>
        </p:grpSpPr>
        <p:grpSp>
          <p:nvGrpSpPr>
            <p:cNvPr id="469" name="Group 44">
              <a:extLst>
                <a:ext uri="{FF2B5EF4-FFF2-40B4-BE49-F238E27FC236}">
                  <a16:creationId xmlns:a16="http://schemas.microsoft.com/office/drawing/2014/main" id="{6EBB7BD1-A91A-B120-8A5D-CFF16EE871F8}"/>
                </a:ext>
              </a:extLst>
            </p:cNvPr>
            <p:cNvGrpSpPr/>
            <p:nvPr/>
          </p:nvGrpSpPr>
          <p:grpSpPr>
            <a:xfrm>
              <a:off x="1310113" y="1828800"/>
              <a:ext cx="2740927" cy="4744452"/>
              <a:chOff x="1081513" y="501122"/>
              <a:chExt cx="2740927" cy="4744452"/>
            </a:xfrm>
          </p:grpSpPr>
          <p:sp>
            <p:nvSpPr>
              <p:cNvPr id="476" name="Cloud 2">
                <a:extLst>
                  <a:ext uri="{FF2B5EF4-FFF2-40B4-BE49-F238E27FC236}">
                    <a16:creationId xmlns:a16="http://schemas.microsoft.com/office/drawing/2014/main" id="{54806DE8-D0D7-2650-8B3E-48AD0C4CFFBA}"/>
                  </a:ext>
                </a:extLst>
              </p:cNvPr>
              <p:cNvSpPr/>
              <p:nvPr/>
            </p:nvSpPr>
            <p:spPr>
              <a:xfrm rot="1518698" flipH="1">
                <a:off x="1384772" y="555346"/>
                <a:ext cx="994248" cy="1710702"/>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Cloud 3">
                <a:extLst>
                  <a:ext uri="{FF2B5EF4-FFF2-40B4-BE49-F238E27FC236}">
                    <a16:creationId xmlns:a16="http://schemas.microsoft.com/office/drawing/2014/main" id="{1B477390-3C45-A4A4-62B7-6301563CECC8}"/>
                  </a:ext>
                </a:extLst>
              </p:cNvPr>
              <p:cNvSpPr/>
              <p:nvPr/>
            </p:nvSpPr>
            <p:spPr>
              <a:xfrm rot="20659987">
                <a:off x="2799840" y="589166"/>
                <a:ext cx="881755" cy="1669506"/>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
                <a:extLst>
                  <a:ext uri="{FF2B5EF4-FFF2-40B4-BE49-F238E27FC236}">
                    <a16:creationId xmlns:a16="http://schemas.microsoft.com/office/drawing/2014/main" id="{5E6F8D2E-1B64-8A5E-C598-45EA687975D6}"/>
                  </a:ext>
                </a:extLst>
              </p:cNvPr>
              <p:cNvSpPr/>
              <p:nvPr/>
            </p:nvSpPr>
            <p:spPr>
              <a:xfrm rot="20301336">
                <a:off x="3352800" y="3111974"/>
                <a:ext cx="469640" cy="6980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5">
                <a:extLst>
                  <a:ext uri="{FF2B5EF4-FFF2-40B4-BE49-F238E27FC236}">
                    <a16:creationId xmlns:a16="http://schemas.microsoft.com/office/drawing/2014/main" id="{11818B7A-8425-C660-71FF-2984CB9A9ADB}"/>
                  </a:ext>
                </a:extLst>
              </p:cNvPr>
              <p:cNvSpPr/>
              <p:nvPr/>
            </p:nvSpPr>
            <p:spPr>
              <a:xfrm rot="742636">
                <a:off x="1081513" y="2971800"/>
                <a:ext cx="518688" cy="7742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6">
                <a:extLst>
                  <a:ext uri="{FF2B5EF4-FFF2-40B4-BE49-F238E27FC236}">
                    <a16:creationId xmlns:a16="http://schemas.microsoft.com/office/drawing/2014/main" id="{374F2A3F-2838-442B-4FE8-62113DCEE735}"/>
                  </a:ext>
                </a:extLst>
              </p:cNvPr>
              <p:cNvSpPr/>
              <p:nvPr/>
            </p:nvSpPr>
            <p:spPr>
              <a:xfrm>
                <a:off x="1905000" y="4559774"/>
                <a:ext cx="762000" cy="6858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7">
                <a:extLst>
                  <a:ext uri="{FF2B5EF4-FFF2-40B4-BE49-F238E27FC236}">
                    <a16:creationId xmlns:a16="http://schemas.microsoft.com/office/drawing/2014/main" id="{3B72F6A3-90FE-2B5A-17B2-768C270C5891}"/>
                  </a:ext>
                </a:extLst>
              </p:cNvPr>
              <p:cNvSpPr/>
              <p:nvPr/>
            </p:nvSpPr>
            <p:spPr>
              <a:xfrm>
                <a:off x="2438400" y="4559774"/>
                <a:ext cx="762000" cy="6858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Trapezoid 8">
                <a:extLst>
                  <a:ext uri="{FF2B5EF4-FFF2-40B4-BE49-F238E27FC236}">
                    <a16:creationId xmlns:a16="http://schemas.microsoft.com/office/drawing/2014/main" id="{CF4E98F1-C8CF-1AA1-51A0-81DA76C2A9E4}"/>
                  </a:ext>
                </a:extLst>
              </p:cNvPr>
              <p:cNvSpPr/>
              <p:nvPr/>
            </p:nvSpPr>
            <p:spPr>
              <a:xfrm rot="1996156">
                <a:off x="1194756" y="2084950"/>
                <a:ext cx="1009860" cy="144335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Trapezoid 9">
                <a:extLst>
                  <a:ext uri="{FF2B5EF4-FFF2-40B4-BE49-F238E27FC236}">
                    <a16:creationId xmlns:a16="http://schemas.microsoft.com/office/drawing/2014/main" id="{9CBB5CD4-7694-7E5C-AFA4-6CB776E9FFCD}"/>
                  </a:ext>
                </a:extLst>
              </p:cNvPr>
              <p:cNvSpPr/>
              <p:nvPr/>
            </p:nvSpPr>
            <p:spPr>
              <a:xfrm rot="2041752">
                <a:off x="1346398" y="1909409"/>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Trapezoid 10">
                <a:extLst>
                  <a:ext uri="{FF2B5EF4-FFF2-40B4-BE49-F238E27FC236}">
                    <a16:creationId xmlns:a16="http://schemas.microsoft.com/office/drawing/2014/main" id="{ECB31E4D-B5B9-C4E9-CD8C-2AC60CD7D9B9}"/>
                  </a:ext>
                </a:extLst>
              </p:cNvPr>
              <p:cNvSpPr/>
              <p:nvPr/>
            </p:nvSpPr>
            <p:spPr>
              <a:xfrm rot="19870960">
                <a:off x="2859649" y="2088961"/>
                <a:ext cx="948562" cy="144335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Trapezoid 11">
                <a:extLst>
                  <a:ext uri="{FF2B5EF4-FFF2-40B4-BE49-F238E27FC236}">
                    <a16:creationId xmlns:a16="http://schemas.microsoft.com/office/drawing/2014/main" id="{F50AC7A3-1893-BBF6-676D-2A61F2378AD0}"/>
                  </a:ext>
                </a:extLst>
              </p:cNvPr>
              <p:cNvSpPr/>
              <p:nvPr/>
            </p:nvSpPr>
            <p:spPr>
              <a:xfrm rot="20036208">
                <a:off x="2674360" y="1931364"/>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Trapezoid 12">
                <a:extLst>
                  <a:ext uri="{FF2B5EF4-FFF2-40B4-BE49-F238E27FC236}">
                    <a16:creationId xmlns:a16="http://schemas.microsoft.com/office/drawing/2014/main" id="{2CC97B6E-7E2C-C4ED-C23C-74AD9B1499DA}"/>
                  </a:ext>
                </a:extLst>
              </p:cNvPr>
              <p:cNvSpPr/>
              <p:nvPr/>
            </p:nvSpPr>
            <p:spPr>
              <a:xfrm>
                <a:off x="1828800" y="1968974"/>
                <a:ext cx="1447800" cy="289560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13">
                <a:extLst>
                  <a:ext uri="{FF2B5EF4-FFF2-40B4-BE49-F238E27FC236}">
                    <a16:creationId xmlns:a16="http://schemas.microsoft.com/office/drawing/2014/main" id="{E85837D9-5065-3720-F747-D73B5B919119}"/>
                  </a:ext>
                </a:extLst>
              </p:cNvPr>
              <p:cNvSpPr/>
              <p:nvPr/>
            </p:nvSpPr>
            <p:spPr>
              <a:xfrm>
                <a:off x="2229787" y="1740374"/>
                <a:ext cx="599605"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Trapezoid 14">
                <a:extLst>
                  <a:ext uri="{FF2B5EF4-FFF2-40B4-BE49-F238E27FC236}">
                    <a16:creationId xmlns:a16="http://schemas.microsoft.com/office/drawing/2014/main" id="{593E6C24-1A5A-A85B-1A80-A976C7273A83}"/>
                  </a:ext>
                </a:extLst>
              </p:cNvPr>
              <p:cNvSpPr/>
              <p:nvPr/>
            </p:nvSpPr>
            <p:spPr>
              <a:xfrm rot="21335299">
                <a:off x="2618501" y="1915621"/>
                <a:ext cx="699099" cy="272834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Trapezoid 15">
                <a:extLst>
                  <a:ext uri="{FF2B5EF4-FFF2-40B4-BE49-F238E27FC236}">
                    <a16:creationId xmlns:a16="http://schemas.microsoft.com/office/drawing/2014/main" id="{FBB1DE49-5C30-7A7E-0F62-90E86DB9B516}"/>
                  </a:ext>
                </a:extLst>
              </p:cNvPr>
              <p:cNvSpPr/>
              <p:nvPr/>
            </p:nvSpPr>
            <p:spPr>
              <a:xfrm rot="353417">
                <a:off x="1811733" y="1891896"/>
                <a:ext cx="699099" cy="277102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16">
                <a:extLst>
                  <a:ext uri="{FF2B5EF4-FFF2-40B4-BE49-F238E27FC236}">
                    <a16:creationId xmlns:a16="http://schemas.microsoft.com/office/drawing/2014/main" id="{9689490E-A56B-A5A0-DAD9-F12EE237B363}"/>
                  </a:ext>
                </a:extLst>
              </p:cNvPr>
              <p:cNvSpPr/>
              <p:nvPr/>
            </p:nvSpPr>
            <p:spPr>
              <a:xfrm>
                <a:off x="1676400" y="501122"/>
                <a:ext cx="1828800" cy="15440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1" name="Group 62">
                <a:extLst>
                  <a:ext uri="{FF2B5EF4-FFF2-40B4-BE49-F238E27FC236}">
                    <a16:creationId xmlns:a16="http://schemas.microsoft.com/office/drawing/2014/main" id="{63E18D87-0081-5832-8AA0-9ABF1CCB2B6A}"/>
                  </a:ext>
                </a:extLst>
              </p:cNvPr>
              <p:cNvGrpSpPr/>
              <p:nvPr/>
            </p:nvGrpSpPr>
            <p:grpSpPr>
              <a:xfrm rot="5201482">
                <a:off x="2397003" y="2755237"/>
                <a:ext cx="916511" cy="252324"/>
                <a:chOff x="3886200" y="6096000"/>
                <a:chExt cx="3124200" cy="533400"/>
              </a:xfrm>
            </p:grpSpPr>
            <p:sp>
              <p:nvSpPr>
                <p:cNvPr id="510" name="Left-Right Arrow 153">
                  <a:extLst>
                    <a:ext uri="{FF2B5EF4-FFF2-40B4-BE49-F238E27FC236}">
                      <a16:creationId xmlns:a16="http://schemas.microsoft.com/office/drawing/2014/main" id="{84786979-D587-91B1-9036-4E5A44547BD3}"/>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Left-Right Arrow 154">
                  <a:extLst>
                    <a:ext uri="{FF2B5EF4-FFF2-40B4-BE49-F238E27FC236}">
                      <a16:creationId xmlns:a16="http://schemas.microsoft.com/office/drawing/2014/main" id="{F44980B3-07CA-8A7E-972A-EA319FABE356}"/>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Left-Right Arrow 155">
                  <a:extLst>
                    <a:ext uri="{FF2B5EF4-FFF2-40B4-BE49-F238E27FC236}">
                      <a16:creationId xmlns:a16="http://schemas.microsoft.com/office/drawing/2014/main" id="{01D32B8F-6718-77D3-C533-14EC6C7BAD4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2" name="Group 63">
                <a:extLst>
                  <a:ext uri="{FF2B5EF4-FFF2-40B4-BE49-F238E27FC236}">
                    <a16:creationId xmlns:a16="http://schemas.microsoft.com/office/drawing/2014/main" id="{A47AC50F-DA2E-EDAF-3EDD-F3DDC5316434}"/>
                  </a:ext>
                </a:extLst>
              </p:cNvPr>
              <p:cNvGrpSpPr/>
              <p:nvPr/>
            </p:nvGrpSpPr>
            <p:grpSpPr>
              <a:xfrm rot="5201482">
                <a:off x="2437344" y="3907786"/>
                <a:ext cx="916511" cy="252324"/>
                <a:chOff x="3886200" y="6096000"/>
                <a:chExt cx="3124200" cy="533400"/>
              </a:xfrm>
            </p:grpSpPr>
            <p:sp>
              <p:nvSpPr>
                <p:cNvPr id="507" name="Left-Right Arrow 150">
                  <a:extLst>
                    <a:ext uri="{FF2B5EF4-FFF2-40B4-BE49-F238E27FC236}">
                      <a16:creationId xmlns:a16="http://schemas.microsoft.com/office/drawing/2014/main" id="{EBC8EAF3-22FF-66D2-A4E8-B7FCFC22B647}"/>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Left-Right Arrow 151">
                  <a:extLst>
                    <a:ext uri="{FF2B5EF4-FFF2-40B4-BE49-F238E27FC236}">
                      <a16:creationId xmlns:a16="http://schemas.microsoft.com/office/drawing/2014/main" id="{1E631A18-67CF-20E7-603E-33C29745516D}"/>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Left-Right Arrow 152">
                  <a:extLst>
                    <a:ext uri="{FF2B5EF4-FFF2-40B4-BE49-F238E27FC236}">
                      <a16:creationId xmlns:a16="http://schemas.microsoft.com/office/drawing/2014/main" id="{4A7DDCAD-83C4-5EF1-F43A-EB2CC117BE43}"/>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3" name="Group 67">
                <a:extLst>
                  <a:ext uri="{FF2B5EF4-FFF2-40B4-BE49-F238E27FC236}">
                    <a16:creationId xmlns:a16="http://schemas.microsoft.com/office/drawing/2014/main" id="{51764771-E950-7EBA-4A74-C7B340068D43}"/>
                  </a:ext>
                </a:extLst>
              </p:cNvPr>
              <p:cNvGrpSpPr/>
              <p:nvPr/>
            </p:nvGrpSpPr>
            <p:grpSpPr>
              <a:xfrm rot="5400000">
                <a:off x="1850157" y="2764787"/>
                <a:ext cx="916511" cy="252324"/>
                <a:chOff x="3886200" y="6096000"/>
                <a:chExt cx="3124200" cy="533400"/>
              </a:xfrm>
            </p:grpSpPr>
            <p:sp>
              <p:nvSpPr>
                <p:cNvPr id="504" name="Left-Right Arrow 147">
                  <a:extLst>
                    <a:ext uri="{FF2B5EF4-FFF2-40B4-BE49-F238E27FC236}">
                      <a16:creationId xmlns:a16="http://schemas.microsoft.com/office/drawing/2014/main" id="{1F388BCA-05A2-9F7C-6979-08ADB8290F77}"/>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Left-Right Arrow 148">
                  <a:extLst>
                    <a:ext uri="{FF2B5EF4-FFF2-40B4-BE49-F238E27FC236}">
                      <a16:creationId xmlns:a16="http://schemas.microsoft.com/office/drawing/2014/main" id="{741ECF1D-8951-C8F0-1F36-DB5C983058C6}"/>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Left-Right Arrow 149">
                  <a:extLst>
                    <a:ext uri="{FF2B5EF4-FFF2-40B4-BE49-F238E27FC236}">
                      <a16:creationId xmlns:a16="http://schemas.microsoft.com/office/drawing/2014/main" id="{909D7423-7EF7-D6BE-1096-524DF33617C7}"/>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4" name="Group 71">
                <a:extLst>
                  <a:ext uri="{FF2B5EF4-FFF2-40B4-BE49-F238E27FC236}">
                    <a16:creationId xmlns:a16="http://schemas.microsoft.com/office/drawing/2014/main" id="{ECE914C4-096C-7BD2-7504-58DAAB6A43DE}"/>
                  </a:ext>
                </a:extLst>
              </p:cNvPr>
              <p:cNvGrpSpPr/>
              <p:nvPr/>
            </p:nvGrpSpPr>
            <p:grpSpPr>
              <a:xfrm rot="5400000">
                <a:off x="1783803" y="3923291"/>
                <a:ext cx="916511" cy="252324"/>
                <a:chOff x="3886200" y="6096000"/>
                <a:chExt cx="3124200" cy="533400"/>
              </a:xfrm>
            </p:grpSpPr>
            <p:sp>
              <p:nvSpPr>
                <p:cNvPr id="501" name="Left-Right Arrow 26">
                  <a:extLst>
                    <a:ext uri="{FF2B5EF4-FFF2-40B4-BE49-F238E27FC236}">
                      <a16:creationId xmlns:a16="http://schemas.microsoft.com/office/drawing/2014/main" id="{74535B36-2606-CCDC-95BC-F68E00A0E3CC}"/>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Left-Right Arrow 27">
                  <a:extLst>
                    <a:ext uri="{FF2B5EF4-FFF2-40B4-BE49-F238E27FC236}">
                      <a16:creationId xmlns:a16="http://schemas.microsoft.com/office/drawing/2014/main" id="{34B01430-563E-1178-E180-43DFD3B49172}"/>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Left-Right Arrow 146">
                  <a:extLst>
                    <a:ext uri="{FF2B5EF4-FFF2-40B4-BE49-F238E27FC236}">
                      <a16:creationId xmlns:a16="http://schemas.microsoft.com/office/drawing/2014/main" id="{F178D799-9F43-8E40-62E0-9C9B9DD4A3B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5" name="Diamond 494">
                <a:extLst>
                  <a:ext uri="{FF2B5EF4-FFF2-40B4-BE49-F238E27FC236}">
                    <a16:creationId xmlns:a16="http://schemas.microsoft.com/office/drawing/2014/main" id="{66324F33-2F02-AAD9-8694-A1EB93E53924}"/>
                  </a:ext>
                </a:extLst>
              </p:cNvPr>
              <p:cNvSpPr/>
              <p:nvPr/>
            </p:nvSpPr>
            <p:spPr>
              <a:xfrm>
                <a:off x="2743200" y="3276600"/>
                <a:ext cx="3048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Diamond 495">
                <a:extLst>
                  <a:ext uri="{FF2B5EF4-FFF2-40B4-BE49-F238E27FC236}">
                    <a16:creationId xmlns:a16="http://schemas.microsoft.com/office/drawing/2014/main" id="{3AA654DA-72D3-DEF2-C440-B67B0EE697B8}"/>
                  </a:ext>
                </a:extLst>
              </p:cNvPr>
              <p:cNvSpPr/>
              <p:nvPr/>
            </p:nvSpPr>
            <p:spPr>
              <a:xfrm>
                <a:off x="2133600" y="3276600"/>
                <a:ext cx="3048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Diamond 496">
                <a:extLst>
                  <a:ext uri="{FF2B5EF4-FFF2-40B4-BE49-F238E27FC236}">
                    <a16:creationId xmlns:a16="http://schemas.microsoft.com/office/drawing/2014/main" id="{AC464577-EAFB-2E39-0AD7-F71406F6EBB3}"/>
                  </a:ext>
                </a:extLst>
              </p:cNvPr>
              <p:cNvSpPr/>
              <p:nvPr/>
            </p:nvSpPr>
            <p:spPr>
              <a:xfrm>
                <a:off x="2209800" y="2133600"/>
                <a:ext cx="3048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Diamond 497">
                <a:extLst>
                  <a:ext uri="{FF2B5EF4-FFF2-40B4-BE49-F238E27FC236}">
                    <a16:creationId xmlns:a16="http://schemas.microsoft.com/office/drawing/2014/main" id="{519D2CD0-4401-058A-1210-BE636621CDBD}"/>
                  </a:ext>
                </a:extLst>
              </p:cNvPr>
              <p:cNvSpPr/>
              <p:nvPr/>
            </p:nvSpPr>
            <p:spPr>
              <a:xfrm>
                <a:off x="2667000" y="2133600"/>
                <a:ext cx="3048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Rectangle 498">
                <a:extLst>
                  <a:ext uri="{FF2B5EF4-FFF2-40B4-BE49-F238E27FC236}">
                    <a16:creationId xmlns:a16="http://schemas.microsoft.com/office/drawing/2014/main" id="{8D0A97B9-EC35-3A55-E2A3-1EE4AE5E2095}"/>
                  </a:ext>
                </a:extLst>
              </p:cNvPr>
              <p:cNvSpPr/>
              <p:nvPr/>
            </p:nvSpPr>
            <p:spPr>
              <a:xfrm>
                <a:off x="2415988" y="2272553"/>
                <a:ext cx="381000" cy="1524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Rectangle 499">
                <a:extLst>
                  <a:ext uri="{FF2B5EF4-FFF2-40B4-BE49-F238E27FC236}">
                    <a16:creationId xmlns:a16="http://schemas.microsoft.com/office/drawing/2014/main" id="{37A628A1-D7E5-F170-F21F-28A13EA5572D}"/>
                  </a:ext>
                </a:extLst>
              </p:cNvPr>
              <p:cNvSpPr/>
              <p:nvPr/>
            </p:nvSpPr>
            <p:spPr>
              <a:xfrm>
                <a:off x="2393576" y="3397624"/>
                <a:ext cx="381000" cy="1524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0" name="Group 50">
              <a:extLst>
                <a:ext uri="{FF2B5EF4-FFF2-40B4-BE49-F238E27FC236}">
                  <a16:creationId xmlns:a16="http://schemas.microsoft.com/office/drawing/2014/main" id="{E42A1724-FA54-7AD8-6C1D-76D09DB0B972}"/>
                </a:ext>
              </a:extLst>
            </p:cNvPr>
            <p:cNvGrpSpPr/>
            <p:nvPr/>
          </p:nvGrpSpPr>
          <p:grpSpPr>
            <a:xfrm>
              <a:off x="1981200" y="1447800"/>
              <a:ext cx="1676400" cy="838200"/>
              <a:chOff x="4953000" y="1219200"/>
              <a:chExt cx="1676400" cy="838200"/>
            </a:xfrm>
          </p:grpSpPr>
          <p:sp>
            <p:nvSpPr>
              <p:cNvPr id="471" name="Rounded Rectangle 114">
                <a:extLst>
                  <a:ext uri="{FF2B5EF4-FFF2-40B4-BE49-F238E27FC236}">
                    <a16:creationId xmlns:a16="http://schemas.microsoft.com/office/drawing/2014/main" id="{C3DE3007-3553-4B89-F5B2-908E5D77DBE2}"/>
                  </a:ext>
                </a:extLst>
              </p:cNvPr>
              <p:cNvSpPr/>
              <p:nvPr/>
            </p:nvSpPr>
            <p:spPr>
              <a:xfrm>
                <a:off x="4953000" y="1828800"/>
                <a:ext cx="1676400" cy="2286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Diamond 471">
                <a:extLst>
                  <a:ext uri="{FF2B5EF4-FFF2-40B4-BE49-F238E27FC236}">
                    <a16:creationId xmlns:a16="http://schemas.microsoft.com/office/drawing/2014/main" id="{080D60AD-E49A-1673-E6EB-2D107570862D}"/>
                  </a:ext>
                </a:extLst>
              </p:cNvPr>
              <p:cNvSpPr/>
              <p:nvPr/>
            </p:nvSpPr>
            <p:spPr>
              <a:xfrm>
                <a:off x="5410200" y="1219200"/>
                <a:ext cx="7620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45587F72-01A4-609D-7CE4-83FB5424AA4C}"/>
                  </a:ext>
                </a:extLst>
              </p:cNvPr>
              <p:cNvSpPr/>
              <p:nvPr/>
            </p:nvSpPr>
            <p:spPr>
              <a:xfrm>
                <a:off x="6248400" y="1524000"/>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C7C7F81E-3FE7-AEBD-BF5A-924C06A62477}"/>
                  </a:ext>
                </a:extLst>
              </p:cNvPr>
              <p:cNvSpPr/>
              <p:nvPr/>
            </p:nvSpPr>
            <p:spPr>
              <a:xfrm>
                <a:off x="4988859" y="1532965"/>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Diamond 474">
                <a:extLst>
                  <a:ext uri="{FF2B5EF4-FFF2-40B4-BE49-F238E27FC236}">
                    <a16:creationId xmlns:a16="http://schemas.microsoft.com/office/drawing/2014/main" id="{73F5331D-D2DE-AC1C-5FFC-10499BDDA22D}"/>
                  </a:ext>
                </a:extLst>
              </p:cNvPr>
              <p:cNvSpPr/>
              <p:nvPr/>
            </p:nvSpPr>
            <p:spPr>
              <a:xfrm>
                <a:off x="5562600" y="1371600"/>
                <a:ext cx="457200" cy="3810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2687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779CB1-6958-A056-04B5-94FA94AEBEC4}"/>
              </a:ext>
            </a:extLst>
          </p:cNvPr>
          <p:cNvPicPr>
            <a:picLocks noChangeAspect="1"/>
          </p:cNvPicPr>
          <p:nvPr/>
        </p:nvPicPr>
        <p:blipFill>
          <a:blip r:embed="rId2"/>
          <a:stretch>
            <a:fillRect/>
          </a:stretch>
        </p:blipFill>
        <p:spPr>
          <a:xfrm>
            <a:off x="-35115" y="-8904"/>
            <a:ext cx="12227115" cy="6871524"/>
          </a:xfrm>
          <a:prstGeom prst="rect">
            <a:avLst/>
          </a:prstGeom>
        </p:spPr>
      </p:pic>
      <p:sp>
        <p:nvSpPr>
          <p:cNvPr id="4" name="TextBox 3"/>
          <p:cNvSpPr txBox="1"/>
          <p:nvPr/>
        </p:nvSpPr>
        <p:spPr>
          <a:xfrm>
            <a:off x="1524000" y="533401"/>
            <a:ext cx="3124200" cy="1200329"/>
          </a:xfrm>
          <a:prstGeom prst="rect">
            <a:avLst/>
          </a:prstGeom>
          <a:noFill/>
        </p:spPr>
        <p:txBody>
          <a:bodyPr wrap="square" rtlCol="0">
            <a:spAutoFit/>
          </a:bodyPr>
          <a:lstStyle/>
          <a:p>
            <a:r>
              <a:rPr lang="en-US" sz="2400" dirty="0">
                <a:solidFill>
                  <a:schemeClr val="bg1"/>
                </a:solidFill>
                <a:latin typeface="Aharoni" pitchFamily="2" charset="-79"/>
                <a:cs typeface="Aharoni" pitchFamily="2" charset="-79"/>
              </a:rPr>
              <a:t>Inquisitiveness</a:t>
            </a:r>
          </a:p>
          <a:p>
            <a:endParaRPr lang="en-US" sz="2400" dirty="0">
              <a:solidFill>
                <a:schemeClr val="bg1"/>
              </a:solidFill>
              <a:latin typeface="Aharoni" pitchFamily="2" charset="-79"/>
              <a:cs typeface="Aharoni" pitchFamily="2" charset="-79"/>
            </a:endParaRPr>
          </a:p>
          <a:p>
            <a:endParaRPr lang="en-US" sz="2400" dirty="0">
              <a:solidFill>
                <a:schemeClr val="bg1"/>
              </a:solidFill>
              <a:latin typeface="Aharoni" pitchFamily="2" charset="-79"/>
              <a:cs typeface="Aharoni" pitchFamily="2" charset="-79"/>
            </a:endParaRPr>
          </a:p>
        </p:txBody>
      </p:sp>
      <p:sp>
        <p:nvSpPr>
          <p:cNvPr id="6" name="TextBox 5"/>
          <p:cNvSpPr txBox="1"/>
          <p:nvPr/>
        </p:nvSpPr>
        <p:spPr>
          <a:xfrm>
            <a:off x="4267200" y="152401"/>
            <a:ext cx="5943600" cy="4524315"/>
          </a:xfrm>
          <a:prstGeom prst="rect">
            <a:avLst/>
          </a:prstGeom>
          <a:noFill/>
        </p:spPr>
        <p:txBody>
          <a:bodyPr wrap="square" rtlCol="0">
            <a:spAutoFit/>
          </a:bodyPr>
          <a:lstStyle/>
          <a:p>
            <a:r>
              <a:rPr lang="en-US" dirty="0">
                <a:solidFill>
                  <a:schemeClr val="bg1"/>
                </a:solidFill>
              </a:rPr>
              <a:t>When you are looking for a leader, you want someone who asks lots of questions. </a:t>
            </a:r>
          </a:p>
          <a:p>
            <a:endParaRPr lang="en-US" dirty="0">
              <a:solidFill>
                <a:schemeClr val="bg1"/>
              </a:solidFill>
            </a:endParaRPr>
          </a:p>
          <a:p>
            <a:r>
              <a:rPr lang="en-US" dirty="0">
                <a:solidFill>
                  <a:schemeClr val="bg1"/>
                </a:solidFill>
              </a:rPr>
              <a:t>A leader is someone who asks the right questions and genuinely looking for answers. </a:t>
            </a:r>
          </a:p>
          <a:p>
            <a:endParaRPr lang="en-US" dirty="0">
              <a:solidFill>
                <a:schemeClr val="bg1"/>
              </a:solidFill>
            </a:endParaRPr>
          </a:p>
          <a:p>
            <a:r>
              <a:rPr lang="en-US" dirty="0">
                <a:solidFill>
                  <a:schemeClr val="bg1"/>
                </a:solidFill>
              </a:rPr>
              <a:t> Curiosity is critical for leadership. </a:t>
            </a:r>
          </a:p>
          <a:p>
            <a:endParaRPr lang="en-US" dirty="0">
              <a:solidFill>
                <a:schemeClr val="bg1"/>
              </a:solidFill>
            </a:endParaRPr>
          </a:p>
          <a:p>
            <a:r>
              <a:rPr lang="en-US" dirty="0">
                <a:solidFill>
                  <a:schemeClr val="bg1"/>
                </a:solidFill>
              </a:rPr>
              <a:t>Leaders have a need, or hunger, for answers.</a:t>
            </a:r>
          </a:p>
          <a:p>
            <a:endParaRPr lang="en-US" dirty="0">
              <a:solidFill>
                <a:schemeClr val="bg1"/>
              </a:solidFill>
            </a:endParaRPr>
          </a:p>
          <a:p>
            <a:r>
              <a:rPr lang="en-US" dirty="0">
                <a:solidFill>
                  <a:schemeClr val="bg1"/>
                </a:solidFill>
              </a:rPr>
              <a:t>Knowledge is power (whoever has the information has the lead)</a:t>
            </a:r>
          </a:p>
          <a:p>
            <a:endParaRPr lang="en-US" dirty="0">
              <a:solidFill>
                <a:schemeClr val="bg1"/>
              </a:solidFill>
            </a:endParaRPr>
          </a:p>
          <a:p>
            <a:r>
              <a:rPr lang="en-US" dirty="0">
                <a:solidFill>
                  <a:schemeClr val="bg1"/>
                </a:solidFill>
              </a:rPr>
              <a:t>The best problem solvers are those who are driven by an unquenchable enthusiasm for knowing and understanding things. </a:t>
            </a:r>
          </a:p>
        </p:txBody>
      </p:sp>
      <p:sp>
        <p:nvSpPr>
          <p:cNvPr id="7" name="TextBox 6"/>
          <p:cNvSpPr txBox="1"/>
          <p:nvPr/>
        </p:nvSpPr>
        <p:spPr>
          <a:xfrm>
            <a:off x="2133600" y="5105400"/>
            <a:ext cx="8077200" cy="1323439"/>
          </a:xfrm>
          <a:prstGeom prst="rect">
            <a:avLst/>
          </a:prstGeom>
          <a:noFill/>
        </p:spPr>
        <p:txBody>
          <a:bodyPr wrap="square" rtlCol="0">
            <a:spAutoFit/>
          </a:bodyPr>
          <a:lstStyle/>
          <a:p>
            <a:r>
              <a:rPr lang="en-US" sz="2000" dirty="0">
                <a:solidFill>
                  <a:schemeClr val="bg1"/>
                </a:solidFill>
              </a:rPr>
              <a:t>People who are content with what they don’t know, happy to remain ignorant about what they don’t understand, complacent about what they haven’t analyzed, and comfortable living with problems they haven’t solved…such people can not lead.</a:t>
            </a:r>
          </a:p>
        </p:txBody>
      </p:sp>
      <p:sp>
        <p:nvSpPr>
          <p:cNvPr id="12" name="Rectangle 11"/>
          <p:cNvSpPr/>
          <p:nvPr/>
        </p:nvSpPr>
        <p:spPr>
          <a:xfrm>
            <a:off x="3962400" y="152401"/>
            <a:ext cx="304800" cy="338447"/>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7030A0"/>
                </a:solidFill>
              </a:rPr>
              <a:t>?</a:t>
            </a:r>
          </a:p>
        </p:txBody>
      </p:sp>
      <p:sp>
        <p:nvSpPr>
          <p:cNvPr id="15" name="Rectangle 14"/>
          <p:cNvSpPr/>
          <p:nvPr/>
        </p:nvSpPr>
        <p:spPr>
          <a:xfrm>
            <a:off x="3962400" y="990601"/>
            <a:ext cx="304800" cy="338447"/>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7030A0"/>
                </a:solidFill>
              </a:rPr>
              <a:t>?</a:t>
            </a:r>
          </a:p>
        </p:txBody>
      </p:sp>
      <p:sp>
        <p:nvSpPr>
          <p:cNvPr id="16" name="Rectangle 15"/>
          <p:cNvSpPr/>
          <p:nvPr/>
        </p:nvSpPr>
        <p:spPr>
          <a:xfrm>
            <a:off x="3962400" y="1752601"/>
            <a:ext cx="304800" cy="338447"/>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7030A0"/>
                </a:solidFill>
              </a:rPr>
              <a:t>?</a:t>
            </a:r>
          </a:p>
        </p:txBody>
      </p:sp>
      <p:sp>
        <p:nvSpPr>
          <p:cNvPr id="17" name="Rectangle 16"/>
          <p:cNvSpPr/>
          <p:nvPr/>
        </p:nvSpPr>
        <p:spPr>
          <a:xfrm>
            <a:off x="3962400" y="2286001"/>
            <a:ext cx="304800" cy="338447"/>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7030A0"/>
                </a:solidFill>
              </a:rPr>
              <a:t>?</a:t>
            </a:r>
          </a:p>
        </p:txBody>
      </p:sp>
      <p:sp>
        <p:nvSpPr>
          <p:cNvPr id="18" name="Rectangle 17"/>
          <p:cNvSpPr/>
          <p:nvPr/>
        </p:nvSpPr>
        <p:spPr>
          <a:xfrm>
            <a:off x="3962400" y="2895601"/>
            <a:ext cx="304800" cy="338447"/>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7030A0"/>
                </a:solidFill>
              </a:rPr>
              <a:t>?</a:t>
            </a:r>
          </a:p>
        </p:txBody>
      </p:sp>
      <p:sp>
        <p:nvSpPr>
          <p:cNvPr id="47" name="Rectangle 46"/>
          <p:cNvSpPr/>
          <p:nvPr/>
        </p:nvSpPr>
        <p:spPr>
          <a:xfrm>
            <a:off x="3962400" y="3733801"/>
            <a:ext cx="304800" cy="338447"/>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7030A0"/>
                </a:solidFill>
              </a:rPr>
              <a:t>?</a:t>
            </a:r>
          </a:p>
        </p:txBody>
      </p:sp>
    </p:spTree>
    <p:extLst>
      <p:ext uri="{BB962C8B-B14F-4D97-AF65-F5344CB8AC3E}">
        <p14:creationId xmlns:p14="http://schemas.microsoft.com/office/powerpoint/2010/main" val="247149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Horizont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barn(inHorizontal)">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barn(inHorizontal)">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barn(inHorizontal)">
                                      <p:cBhvr>
                                        <p:cTn id="28" dur="500"/>
                                        <p:tgtEl>
                                          <p:spTgt spid="6">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barn(inHorizontal)">
                                      <p:cBhvr>
                                        <p:cTn id="33" dur="500"/>
                                        <p:tgtEl>
                                          <p:spTgt spid="6">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6">
                                            <p:txEl>
                                              <p:pRg st="10" end="10"/>
                                            </p:txEl>
                                          </p:spTgt>
                                        </p:tgtEl>
                                        <p:attrNameLst>
                                          <p:attrName>style.visibility</p:attrName>
                                        </p:attrNameLst>
                                      </p:cBhvr>
                                      <p:to>
                                        <p:strVal val="visible"/>
                                      </p:to>
                                    </p:set>
                                    <p:animEffect transition="in" filter="barn(inHorizontal)">
                                      <p:cBhvr>
                                        <p:cTn id="38" dur="500"/>
                                        <p:tgtEl>
                                          <p:spTgt spid="6">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84E14A-4AAF-990D-DA45-9B78C5D73518}"/>
              </a:ext>
            </a:extLst>
          </p:cNvPr>
          <p:cNvPicPr>
            <a:picLocks noChangeAspect="1"/>
          </p:cNvPicPr>
          <p:nvPr/>
        </p:nvPicPr>
        <p:blipFill>
          <a:blip r:embed="rId2"/>
          <a:stretch>
            <a:fillRect/>
          </a:stretch>
        </p:blipFill>
        <p:spPr>
          <a:xfrm>
            <a:off x="-35115" y="-8904"/>
            <a:ext cx="12227115" cy="6871524"/>
          </a:xfrm>
          <a:prstGeom prst="rect">
            <a:avLst/>
          </a:prstGeom>
        </p:spPr>
      </p:pic>
      <p:sp>
        <p:nvSpPr>
          <p:cNvPr id="4" name="TextBox 3"/>
          <p:cNvSpPr txBox="1"/>
          <p:nvPr/>
        </p:nvSpPr>
        <p:spPr>
          <a:xfrm>
            <a:off x="1828800" y="533401"/>
            <a:ext cx="3124200" cy="1200329"/>
          </a:xfrm>
          <a:prstGeom prst="rect">
            <a:avLst/>
          </a:prstGeom>
          <a:noFill/>
        </p:spPr>
        <p:txBody>
          <a:bodyPr wrap="square" rtlCol="0">
            <a:spAutoFit/>
          </a:bodyPr>
          <a:lstStyle/>
          <a:p>
            <a:r>
              <a:rPr lang="en-US" sz="2400" dirty="0">
                <a:solidFill>
                  <a:schemeClr val="bg1"/>
                </a:solidFill>
                <a:latin typeface="Aharoni" pitchFamily="2" charset="-79"/>
                <a:cs typeface="Aharoni" pitchFamily="2" charset="-79"/>
              </a:rPr>
              <a:t>Initiative</a:t>
            </a:r>
          </a:p>
          <a:p>
            <a:endParaRPr lang="en-US" sz="2400" dirty="0">
              <a:solidFill>
                <a:schemeClr val="bg1"/>
              </a:solidFill>
              <a:latin typeface="Aharoni" pitchFamily="2" charset="-79"/>
              <a:cs typeface="Aharoni" pitchFamily="2" charset="-79"/>
            </a:endParaRPr>
          </a:p>
          <a:p>
            <a:endParaRPr lang="en-US" sz="2400" dirty="0">
              <a:solidFill>
                <a:schemeClr val="bg1"/>
              </a:solidFill>
              <a:latin typeface="Aharoni" pitchFamily="2" charset="-79"/>
              <a:cs typeface="Aharoni" pitchFamily="2" charset="-79"/>
            </a:endParaRPr>
          </a:p>
        </p:txBody>
      </p:sp>
      <p:sp>
        <p:nvSpPr>
          <p:cNvPr id="5" name="TextBox 4"/>
          <p:cNvSpPr txBox="1"/>
          <p:nvPr/>
        </p:nvSpPr>
        <p:spPr>
          <a:xfrm>
            <a:off x="4419600" y="533400"/>
            <a:ext cx="5943600" cy="2862322"/>
          </a:xfrm>
          <a:prstGeom prst="rect">
            <a:avLst/>
          </a:prstGeom>
          <a:noFill/>
        </p:spPr>
        <p:txBody>
          <a:bodyPr wrap="square" rtlCol="0">
            <a:spAutoFit/>
          </a:bodyPr>
          <a:lstStyle/>
          <a:p>
            <a:r>
              <a:rPr lang="en-US" dirty="0">
                <a:solidFill>
                  <a:schemeClr val="bg1"/>
                </a:solidFill>
              </a:rPr>
              <a:t>A leader has drive, ambition, and energy.</a:t>
            </a:r>
          </a:p>
          <a:p>
            <a:endParaRPr lang="en-US" dirty="0">
              <a:solidFill>
                <a:schemeClr val="bg1"/>
              </a:solidFill>
            </a:endParaRPr>
          </a:p>
          <a:p>
            <a:r>
              <a:rPr lang="en-US" dirty="0">
                <a:solidFill>
                  <a:schemeClr val="bg1"/>
                </a:solidFill>
              </a:rPr>
              <a:t>A true leader must be the kind of person who makes things happen. </a:t>
            </a:r>
          </a:p>
          <a:p>
            <a:endParaRPr lang="en-US" dirty="0">
              <a:solidFill>
                <a:schemeClr val="bg1"/>
              </a:solidFill>
            </a:endParaRPr>
          </a:p>
          <a:p>
            <a:r>
              <a:rPr lang="en-US" dirty="0">
                <a:solidFill>
                  <a:schemeClr val="bg1"/>
                </a:solidFill>
              </a:rPr>
              <a:t>He/she is a starter.</a:t>
            </a:r>
          </a:p>
          <a:p>
            <a:endParaRPr lang="en-US" dirty="0">
              <a:solidFill>
                <a:schemeClr val="bg1"/>
              </a:solidFill>
            </a:endParaRPr>
          </a:p>
          <a:p>
            <a:endParaRPr lang="en-US" dirty="0">
              <a:solidFill>
                <a:schemeClr val="bg1"/>
              </a:solidFill>
            </a:endParaRPr>
          </a:p>
          <a:p>
            <a:r>
              <a:rPr lang="en-US" dirty="0">
                <a:solidFill>
                  <a:schemeClr val="bg1"/>
                </a:solidFill>
              </a:rPr>
              <a:t>A leader should be physically fit and spiritually sound.</a:t>
            </a:r>
          </a:p>
          <a:p>
            <a:endParaRPr lang="en-US" dirty="0">
              <a:solidFill>
                <a:schemeClr val="bg1"/>
              </a:solidFill>
            </a:endParaRPr>
          </a:p>
        </p:txBody>
      </p:sp>
      <p:sp>
        <p:nvSpPr>
          <p:cNvPr id="6" name="TextBox 5"/>
          <p:cNvSpPr txBox="1"/>
          <p:nvPr/>
        </p:nvSpPr>
        <p:spPr>
          <a:xfrm>
            <a:off x="2590800" y="4724401"/>
            <a:ext cx="6934200" cy="1077218"/>
          </a:xfrm>
          <a:prstGeom prst="rect">
            <a:avLst/>
          </a:prstGeom>
          <a:noFill/>
        </p:spPr>
        <p:txBody>
          <a:bodyPr wrap="square" rtlCol="0">
            <a:spAutoFit/>
          </a:bodyPr>
          <a:lstStyle/>
          <a:p>
            <a:pPr algn="ctr"/>
            <a:r>
              <a:rPr lang="en-US" sz="3200" dirty="0">
                <a:solidFill>
                  <a:schemeClr val="bg1"/>
                </a:solidFill>
              </a:rPr>
              <a:t>People who are passive and hesitant do not make strong leaders. </a:t>
            </a:r>
          </a:p>
        </p:txBody>
      </p:sp>
      <p:pic>
        <p:nvPicPr>
          <p:cNvPr id="1026" name="Picture 2" descr="C:\Program Files (x86)\Microsoft Office\MEDIA\CAGCAT10\j0212957.wmf"/>
          <p:cNvPicPr>
            <a:picLocks noChangeAspect="1" noChangeArrowheads="1"/>
          </p:cNvPicPr>
          <p:nvPr/>
        </p:nvPicPr>
        <p:blipFill>
          <a:blip r:embed="rId3" cstate="print"/>
          <a:srcRect/>
          <a:stretch>
            <a:fillRect/>
          </a:stretch>
        </p:blipFill>
        <p:spPr bwMode="auto">
          <a:xfrm flipH="1">
            <a:off x="3657600" y="457200"/>
            <a:ext cx="685800" cy="430594"/>
          </a:xfrm>
          <a:prstGeom prst="rect">
            <a:avLst/>
          </a:prstGeom>
          <a:noFill/>
        </p:spPr>
      </p:pic>
      <p:pic>
        <p:nvPicPr>
          <p:cNvPr id="42" name="Picture 2" descr="C:\Program Files (x86)\Microsoft Office\MEDIA\CAGCAT10\j0212957.wmf"/>
          <p:cNvPicPr>
            <a:picLocks noChangeAspect="1" noChangeArrowheads="1"/>
          </p:cNvPicPr>
          <p:nvPr/>
        </p:nvPicPr>
        <p:blipFill>
          <a:blip r:embed="rId3" cstate="print"/>
          <a:srcRect/>
          <a:stretch>
            <a:fillRect/>
          </a:stretch>
        </p:blipFill>
        <p:spPr bwMode="auto">
          <a:xfrm flipH="1">
            <a:off x="3657600" y="1066800"/>
            <a:ext cx="685800" cy="430594"/>
          </a:xfrm>
          <a:prstGeom prst="rect">
            <a:avLst/>
          </a:prstGeom>
          <a:noFill/>
        </p:spPr>
      </p:pic>
      <p:pic>
        <p:nvPicPr>
          <p:cNvPr id="43" name="Picture 2" descr="C:\Program Files (x86)\Microsoft Office\MEDIA\CAGCAT10\j0212957.wmf"/>
          <p:cNvPicPr>
            <a:picLocks noChangeAspect="1" noChangeArrowheads="1"/>
          </p:cNvPicPr>
          <p:nvPr/>
        </p:nvPicPr>
        <p:blipFill>
          <a:blip r:embed="rId3" cstate="print"/>
          <a:srcRect/>
          <a:stretch>
            <a:fillRect/>
          </a:stretch>
        </p:blipFill>
        <p:spPr bwMode="auto">
          <a:xfrm flipH="1">
            <a:off x="3657600" y="1828800"/>
            <a:ext cx="685800" cy="430594"/>
          </a:xfrm>
          <a:prstGeom prst="rect">
            <a:avLst/>
          </a:prstGeom>
          <a:noFill/>
        </p:spPr>
      </p:pic>
      <p:pic>
        <p:nvPicPr>
          <p:cNvPr id="47" name="Picture 2" descr="C:\Program Files (x86)\Microsoft Office\MEDIA\CAGCAT10\j0212957.wmf"/>
          <p:cNvPicPr>
            <a:picLocks noChangeAspect="1" noChangeArrowheads="1"/>
          </p:cNvPicPr>
          <p:nvPr/>
        </p:nvPicPr>
        <p:blipFill>
          <a:blip r:embed="rId3" cstate="print"/>
          <a:srcRect/>
          <a:stretch>
            <a:fillRect/>
          </a:stretch>
        </p:blipFill>
        <p:spPr bwMode="auto">
          <a:xfrm flipH="1">
            <a:off x="3657600" y="2667000"/>
            <a:ext cx="685800" cy="430594"/>
          </a:xfrm>
          <a:prstGeom prst="rect">
            <a:avLst/>
          </a:prstGeom>
          <a:noFill/>
        </p:spPr>
      </p:pic>
    </p:spTree>
    <p:extLst>
      <p:ext uri="{BB962C8B-B14F-4D97-AF65-F5344CB8AC3E}">
        <p14:creationId xmlns:p14="http://schemas.microsoft.com/office/powerpoint/2010/main" val="161955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Horizont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barn(inHorizontal)">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arn(inHorizontal)">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barn(inHorizontal)">
                                      <p:cBhvr>
                                        <p:cTn id="28" dur="500"/>
                                        <p:tgtEl>
                                          <p:spTgt spid="5">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62F89E-1278-DE86-C911-5CC56A5388B0}"/>
              </a:ext>
            </a:extLst>
          </p:cNvPr>
          <p:cNvPicPr>
            <a:picLocks noChangeAspect="1"/>
          </p:cNvPicPr>
          <p:nvPr/>
        </p:nvPicPr>
        <p:blipFill>
          <a:blip r:embed="rId2"/>
          <a:stretch>
            <a:fillRect/>
          </a:stretch>
        </p:blipFill>
        <p:spPr>
          <a:xfrm>
            <a:off x="-35115" y="-8904"/>
            <a:ext cx="12227115" cy="6871524"/>
          </a:xfrm>
          <a:prstGeom prst="rect">
            <a:avLst/>
          </a:prstGeom>
        </p:spPr>
      </p:pic>
      <p:sp>
        <p:nvSpPr>
          <p:cNvPr id="3" name="TextBox 2"/>
          <p:cNvSpPr txBox="1"/>
          <p:nvPr/>
        </p:nvSpPr>
        <p:spPr>
          <a:xfrm>
            <a:off x="1828800" y="533401"/>
            <a:ext cx="3124200" cy="1200329"/>
          </a:xfrm>
          <a:prstGeom prst="rect">
            <a:avLst/>
          </a:prstGeom>
          <a:noFill/>
        </p:spPr>
        <p:txBody>
          <a:bodyPr wrap="square" rtlCol="0">
            <a:spAutoFit/>
          </a:bodyPr>
          <a:lstStyle/>
          <a:p>
            <a:r>
              <a:rPr lang="en-US" sz="2400" dirty="0">
                <a:solidFill>
                  <a:schemeClr val="bg1"/>
                </a:solidFill>
                <a:latin typeface="Aharoni" pitchFamily="2" charset="-79"/>
                <a:cs typeface="Aharoni" pitchFamily="2" charset="-79"/>
              </a:rPr>
              <a:t>Involvement</a:t>
            </a:r>
          </a:p>
          <a:p>
            <a:endParaRPr lang="en-US" sz="2400" dirty="0">
              <a:solidFill>
                <a:schemeClr val="bg1"/>
              </a:solidFill>
              <a:latin typeface="Aharoni" pitchFamily="2" charset="-79"/>
              <a:cs typeface="Aharoni" pitchFamily="2" charset="-79"/>
            </a:endParaRPr>
          </a:p>
          <a:p>
            <a:endParaRPr lang="en-US" sz="2400" dirty="0">
              <a:solidFill>
                <a:schemeClr val="bg1"/>
              </a:solidFill>
              <a:latin typeface="Aharoni" pitchFamily="2" charset="-79"/>
              <a:cs typeface="Aharoni" pitchFamily="2" charset="-79"/>
            </a:endParaRPr>
          </a:p>
        </p:txBody>
      </p:sp>
      <p:sp>
        <p:nvSpPr>
          <p:cNvPr id="4" name="TextBox 3"/>
          <p:cNvSpPr txBox="1"/>
          <p:nvPr/>
        </p:nvSpPr>
        <p:spPr>
          <a:xfrm>
            <a:off x="4419600" y="533400"/>
            <a:ext cx="5943600" cy="3139321"/>
          </a:xfrm>
          <a:prstGeom prst="rect">
            <a:avLst/>
          </a:prstGeom>
          <a:noFill/>
        </p:spPr>
        <p:txBody>
          <a:bodyPr wrap="square" rtlCol="0">
            <a:spAutoFit/>
          </a:bodyPr>
          <a:lstStyle/>
          <a:p>
            <a:r>
              <a:rPr lang="en-US" dirty="0">
                <a:solidFill>
                  <a:schemeClr val="bg1"/>
                </a:solidFill>
              </a:rPr>
              <a:t>True leaders are always in the middle of the action.</a:t>
            </a:r>
          </a:p>
          <a:p>
            <a:endParaRPr lang="en-US" dirty="0">
              <a:solidFill>
                <a:schemeClr val="bg1"/>
              </a:solidFill>
            </a:endParaRPr>
          </a:p>
          <a:p>
            <a:r>
              <a:rPr lang="en-US" dirty="0">
                <a:solidFill>
                  <a:schemeClr val="bg1"/>
                </a:solidFill>
              </a:rPr>
              <a:t>They do not sit on the background and tell others what to do.</a:t>
            </a:r>
          </a:p>
          <a:p>
            <a:endParaRPr lang="en-US" dirty="0">
              <a:solidFill>
                <a:schemeClr val="bg1"/>
              </a:solidFill>
            </a:endParaRPr>
          </a:p>
          <a:p>
            <a:r>
              <a:rPr lang="en-US" dirty="0">
                <a:solidFill>
                  <a:schemeClr val="bg1"/>
                </a:solidFill>
              </a:rPr>
              <a:t>A true leader goes around with a cloud of dust around them.</a:t>
            </a:r>
          </a:p>
          <a:p>
            <a:endParaRPr lang="en-US" dirty="0">
              <a:solidFill>
                <a:schemeClr val="bg1"/>
              </a:solidFill>
            </a:endParaRPr>
          </a:p>
          <a:p>
            <a:r>
              <a:rPr lang="en-US" dirty="0">
                <a:solidFill>
                  <a:schemeClr val="bg1"/>
                </a:solidFill>
              </a:rPr>
              <a:t>A true leader must show the way.</a:t>
            </a:r>
          </a:p>
          <a:p>
            <a:endParaRPr lang="en-US" dirty="0">
              <a:solidFill>
                <a:schemeClr val="bg1"/>
              </a:solidFill>
            </a:endParaRPr>
          </a:p>
          <a:p>
            <a:r>
              <a:rPr lang="en-US" dirty="0">
                <a:solidFill>
                  <a:schemeClr val="bg1"/>
                </a:solidFill>
              </a:rPr>
              <a:t>A true leader goes before his followers into battle. </a:t>
            </a:r>
          </a:p>
          <a:p>
            <a:endParaRPr lang="en-US" dirty="0">
              <a:solidFill>
                <a:schemeClr val="bg1"/>
              </a:solidFill>
            </a:endParaRPr>
          </a:p>
          <a:p>
            <a:r>
              <a:rPr lang="en-US" dirty="0">
                <a:solidFill>
                  <a:schemeClr val="bg1"/>
                </a:solidFill>
              </a:rPr>
              <a:t>A true leader has courage.</a:t>
            </a:r>
          </a:p>
        </p:txBody>
      </p:sp>
      <p:sp>
        <p:nvSpPr>
          <p:cNvPr id="5" name="Cloud 4"/>
          <p:cNvSpPr/>
          <p:nvPr/>
        </p:nvSpPr>
        <p:spPr>
          <a:xfrm>
            <a:off x="3962400" y="609600"/>
            <a:ext cx="381000" cy="304800"/>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p:cNvSpPr/>
          <p:nvPr/>
        </p:nvSpPr>
        <p:spPr>
          <a:xfrm>
            <a:off x="3926541" y="1093695"/>
            <a:ext cx="381000" cy="304800"/>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3913094" y="1667435"/>
            <a:ext cx="381000" cy="304800"/>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p:cNvSpPr/>
          <p:nvPr/>
        </p:nvSpPr>
        <p:spPr>
          <a:xfrm>
            <a:off x="3922058" y="2236694"/>
            <a:ext cx="381000" cy="304800"/>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p:cNvSpPr/>
          <p:nvPr/>
        </p:nvSpPr>
        <p:spPr>
          <a:xfrm>
            <a:off x="3904129" y="2783542"/>
            <a:ext cx="381000" cy="304800"/>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p:cNvSpPr/>
          <p:nvPr/>
        </p:nvSpPr>
        <p:spPr>
          <a:xfrm>
            <a:off x="3886200" y="3352800"/>
            <a:ext cx="381000" cy="304800"/>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892174" y="4528241"/>
            <a:ext cx="9397497" cy="1631216"/>
          </a:xfrm>
          <a:prstGeom prst="rect">
            <a:avLst/>
          </a:prstGeom>
          <a:noFill/>
        </p:spPr>
        <p:txBody>
          <a:bodyPr wrap="square" rtlCol="0">
            <a:spAutoFit/>
          </a:bodyPr>
          <a:lstStyle/>
          <a:p>
            <a:r>
              <a:rPr lang="en-US" sz="2000" dirty="0">
                <a:solidFill>
                  <a:schemeClr val="bg1"/>
                </a:solidFill>
              </a:rPr>
              <a:t>People can not follow someone who is distant or ignores problems around them.</a:t>
            </a:r>
          </a:p>
          <a:p>
            <a:endParaRPr lang="en-US" sz="2000" dirty="0">
              <a:solidFill>
                <a:schemeClr val="bg1"/>
              </a:solidFill>
            </a:endParaRPr>
          </a:p>
          <a:p>
            <a:r>
              <a:rPr lang="en-US" sz="2000" dirty="0">
                <a:solidFill>
                  <a:schemeClr val="bg1"/>
                </a:solidFill>
              </a:rPr>
              <a:t>People who bail out of problems instead of facing them do not make good leaders.  </a:t>
            </a:r>
          </a:p>
          <a:p>
            <a:endParaRPr lang="en-US" sz="2000" dirty="0">
              <a:solidFill>
                <a:schemeClr val="bg1"/>
              </a:solidFill>
            </a:endParaRPr>
          </a:p>
          <a:p>
            <a:r>
              <a:rPr lang="en-US" sz="2000" dirty="0">
                <a:solidFill>
                  <a:schemeClr val="bg1"/>
                </a:solidFill>
              </a:rPr>
              <a:t>People who blame others for their mistakes do not make good leaders. </a:t>
            </a:r>
          </a:p>
        </p:txBody>
      </p:sp>
    </p:spTree>
    <p:extLst>
      <p:ext uri="{BB962C8B-B14F-4D97-AF65-F5344CB8AC3E}">
        <p14:creationId xmlns:p14="http://schemas.microsoft.com/office/powerpoint/2010/main" val="195212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Horizont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arn(inHorizontal)">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barn(inHorizontal)">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barn(inHorizontal)">
                                      <p:cBhvr>
                                        <p:cTn id="28" dur="500"/>
                                        <p:tgtEl>
                                          <p:spTgt spid="4">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barn(inHorizontal)">
                                      <p:cBhvr>
                                        <p:cTn id="33" dur="500"/>
                                        <p:tgtEl>
                                          <p:spTgt spid="4">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4">
                                            <p:txEl>
                                              <p:pRg st="10" end="10"/>
                                            </p:txEl>
                                          </p:spTgt>
                                        </p:tgtEl>
                                        <p:attrNameLst>
                                          <p:attrName>style.visibility</p:attrName>
                                        </p:attrNameLst>
                                      </p:cBhvr>
                                      <p:to>
                                        <p:strVal val="visible"/>
                                      </p:to>
                                    </p:set>
                                    <p:animEffect transition="in" filter="barn(inHorizontal)">
                                      <p:cBhvr>
                                        <p:cTn id="38" dur="500"/>
                                        <p:tgtEl>
                                          <p:spTgt spid="4">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7A67CB-3A51-AFA8-FF76-0007750DD3AC}"/>
              </a:ext>
            </a:extLst>
          </p:cNvPr>
          <p:cNvPicPr>
            <a:picLocks noChangeAspect="1"/>
          </p:cNvPicPr>
          <p:nvPr/>
        </p:nvPicPr>
        <p:blipFill>
          <a:blip r:embed="rId2"/>
          <a:stretch>
            <a:fillRect/>
          </a:stretch>
        </p:blipFill>
        <p:spPr>
          <a:xfrm>
            <a:off x="-35115" y="-8904"/>
            <a:ext cx="12227115" cy="6871524"/>
          </a:xfrm>
          <a:prstGeom prst="rect">
            <a:avLst/>
          </a:prstGeom>
        </p:spPr>
      </p:pic>
      <p:sp>
        <p:nvSpPr>
          <p:cNvPr id="3" name="TextBox 2"/>
          <p:cNvSpPr txBox="1"/>
          <p:nvPr/>
        </p:nvSpPr>
        <p:spPr>
          <a:xfrm>
            <a:off x="1828800" y="533401"/>
            <a:ext cx="3124200" cy="1200329"/>
          </a:xfrm>
          <a:prstGeom prst="rect">
            <a:avLst/>
          </a:prstGeom>
          <a:noFill/>
        </p:spPr>
        <p:txBody>
          <a:bodyPr wrap="square" rtlCol="0">
            <a:spAutoFit/>
          </a:bodyPr>
          <a:lstStyle/>
          <a:p>
            <a:r>
              <a:rPr lang="en-US" sz="2400" dirty="0">
                <a:solidFill>
                  <a:schemeClr val="bg1"/>
                </a:solidFill>
                <a:latin typeface="Aharoni" pitchFamily="2" charset="-79"/>
                <a:cs typeface="Aharoni" pitchFamily="2" charset="-79"/>
              </a:rPr>
              <a:t>Integrity</a:t>
            </a:r>
          </a:p>
          <a:p>
            <a:endParaRPr lang="en-US" sz="2400" dirty="0">
              <a:solidFill>
                <a:schemeClr val="bg1"/>
              </a:solidFill>
              <a:latin typeface="Aharoni" pitchFamily="2" charset="-79"/>
              <a:cs typeface="Aharoni" pitchFamily="2" charset="-79"/>
            </a:endParaRPr>
          </a:p>
          <a:p>
            <a:endParaRPr lang="en-US" sz="2400" dirty="0">
              <a:solidFill>
                <a:schemeClr val="bg1"/>
              </a:solidFill>
              <a:latin typeface="Aharoni" pitchFamily="2" charset="-79"/>
              <a:cs typeface="Aharoni" pitchFamily="2" charset="-79"/>
            </a:endParaRPr>
          </a:p>
        </p:txBody>
      </p:sp>
      <p:sp>
        <p:nvSpPr>
          <p:cNvPr id="4" name="TextBox 3"/>
          <p:cNvSpPr txBox="1"/>
          <p:nvPr/>
        </p:nvSpPr>
        <p:spPr>
          <a:xfrm>
            <a:off x="4419600" y="533400"/>
            <a:ext cx="5943600" cy="6124754"/>
          </a:xfrm>
          <a:prstGeom prst="rect">
            <a:avLst/>
          </a:prstGeom>
          <a:noFill/>
        </p:spPr>
        <p:txBody>
          <a:bodyPr wrap="square" rtlCol="0">
            <a:spAutoFit/>
          </a:bodyPr>
          <a:lstStyle/>
          <a:p>
            <a:r>
              <a:rPr lang="en-US" sz="2800" dirty="0">
                <a:solidFill>
                  <a:schemeClr val="bg1"/>
                </a:solidFill>
              </a:rPr>
              <a:t>Making a commitment and being consistent.</a:t>
            </a:r>
          </a:p>
          <a:p>
            <a:endParaRPr lang="en-US" sz="2800" dirty="0">
              <a:solidFill>
                <a:schemeClr val="bg1"/>
              </a:solidFill>
            </a:endParaRPr>
          </a:p>
          <a:p>
            <a:r>
              <a:rPr lang="en-US" sz="2800" dirty="0">
                <a:solidFill>
                  <a:schemeClr val="bg1"/>
                </a:solidFill>
              </a:rPr>
              <a:t>Taking ownership of your mistakes.</a:t>
            </a:r>
          </a:p>
          <a:p>
            <a:endParaRPr lang="en-US" sz="2800" dirty="0">
              <a:solidFill>
                <a:schemeClr val="bg1"/>
              </a:solidFill>
            </a:endParaRPr>
          </a:p>
          <a:p>
            <a:r>
              <a:rPr lang="en-US" sz="2800" dirty="0">
                <a:solidFill>
                  <a:schemeClr val="bg1"/>
                </a:solidFill>
              </a:rPr>
              <a:t>Being a good role model.</a:t>
            </a:r>
          </a:p>
          <a:p>
            <a:endParaRPr lang="en-US" sz="2800" dirty="0">
              <a:solidFill>
                <a:schemeClr val="bg1"/>
              </a:solidFill>
            </a:endParaRPr>
          </a:p>
          <a:p>
            <a:r>
              <a:rPr lang="en-US" sz="2800" dirty="0">
                <a:solidFill>
                  <a:schemeClr val="bg1"/>
                </a:solidFill>
              </a:rPr>
              <a:t>Following ethical standards and rules.</a:t>
            </a:r>
          </a:p>
          <a:p>
            <a:endParaRPr lang="en-US" sz="2800" dirty="0">
              <a:solidFill>
                <a:schemeClr val="bg1"/>
              </a:solidFill>
            </a:endParaRPr>
          </a:p>
          <a:p>
            <a:r>
              <a:rPr lang="en-US" sz="2800" dirty="0">
                <a:solidFill>
                  <a:schemeClr val="bg1"/>
                </a:solidFill>
              </a:rPr>
              <a:t>Committing to your core values. </a:t>
            </a:r>
          </a:p>
          <a:p>
            <a:endParaRPr lang="en-US" sz="2800" dirty="0">
              <a:solidFill>
                <a:schemeClr val="bg1"/>
              </a:solidFill>
            </a:endParaRPr>
          </a:p>
          <a:p>
            <a:r>
              <a:rPr lang="en-US" sz="2800" dirty="0">
                <a:solidFill>
                  <a:schemeClr val="bg1"/>
                </a:solidFill>
              </a:rPr>
              <a:t>Being honest with family and associates</a:t>
            </a:r>
          </a:p>
          <a:p>
            <a:endParaRPr lang="en-US" sz="2800" dirty="0">
              <a:solidFill>
                <a:schemeClr val="bg1"/>
              </a:solidFill>
            </a:endParaRPr>
          </a:p>
          <a:p>
            <a:r>
              <a:rPr lang="en-US" sz="2800" dirty="0">
                <a:solidFill>
                  <a:schemeClr val="bg1"/>
                </a:solidFill>
              </a:rPr>
              <a:t>Having strong moral principles</a:t>
            </a:r>
          </a:p>
        </p:txBody>
      </p:sp>
      <p:grpSp>
        <p:nvGrpSpPr>
          <p:cNvPr id="5" name="Group 20"/>
          <p:cNvGrpSpPr/>
          <p:nvPr/>
        </p:nvGrpSpPr>
        <p:grpSpPr>
          <a:xfrm>
            <a:off x="3733800" y="381001"/>
            <a:ext cx="457200" cy="757135"/>
            <a:chOff x="5501390" y="1455804"/>
            <a:chExt cx="1738859" cy="2879594"/>
          </a:xfrm>
          <a:solidFill>
            <a:schemeClr val="accent2">
              <a:lumMod val="40000"/>
              <a:lumOff val="60000"/>
            </a:schemeClr>
          </a:solidFill>
        </p:grpSpPr>
        <p:sp>
          <p:nvSpPr>
            <p:cNvPr id="41" name="Oval 40"/>
            <p:cNvSpPr/>
            <p:nvPr/>
          </p:nvSpPr>
          <p:spPr>
            <a:xfrm rot="1247996">
              <a:off x="5621310" y="2278504"/>
              <a:ext cx="1465289" cy="1836295"/>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rot="20894386">
              <a:off x="6103409" y="1455804"/>
              <a:ext cx="375104" cy="2879594"/>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056026" y="1888761"/>
              <a:ext cx="860685"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295869" y="2285999"/>
              <a:ext cx="790731" cy="672059"/>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347086" y="2708223"/>
              <a:ext cx="893163" cy="79323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250898" y="3222886"/>
              <a:ext cx="953125" cy="77824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18814632">
              <a:off x="5413947" y="2266013"/>
              <a:ext cx="860685"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0"/>
          <p:cNvGrpSpPr/>
          <p:nvPr/>
        </p:nvGrpSpPr>
        <p:grpSpPr>
          <a:xfrm>
            <a:off x="3750039" y="1600201"/>
            <a:ext cx="457200" cy="757135"/>
            <a:chOff x="5501390" y="1455804"/>
            <a:chExt cx="1738859" cy="2879594"/>
          </a:xfrm>
          <a:solidFill>
            <a:schemeClr val="accent2">
              <a:lumMod val="40000"/>
              <a:lumOff val="60000"/>
            </a:schemeClr>
          </a:solidFill>
        </p:grpSpPr>
        <p:sp>
          <p:nvSpPr>
            <p:cNvPr id="65" name="Oval 64"/>
            <p:cNvSpPr/>
            <p:nvPr/>
          </p:nvSpPr>
          <p:spPr>
            <a:xfrm rot="1247996">
              <a:off x="5621310" y="2278504"/>
              <a:ext cx="1465289" cy="1836295"/>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rot="20894386">
              <a:off x="6103409" y="1455804"/>
              <a:ext cx="375104" cy="2879594"/>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056026" y="1888761"/>
              <a:ext cx="860685"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6295869" y="2285999"/>
              <a:ext cx="790731" cy="672059"/>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6347086" y="2708223"/>
              <a:ext cx="893163" cy="79323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250898" y="3222886"/>
              <a:ext cx="953125" cy="77824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18814632">
              <a:off x="5413947" y="2266013"/>
              <a:ext cx="860685"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0"/>
          <p:cNvGrpSpPr/>
          <p:nvPr/>
        </p:nvGrpSpPr>
        <p:grpSpPr>
          <a:xfrm>
            <a:off x="3750039" y="2499611"/>
            <a:ext cx="457200" cy="757135"/>
            <a:chOff x="5501390" y="1455804"/>
            <a:chExt cx="1738859" cy="2879594"/>
          </a:xfrm>
          <a:solidFill>
            <a:schemeClr val="accent2">
              <a:lumMod val="40000"/>
              <a:lumOff val="60000"/>
            </a:schemeClr>
          </a:solidFill>
        </p:grpSpPr>
        <p:sp>
          <p:nvSpPr>
            <p:cNvPr id="73" name="Oval 72"/>
            <p:cNvSpPr/>
            <p:nvPr/>
          </p:nvSpPr>
          <p:spPr>
            <a:xfrm rot="1247996">
              <a:off x="5621310" y="2278504"/>
              <a:ext cx="1465289" cy="1836295"/>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20894386">
              <a:off x="6103409" y="1455804"/>
              <a:ext cx="375104" cy="2879594"/>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056026" y="1888761"/>
              <a:ext cx="860685"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6295869" y="2285999"/>
              <a:ext cx="790731" cy="672059"/>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6347086" y="2708223"/>
              <a:ext cx="893163" cy="79323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6250898" y="3222886"/>
              <a:ext cx="953125" cy="77824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18814632">
              <a:off x="5413947" y="2266013"/>
              <a:ext cx="860685"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20"/>
          <p:cNvGrpSpPr/>
          <p:nvPr/>
        </p:nvGrpSpPr>
        <p:grpSpPr>
          <a:xfrm>
            <a:off x="3735049" y="3352801"/>
            <a:ext cx="457200" cy="757135"/>
            <a:chOff x="5501390" y="1455804"/>
            <a:chExt cx="1738859" cy="2879594"/>
          </a:xfrm>
          <a:solidFill>
            <a:schemeClr val="accent2">
              <a:lumMod val="40000"/>
              <a:lumOff val="60000"/>
            </a:schemeClr>
          </a:solidFill>
        </p:grpSpPr>
        <p:sp>
          <p:nvSpPr>
            <p:cNvPr id="81" name="Oval 80"/>
            <p:cNvSpPr/>
            <p:nvPr/>
          </p:nvSpPr>
          <p:spPr>
            <a:xfrm rot="1247996">
              <a:off x="5621310" y="2278504"/>
              <a:ext cx="1465289" cy="1836295"/>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rot="20894386">
              <a:off x="6103409" y="1455804"/>
              <a:ext cx="375104" cy="2879594"/>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056026" y="1888761"/>
              <a:ext cx="860685"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6295869" y="2285999"/>
              <a:ext cx="790731" cy="672059"/>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347086" y="2708223"/>
              <a:ext cx="893163" cy="79323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6250898" y="3222886"/>
              <a:ext cx="953125" cy="77824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rot="18814632">
              <a:off x="5413947" y="2266013"/>
              <a:ext cx="860685"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0"/>
          <p:cNvGrpSpPr/>
          <p:nvPr/>
        </p:nvGrpSpPr>
        <p:grpSpPr>
          <a:xfrm>
            <a:off x="3705069" y="4220981"/>
            <a:ext cx="457200" cy="757135"/>
            <a:chOff x="5501390" y="1455804"/>
            <a:chExt cx="1738859" cy="2879594"/>
          </a:xfrm>
          <a:solidFill>
            <a:schemeClr val="accent2">
              <a:lumMod val="40000"/>
              <a:lumOff val="60000"/>
            </a:schemeClr>
          </a:solidFill>
        </p:grpSpPr>
        <p:sp>
          <p:nvSpPr>
            <p:cNvPr id="89" name="Oval 88"/>
            <p:cNvSpPr/>
            <p:nvPr/>
          </p:nvSpPr>
          <p:spPr>
            <a:xfrm rot="1247996">
              <a:off x="5621310" y="2278504"/>
              <a:ext cx="1465289" cy="1836295"/>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rot="20894386">
              <a:off x="6103409" y="1455804"/>
              <a:ext cx="375104" cy="2879594"/>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6056026" y="1888761"/>
              <a:ext cx="860685"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6295869" y="2285999"/>
              <a:ext cx="790731" cy="672059"/>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6347086" y="2708223"/>
              <a:ext cx="893163" cy="79323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250898" y="3222886"/>
              <a:ext cx="953125" cy="77824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18814632">
              <a:off x="5413947" y="2266013"/>
              <a:ext cx="860685"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20"/>
          <p:cNvGrpSpPr/>
          <p:nvPr/>
        </p:nvGrpSpPr>
        <p:grpSpPr>
          <a:xfrm>
            <a:off x="3750039" y="5075421"/>
            <a:ext cx="457200" cy="757135"/>
            <a:chOff x="5501390" y="1455804"/>
            <a:chExt cx="1738859" cy="2879594"/>
          </a:xfrm>
          <a:solidFill>
            <a:schemeClr val="accent2">
              <a:lumMod val="40000"/>
              <a:lumOff val="60000"/>
            </a:schemeClr>
          </a:solidFill>
        </p:grpSpPr>
        <p:sp>
          <p:nvSpPr>
            <p:cNvPr id="97" name="Oval 96"/>
            <p:cNvSpPr/>
            <p:nvPr/>
          </p:nvSpPr>
          <p:spPr>
            <a:xfrm rot="1247996">
              <a:off x="5621310" y="2278504"/>
              <a:ext cx="1465289" cy="1836295"/>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97"/>
            <p:cNvSpPr/>
            <p:nvPr/>
          </p:nvSpPr>
          <p:spPr>
            <a:xfrm rot="20894386">
              <a:off x="6103409" y="1455804"/>
              <a:ext cx="375104" cy="2879594"/>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6056026" y="1888761"/>
              <a:ext cx="860685"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295869" y="2285999"/>
              <a:ext cx="790731" cy="672059"/>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6347086" y="2708223"/>
              <a:ext cx="893163" cy="79323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6250898" y="3222886"/>
              <a:ext cx="953125" cy="77824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rot="18814632">
              <a:off x="5413947" y="2266013"/>
              <a:ext cx="860685"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20"/>
          <p:cNvGrpSpPr/>
          <p:nvPr/>
        </p:nvGrpSpPr>
        <p:grpSpPr>
          <a:xfrm>
            <a:off x="3721308" y="6010925"/>
            <a:ext cx="457200" cy="757135"/>
            <a:chOff x="5501390" y="1455804"/>
            <a:chExt cx="1738859" cy="2879594"/>
          </a:xfrm>
          <a:solidFill>
            <a:schemeClr val="accent2">
              <a:lumMod val="40000"/>
              <a:lumOff val="60000"/>
            </a:schemeClr>
          </a:solidFill>
        </p:grpSpPr>
        <p:sp>
          <p:nvSpPr>
            <p:cNvPr id="105" name="Oval 104"/>
            <p:cNvSpPr/>
            <p:nvPr/>
          </p:nvSpPr>
          <p:spPr>
            <a:xfrm rot="1247996">
              <a:off x="5621310" y="2278504"/>
              <a:ext cx="1465289" cy="1836295"/>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p:cNvSpPr/>
            <p:nvPr/>
          </p:nvSpPr>
          <p:spPr>
            <a:xfrm rot="20894386">
              <a:off x="6103409" y="1455804"/>
              <a:ext cx="375104" cy="2879594"/>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6056026" y="1888761"/>
              <a:ext cx="860685"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6295869" y="2285999"/>
              <a:ext cx="790731" cy="672059"/>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6347086" y="2708223"/>
              <a:ext cx="893163" cy="79323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6250898" y="3222886"/>
              <a:ext cx="953125" cy="77824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rot="18814632">
              <a:off x="5413947" y="2266013"/>
              <a:ext cx="860685"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p:cNvSpPr txBox="1"/>
          <p:nvPr/>
        </p:nvSpPr>
        <p:spPr>
          <a:xfrm>
            <a:off x="1524000" y="1905000"/>
            <a:ext cx="2133600" cy="1815882"/>
          </a:xfrm>
          <a:prstGeom prst="rect">
            <a:avLst/>
          </a:prstGeom>
          <a:noFill/>
        </p:spPr>
        <p:txBody>
          <a:bodyPr wrap="square" rtlCol="0">
            <a:spAutoFit/>
          </a:bodyPr>
          <a:lstStyle/>
          <a:p>
            <a:pPr algn="ctr"/>
            <a:r>
              <a:rPr lang="en-US" sz="2800" dirty="0">
                <a:solidFill>
                  <a:schemeClr val="bg1"/>
                </a:solidFill>
                <a:latin typeface="Aharoni" pitchFamily="2" charset="-79"/>
                <a:cs typeface="Aharoni" pitchFamily="2" charset="-79"/>
              </a:rPr>
              <a:t>What makes a Righteous Leader?</a:t>
            </a:r>
          </a:p>
        </p:txBody>
      </p:sp>
    </p:spTree>
    <p:extLst>
      <p:ext uri="{BB962C8B-B14F-4D97-AF65-F5344CB8AC3E}">
        <p14:creationId xmlns:p14="http://schemas.microsoft.com/office/powerpoint/2010/main" val="302750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Horizont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arn(inHorizontal)">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barn(inHorizontal)">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barn(inHorizontal)">
                                      <p:cBhvr>
                                        <p:cTn id="28" dur="500"/>
                                        <p:tgtEl>
                                          <p:spTgt spid="4">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barn(inHorizontal)">
                                      <p:cBhvr>
                                        <p:cTn id="33" dur="500"/>
                                        <p:tgtEl>
                                          <p:spTgt spid="4">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4">
                                            <p:txEl>
                                              <p:pRg st="10" end="10"/>
                                            </p:txEl>
                                          </p:spTgt>
                                        </p:tgtEl>
                                        <p:attrNameLst>
                                          <p:attrName>style.visibility</p:attrName>
                                        </p:attrNameLst>
                                      </p:cBhvr>
                                      <p:to>
                                        <p:strVal val="visible"/>
                                      </p:to>
                                    </p:set>
                                    <p:animEffect transition="in" filter="barn(inHorizontal)">
                                      <p:cBhvr>
                                        <p:cTn id="38" dur="500"/>
                                        <p:tgtEl>
                                          <p:spTgt spid="4">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animEffect transition="in" filter="barn(inHorizontal)">
                                      <p:cBhvr>
                                        <p:cTn id="43"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7816A39-E1F1-4A1A-9C77-B4230F09D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5257800" y="1066800"/>
            <a:ext cx="4572000" cy="3416320"/>
          </a:xfrm>
          <a:prstGeom prst="rect">
            <a:avLst/>
          </a:prstGeom>
        </p:spPr>
        <p:txBody>
          <a:bodyPr>
            <a:spAutoFit/>
          </a:bodyPr>
          <a:lstStyle/>
          <a:p>
            <a:r>
              <a:rPr lang="en-US" dirty="0">
                <a:solidFill>
                  <a:schemeClr val="bg1"/>
                </a:solidFill>
              </a:rPr>
              <a:t>“And now, my sons, remember, remember that it is upon the rock of our Redeemer, who is Christ, the Son of God, that ye must build your foundation; that when the devil shall send forth his mighty winds, yea, his shafts in the whirlwind, yea, when all his hail and his mighty storm shall beat upon you, it shall have no power over you to drag you down to the gulf of misery and endless </a:t>
            </a:r>
            <a:r>
              <a:rPr lang="en-US" dirty="0" err="1">
                <a:solidFill>
                  <a:schemeClr val="bg1"/>
                </a:solidFill>
              </a:rPr>
              <a:t>wo</a:t>
            </a:r>
            <a:r>
              <a:rPr lang="en-US" dirty="0">
                <a:solidFill>
                  <a:schemeClr val="bg1"/>
                </a:solidFill>
              </a:rPr>
              <a:t>, because of the rock upon which ye are built, which is a sure foundation, a foundation whereon if men build they cannot fall.”</a:t>
            </a:r>
          </a:p>
        </p:txBody>
      </p:sp>
      <p:sp>
        <p:nvSpPr>
          <p:cNvPr id="7" name="TextBox 6"/>
          <p:cNvSpPr txBox="1"/>
          <p:nvPr/>
        </p:nvSpPr>
        <p:spPr>
          <a:xfrm>
            <a:off x="1828800" y="1"/>
            <a:ext cx="8610600" cy="1015663"/>
          </a:xfrm>
          <a:prstGeom prst="rect">
            <a:avLst/>
          </a:prstGeom>
          <a:noFill/>
        </p:spPr>
        <p:txBody>
          <a:bodyPr wrap="square" rtlCol="0">
            <a:spAutoFit/>
          </a:bodyPr>
          <a:lstStyle/>
          <a:p>
            <a:pPr algn="ctr"/>
            <a:r>
              <a:rPr lang="en-US" sz="6000" dirty="0">
                <a:solidFill>
                  <a:schemeClr val="bg1"/>
                </a:solidFill>
                <a:latin typeface="Arial" panose="020B0604020202020204" pitchFamily="34" charset="0"/>
              </a:rPr>
              <a:t>Doctrinal Mastery</a:t>
            </a:r>
          </a:p>
        </p:txBody>
      </p:sp>
      <p:grpSp>
        <p:nvGrpSpPr>
          <p:cNvPr id="21" name="Group 20"/>
          <p:cNvGrpSpPr/>
          <p:nvPr/>
        </p:nvGrpSpPr>
        <p:grpSpPr>
          <a:xfrm>
            <a:off x="1801639" y="1295400"/>
            <a:ext cx="3151361" cy="1981200"/>
            <a:chOff x="277639" y="1295400"/>
            <a:chExt cx="3151361" cy="1981200"/>
          </a:xfrm>
        </p:grpSpPr>
        <p:grpSp>
          <p:nvGrpSpPr>
            <p:cNvPr id="12" name="Group 11"/>
            <p:cNvGrpSpPr/>
            <p:nvPr/>
          </p:nvGrpSpPr>
          <p:grpSpPr>
            <a:xfrm>
              <a:off x="277639" y="1295400"/>
              <a:ext cx="1958162" cy="1981200"/>
              <a:chOff x="2592180" y="2667000"/>
              <a:chExt cx="3886200" cy="3931920"/>
            </a:xfrm>
          </p:grpSpPr>
          <p:grpSp>
            <p:nvGrpSpPr>
              <p:cNvPr id="13" name="Group 13"/>
              <p:cNvGrpSpPr/>
              <p:nvPr/>
            </p:nvGrpSpPr>
            <p:grpSpPr>
              <a:xfrm>
                <a:off x="3048000" y="2667000"/>
                <a:ext cx="2971800" cy="3931920"/>
                <a:chOff x="152400" y="152400"/>
                <a:chExt cx="4953000" cy="6553200"/>
              </a:xfrm>
            </p:grpSpPr>
            <p:sp>
              <p:nvSpPr>
                <p:cNvPr id="17" name="Rounded Rectangle 16"/>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592180" y="3841416"/>
                <a:ext cx="3886200" cy="794064"/>
              </a:xfrm>
              <a:prstGeom prst="rect">
                <a:avLst/>
              </a:prstGeom>
              <a:noFill/>
            </p:spPr>
            <p:txBody>
              <a:bodyPr wrap="square" rtlCol="0">
                <a:spAutoFit/>
              </a:bodyPr>
              <a:lstStyle/>
              <a:p>
                <a:pPr algn="ctr"/>
                <a:r>
                  <a:rPr lang="en-US" sz="2000" dirty="0">
                    <a:solidFill>
                      <a:srgbClr val="FFC000"/>
                    </a:solidFill>
                    <a:latin typeface="Californian FB" pitchFamily="18" charset="0"/>
                  </a:rPr>
                  <a:t>Helaman 5:12</a:t>
                </a:r>
              </a:p>
            </p:txBody>
          </p:sp>
          <p:sp>
            <p:nvSpPr>
              <p:cNvPr id="15" name="TextBox 14"/>
              <p:cNvSpPr txBox="1"/>
              <p:nvPr/>
            </p:nvSpPr>
            <p:spPr>
              <a:xfrm>
                <a:off x="3124200" y="5257800"/>
                <a:ext cx="2667001" cy="671899"/>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16" name="Straight Connector 15"/>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ight Arrow 19"/>
            <p:cNvSpPr/>
            <p:nvPr/>
          </p:nvSpPr>
          <p:spPr>
            <a:xfrm>
              <a:off x="2362200" y="1828800"/>
              <a:ext cx="1066800" cy="7620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C6F8264B-3425-42E7-BA30-B39F54AA3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34" y="3695653"/>
            <a:ext cx="3924300" cy="2943225"/>
          </a:xfrm>
          <a:prstGeom prst="ellipse">
            <a:avLst/>
          </a:prstGeom>
          <a:ln>
            <a:noFill/>
          </a:ln>
          <a:effectLst>
            <a:softEdge rad="112500"/>
          </a:effectLst>
        </p:spPr>
      </p:pic>
      <p:pic>
        <p:nvPicPr>
          <p:cNvPr id="8" name="Picture 7">
            <a:extLst>
              <a:ext uri="{FF2B5EF4-FFF2-40B4-BE49-F238E27FC236}">
                <a16:creationId xmlns:a16="http://schemas.microsoft.com/office/drawing/2014/main" id="{F2BD3058-F43C-4149-B499-C64725348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8993" y="4378723"/>
            <a:ext cx="3426883" cy="2397281"/>
          </a:xfrm>
          <a:prstGeom prst="ellipse">
            <a:avLst/>
          </a:prstGeom>
          <a:ln>
            <a:noFill/>
          </a:ln>
          <a:effectLst>
            <a:softEdge rad="112500"/>
          </a:effectLst>
        </p:spPr>
      </p:pic>
      <p:pic>
        <p:nvPicPr>
          <p:cNvPr id="10" name="Picture 9">
            <a:extLst>
              <a:ext uri="{FF2B5EF4-FFF2-40B4-BE49-F238E27FC236}">
                <a16:creationId xmlns:a16="http://schemas.microsoft.com/office/drawing/2014/main" id="{BBEFC9D4-D919-4E40-B3A5-1E89D1349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9513" y="3581739"/>
            <a:ext cx="2405204" cy="2996517"/>
          </a:xfrm>
          <a:prstGeom prst="ellipse">
            <a:avLst/>
          </a:prstGeom>
          <a:ln>
            <a:noFill/>
          </a:ln>
          <a:effectLst>
            <a:softEdge rad="112500"/>
          </a:effectLst>
        </p:spPr>
      </p:pic>
    </p:spTree>
    <p:extLst>
      <p:ext uri="{BB962C8B-B14F-4D97-AF65-F5344CB8AC3E}">
        <p14:creationId xmlns:p14="http://schemas.microsoft.com/office/powerpoint/2010/main" val="237107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6C3C4C-58D0-4E54-919A-086071FB6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Spencer W Kimball1.jpg"/>
          <p:cNvPicPr>
            <a:picLocks noChangeAspect="1"/>
          </p:cNvPicPr>
          <p:nvPr/>
        </p:nvPicPr>
        <p:blipFill>
          <a:blip r:embed="rId3" cstate="print"/>
          <a:stretch>
            <a:fillRect/>
          </a:stretch>
        </p:blipFill>
        <p:spPr>
          <a:xfrm>
            <a:off x="10754958" y="5142368"/>
            <a:ext cx="1139431" cy="1497100"/>
          </a:xfrm>
          <a:prstGeom prst="rect">
            <a:avLst/>
          </a:prstGeom>
        </p:spPr>
      </p:pic>
      <p:pic>
        <p:nvPicPr>
          <p:cNvPr id="7" name="Picture 6">
            <a:extLst>
              <a:ext uri="{FF2B5EF4-FFF2-40B4-BE49-F238E27FC236}">
                <a16:creationId xmlns:a16="http://schemas.microsoft.com/office/drawing/2014/main" id="{A0522003-552B-4B8A-A926-DD6F020013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5754" y="2026773"/>
            <a:ext cx="3289652" cy="2902634"/>
          </a:xfrm>
          <a:prstGeom prst="rect">
            <a:avLst/>
          </a:prstGeom>
        </p:spPr>
      </p:pic>
      <p:pic>
        <p:nvPicPr>
          <p:cNvPr id="1026" name="Picture 2" descr="Image result for dark waves gif">
            <a:extLst>
              <a:ext uri="{FF2B5EF4-FFF2-40B4-BE49-F238E27FC236}">
                <a16:creationId xmlns:a16="http://schemas.microsoft.com/office/drawing/2014/main" id="{8A27BA0C-7BA4-4D99-A047-3BBF4824ACE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4422" y="72428"/>
            <a:ext cx="6851601" cy="22023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9044" y="327536"/>
            <a:ext cx="6553200" cy="6186309"/>
          </a:xfrm>
          <a:prstGeom prst="rect">
            <a:avLst/>
          </a:prstGeom>
        </p:spPr>
        <p:txBody>
          <a:bodyPr wrap="square">
            <a:spAutoFit/>
          </a:bodyPr>
          <a:lstStyle/>
          <a:p>
            <a:pPr fontAlgn="base"/>
            <a:r>
              <a:rPr lang="en-US" dirty="0">
                <a:solidFill>
                  <a:schemeClr val="bg1"/>
                </a:solidFill>
              </a:rPr>
              <a:t>“We, too, are faced with powerful, destructive forces unleashed by the adversary. Waves of sin, wickedness, immorality, degradation, tyranny, deceitfulness, conspiracy, and dishonesty threaten all of us. They come with great power and speed and will destroy us if we are not watchful.</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“But a warning is sounded for us. It behooves us to be alert and to listen and flee from the evil for our eternal lives. Without help we cannot stand against it. We must flee to high ground or cling fast to that which can keep us from being swept away. That to which we must cling for safety is the gospel of Jesus Christ. It is our protection from whatever force the evil one can muster. </a:t>
            </a:r>
          </a:p>
          <a:p>
            <a:pPr fontAlgn="base"/>
            <a:endParaRPr lang="en-US" dirty="0">
              <a:solidFill>
                <a:schemeClr val="bg1"/>
              </a:solidFill>
            </a:endParaRPr>
          </a:p>
          <a:p>
            <a:pPr fontAlgn="base"/>
            <a:r>
              <a:rPr lang="en-US" dirty="0">
                <a:solidFill>
                  <a:schemeClr val="bg1"/>
                </a:solidFill>
              </a:rPr>
              <a:t>An inspired Book of Mormon prophet counseled his people: ‘Remember that it is upon the rock of our Redeemer, who is Christ, the Son of God, that ye must build your foundation; that when the devil shall send forth his mighty winds, yea, his shafts in the whirlwind, yea, when all his hail and his mighty storm shall beat upon you, it shall have no power over you to drag you down to the gulf of misery and endless </a:t>
            </a:r>
            <a:r>
              <a:rPr lang="en-US" dirty="0" err="1">
                <a:solidFill>
                  <a:schemeClr val="bg1"/>
                </a:solidFill>
              </a:rPr>
              <a:t>wo</a:t>
            </a:r>
            <a:r>
              <a:rPr lang="en-US" dirty="0">
                <a:solidFill>
                  <a:schemeClr val="bg1"/>
                </a:solidFill>
              </a:rPr>
              <a:t>’ (Hel. 5:12).”  </a:t>
            </a:r>
          </a:p>
          <a:p>
            <a:pPr fontAlgn="base"/>
            <a:r>
              <a:rPr lang="en-US" dirty="0">
                <a:solidFill>
                  <a:schemeClr val="bg1"/>
                </a:solidFill>
              </a:rPr>
              <a:t>President Spencer W. Kimball</a:t>
            </a:r>
          </a:p>
        </p:txBody>
      </p:sp>
    </p:spTree>
    <p:extLst>
      <p:ext uri="{BB962C8B-B14F-4D97-AF65-F5344CB8AC3E}">
        <p14:creationId xmlns:p14="http://schemas.microsoft.com/office/powerpoint/2010/main" val="10541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2">
                                            <p:txEl>
                                              <p:pRg st="0" end="0"/>
                                            </p:txEl>
                                          </p:spTgt>
                                        </p:tgtEl>
                                      </p:cBhvr>
                                    </p:animEffect>
                                    <p:set>
                                      <p:cBhvr>
                                        <p:cTn id="12" dur="1" fill="hold">
                                          <p:stCondLst>
                                            <p:cond delay="499"/>
                                          </p:stCondLst>
                                        </p:cTn>
                                        <p:tgtEl>
                                          <p:spTgt spid="2">
                                            <p:txEl>
                                              <p:pRg st="0" end="0"/>
                                            </p:txEl>
                                          </p:spTgt>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A1AF37-A054-4E7B-9005-F48130AB0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lded Corner 2"/>
          <p:cNvSpPr/>
          <p:nvPr/>
        </p:nvSpPr>
        <p:spPr>
          <a:xfrm>
            <a:off x="492270" y="140706"/>
            <a:ext cx="4048125" cy="3514824"/>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If we build our foundation on Jesus Christ, Satan will have no power over us</a:t>
            </a:r>
            <a:r>
              <a:rPr lang="en-US" i="1" dirty="0">
                <a:solidFill>
                  <a:schemeClr val="tx1"/>
                </a:solidFill>
              </a:rPr>
              <a:t>.</a:t>
            </a:r>
            <a:endParaRPr lang="en-US" dirty="0">
              <a:solidFill>
                <a:schemeClr val="tx1"/>
              </a:solidFill>
            </a:endParaRPr>
          </a:p>
        </p:txBody>
      </p:sp>
      <p:sp>
        <p:nvSpPr>
          <p:cNvPr id="4" name="Rectangle 3"/>
          <p:cNvSpPr/>
          <p:nvPr/>
        </p:nvSpPr>
        <p:spPr>
          <a:xfrm>
            <a:off x="5809306" y="2352394"/>
            <a:ext cx="4873782" cy="830997"/>
          </a:xfrm>
          <a:prstGeom prst="rect">
            <a:avLst/>
          </a:prstGeom>
        </p:spPr>
        <p:txBody>
          <a:bodyPr wrap="square">
            <a:spAutoFit/>
          </a:bodyPr>
          <a:lstStyle/>
          <a:p>
            <a:pPr algn="ctr"/>
            <a:r>
              <a:rPr lang="en-US" sz="2400" dirty="0">
                <a:solidFill>
                  <a:schemeClr val="bg1"/>
                </a:solidFill>
              </a:rPr>
              <a:t>Do you recognize when Satan is trying to destroy your foundation?</a:t>
            </a:r>
          </a:p>
        </p:txBody>
      </p:sp>
      <p:pic>
        <p:nvPicPr>
          <p:cNvPr id="6" name="Picture 5">
            <a:extLst>
              <a:ext uri="{FF2B5EF4-FFF2-40B4-BE49-F238E27FC236}">
                <a16:creationId xmlns:a16="http://schemas.microsoft.com/office/drawing/2014/main" id="{898826B1-7F23-460A-B192-1366B7A28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855" y="140706"/>
            <a:ext cx="2867025" cy="1905000"/>
          </a:xfrm>
          <a:prstGeom prst="rect">
            <a:avLst/>
          </a:prstGeom>
        </p:spPr>
      </p:pic>
      <p:pic>
        <p:nvPicPr>
          <p:cNvPr id="9" name="Picture 8">
            <a:extLst>
              <a:ext uri="{FF2B5EF4-FFF2-40B4-BE49-F238E27FC236}">
                <a16:creationId xmlns:a16="http://schemas.microsoft.com/office/drawing/2014/main" id="{69D20AD8-2194-4EA8-9B82-37A220C0F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0132" y="3521798"/>
            <a:ext cx="4157296" cy="3116189"/>
          </a:xfrm>
          <a:prstGeom prst="rect">
            <a:avLst/>
          </a:prstGeom>
        </p:spPr>
      </p:pic>
      <p:pic>
        <p:nvPicPr>
          <p:cNvPr id="11" name="Picture 10">
            <a:extLst>
              <a:ext uri="{FF2B5EF4-FFF2-40B4-BE49-F238E27FC236}">
                <a16:creationId xmlns:a16="http://schemas.microsoft.com/office/drawing/2014/main" id="{43260048-ED8A-4D2B-8894-6A3F8BB9CD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011" y="3825476"/>
            <a:ext cx="4048125" cy="2686050"/>
          </a:xfrm>
          <a:prstGeom prst="rect">
            <a:avLst/>
          </a:prstGeom>
        </p:spPr>
      </p:pic>
    </p:spTree>
    <p:extLst>
      <p:ext uri="{BB962C8B-B14F-4D97-AF65-F5344CB8AC3E}">
        <p14:creationId xmlns:p14="http://schemas.microsoft.com/office/powerpoint/2010/main" val="373479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 name="Picture 692">
            <a:extLst>
              <a:ext uri="{FF2B5EF4-FFF2-40B4-BE49-F238E27FC236}">
                <a16:creationId xmlns:a16="http://schemas.microsoft.com/office/drawing/2014/main" id="{BC0E85F0-E5B2-4611-B9B0-DF4D5CD7F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49" name="Group 1248">
            <a:extLst>
              <a:ext uri="{FF2B5EF4-FFF2-40B4-BE49-F238E27FC236}">
                <a16:creationId xmlns:a16="http://schemas.microsoft.com/office/drawing/2014/main" id="{72B7031A-1900-0629-45A4-0C53141D4AD5}"/>
              </a:ext>
            </a:extLst>
          </p:cNvPr>
          <p:cNvGrpSpPr/>
          <p:nvPr/>
        </p:nvGrpSpPr>
        <p:grpSpPr>
          <a:xfrm>
            <a:off x="8753569" y="470668"/>
            <a:ext cx="2514600" cy="2407265"/>
            <a:chOff x="8753569" y="470668"/>
            <a:chExt cx="2514600" cy="2407265"/>
          </a:xfrm>
        </p:grpSpPr>
        <p:sp>
          <p:nvSpPr>
            <p:cNvPr id="445" name="Folded Corner 444"/>
            <p:cNvSpPr/>
            <p:nvPr/>
          </p:nvSpPr>
          <p:spPr>
            <a:xfrm>
              <a:off x="9020269" y="905347"/>
              <a:ext cx="2057400" cy="1905000"/>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6" name="TextBox 445"/>
            <p:cNvSpPr txBox="1"/>
            <p:nvPr/>
          </p:nvSpPr>
          <p:spPr>
            <a:xfrm>
              <a:off x="8753569" y="470668"/>
              <a:ext cx="2514600" cy="369332"/>
            </a:xfrm>
            <a:prstGeom prst="rect">
              <a:avLst/>
            </a:prstGeom>
            <a:noFill/>
          </p:spPr>
          <p:txBody>
            <a:bodyPr wrap="square" rtlCol="0">
              <a:spAutoFit/>
            </a:bodyPr>
            <a:lstStyle/>
            <a:p>
              <a:pPr algn="ctr"/>
              <a:r>
                <a:rPr lang="en-US" dirty="0">
                  <a:solidFill>
                    <a:schemeClr val="bg1"/>
                  </a:solidFill>
                </a:rPr>
                <a:t>Helaman 5:26-28</a:t>
              </a:r>
            </a:p>
          </p:txBody>
        </p:sp>
        <p:grpSp>
          <p:nvGrpSpPr>
            <p:cNvPr id="689" name="Group 688"/>
            <p:cNvGrpSpPr/>
            <p:nvPr/>
          </p:nvGrpSpPr>
          <p:grpSpPr>
            <a:xfrm>
              <a:off x="9020269" y="905347"/>
              <a:ext cx="1981200" cy="1972586"/>
              <a:chOff x="5486400" y="914400"/>
              <a:chExt cx="1981200" cy="1972586"/>
            </a:xfrm>
          </p:grpSpPr>
          <p:sp>
            <p:nvSpPr>
              <p:cNvPr id="470" name="Cloud 469"/>
              <p:cNvSpPr/>
              <p:nvPr/>
            </p:nvSpPr>
            <p:spPr>
              <a:xfrm>
                <a:off x="5486400" y="914400"/>
                <a:ext cx="1981200" cy="1752600"/>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7" name="Group 446"/>
              <p:cNvGrpSpPr/>
              <p:nvPr/>
            </p:nvGrpSpPr>
            <p:grpSpPr>
              <a:xfrm>
                <a:off x="5638800" y="1219200"/>
                <a:ext cx="1748118" cy="1129553"/>
                <a:chOff x="-1" y="457200"/>
                <a:chExt cx="4706471" cy="2684929"/>
              </a:xfrm>
            </p:grpSpPr>
            <p:sp>
              <p:nvSpPr>
                <p:cNvPr id="448" name="Rounded Rectangle 447"/>
                <p:cNvSpPr/>
                <p:nvPr/>
              </p:nvSpPr>
              <p:spPr>
                <a:xfrm>
                  <a:off x="685800" y="2362200"/>
                  <a:ext cx="1143000" cy="762000"/>
                </a:xfrm>
                <a:prstGeom prst="roundRect">
                  <a:avLst/>
                </a:prstGeom>
                <a:solidFill>
                  <a:srgbClr val="E7BE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ounded Rectangle 448"/>
                <p:cNvSpPr/>
                <p:nvPr/>
              </p:nvSpPr>
              <p:spPr>
                <a:xfrm>
                  <a:off x="1846729" y="2380129"/>
                  <a:ext cx="1143000" cy="762000"/>
                </a:xfrm>
                <a:prstGeom prst="roundRect">
                  <a:avLst/>
                </a:prstGeom>
                <a:solidFill>
                  <a:srgbClr val="E7BE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ounded Rectangle 449"/>
                <p:cNvSpPr/>
                <p:nvPr/>
              </p:nvSpPr>
              <p:spPr>
                <a:xfrm>
                  <a:off x="2989730" y="2362200"/>
                  <a:ext cx="1143000" cy="762000"/>
                </a:xfrm>
                <a:prstGeom prst="roundRect">
                  <a:avLst/>
                </a:prstGeom>
                <a:solidFill>
                  <a:srgbClr val="E7BE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1" name="Group 4"/>
                <p:cNvGrpSpPr/>
                <p:nvPr/>
              </p:nvGrpSpPr>
              <p:grpSpPr>
                <a:xfrm>
                  <a:off x="1752600" y="932329"/>
                  <a:ext cx="1364835" cy="1429871"/>
                  <a:chOff x="1905000" y="2362200"/>
                  <a:chExt cx="2819400" cy="2675965"/>
                </a:xfrm>
              </p:grpSpPr>
              <p:sp>
                <p:nvSpPr>
                  <p:cNvPr id="463" name="Flowchart: Delay 5"/>
                  <p:cNvSpPr/>
                  <p:nvPr/>
                </p:nvSpPr>
                <p:spPr>
                  <a:xfrm rot="16200000">
                    <a:off x="1981200" y="2286000"/>
                    <a:ext cx="2667000" cy="2819400"/>
                  </a:xfrm>
                  <a:prstGeom prst="flowChartDelay">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4" name="Straight Connector 463"/>
                  <p:cNvCxnSpPr/>
                  <p:nvPr/>
                </p:nvCxnSpPr>
                <p:spPr>
                  <a:xfrm flipH="1">
                    <a:off x="2716306" y="2514600"/>
                    <a:ext cx="26894" cy="252356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p:cNvCxnSpPr/>
                  <p:nvPr/>
                </p:nvCxnSpPr>
                <p:spPr>
                  <a:xfrm flipH="1">
                    <a:off x="3886200" y="2514600"/>
                    <a:ext cx="26894" cy="252356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p:cNvCxnSpPr/>
                  <p:nvPr/>
                </p:nvCxnSpPr>
                <p:spPr>
                  <a:xfrm flipH="1">
                    <a:off x="3276600" y="2362200"/>
                    <a:ext cx="26894" cy="2667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a:off x="2209800" y="2895600"/>
                    <a:ext cx="0" cy="2133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a:off x="4419600" y="2895600"/>
                    <a:ext cx="0" cy="2133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452" name="Rounded Rectangle 451"/>
                <p:cNvSpPr/>
                <p:nvPr/>
              </p:nvSpPr>
              <p:spPr>
                <a:xfrm>
                  <a:off x="1219200" y="1600200"/>
                  <a:ext cx="533400" cy="762000"/>
                </a:xfrm>
                <a:prstGeom prst="roundRect">
                  <a:avLst/>
                </a:prstGeom>
                <a:solidFill>
                  <a:srgbClr val="E7BE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Rounded Rectangle 452"/>
                <p:cNvSpPr/>
                <p:nvPr/>
              </p:nvSpPr>
              <p:spPr>
                <a:xfrm>
                  <a:off x="3124200" y="1600200"/>
                  <a:ext cx="533400" cy="762000"/>
                </a:xfrm>
                <a:prstGeom prst="roundRect">
                  <a:avLst/>
                </a:prstGeom>
                <a:solidFill>
                  <a:srgbClr val="E7BE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ounded Rectangle 453"/>
                <p:cNvSpPr/>
                <p:nvPr/>
              </p:nvSpPr>
              <p:spPr>
                <a:xfrm>
                  <a:off x="94129" y="1600200"/>
                  <a:ext cx="1143000" cy="762000"/>
                </a:xfrm>
                <a:prstGeom prst="roundRect">
                  <a:avLst/>
                </a:prstGeom>
                <a:solidFill>
                  <a:srgbClr val="E7BE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Rounded Rectangle 454"/>
                <p:cNvSpPr/>
                <p:nvPr/>
              </p:nvSpPr>
              <p:spPr>
                <a:xfrm>
                  <a:off x="152400" y="2362200"/>
                  <a:ext cx="533400" cy="762000"/>
                </a:xfrm>
                <a:prstGeom prst="roundRect">
                  <a:avLst/>
                </a:prstGeom>
                <a:solidFill>
                  <a:srgbClr val="E7BE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ounded Rectangle 455"/>
                <p:cNvSpPr/>
                <p:nvPr/>
              </p:nvSpPr>
              <p:spPr>
                <a:xfrm>
                  <a:off x="3657600" y="1600200"/>
                  <a:ext cx="1004047" cy="762000"/>
                </a:xfrm>
                <a:prstGeom prst="roundRect">
                  <a:avLst/>
                </a:prstGeom>
                <a:solidFill>
                  <a:srgbClr val="E7BE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ounded Rectangle 456"/>
                <p:cNvSpPr/>
                <p:nvPr/>
              </p:nvSpPr>
              <p:spPr>
                <a:xfrm>
                  <a:off x="4114800" y="2362200"/>
                  <a:ext cx="533400" cy="762000"/>
                </a:xfrm>
                <a:prstGeom prst="roundRect">
                  <a:avLst/>
                </a:prstGeom>
                <a:solidFill>
                  <a:srgbClr val="E7BE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ounded Rectangle 457"/>
                <p:cNvSpPr/>
                <p:nvPr/>
              </p:nvSpPr>
              <p:spPr>
                <a:xfrm>
                  <a:off x="3124199" y="856129"/>
                  <a:ext cx="838201" cy="762000"/>
                </a:xfrm>
                <a:prstGeom prst="roundRect">
                  <a:avLst/>
                </a:prstGeom>
                <a:solidFill>
                  <a:srgbClr val="E7BE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ounded Rectangle 458"/>
                <p:cNvSpPr/>
                <p:nvPr/>
              </p:nvSpPr>
              <p:spPr>
                <a:xfrm>
                  <a:off x="3962401" y="838200"/>
                  <a:ext cx="690282" cy="762000"/>
                </a:xfrm>
                <a:prstGeom prst="roundRect">
                  <a:avLst/>
                </a:prstGeom>
                <a:solidFill>
                  <a:srgbClr val="E7BE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ounded Rectangle 459"/>
                <p:cNvSpPr/>
                <p:nvPr/>
              </p:nvSpPr>
              <p:spPr>
                <a:xfrm>
                  <a:off x="103093" y="842682"/>
                  <a:ext cx="985158" cy="762000"/>
                </a:xfrm>
                <a:prstGeom prst="roundRect">
                  <a:avLst/>
                </a:prstGeom>
                <a:solidFill>
                  <a:srgbClr val="E7BE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ounded Rectangle 460"/>
                <p:cNvSpPr/>
                <p:nvPr/>
              </p:nvSpPr>
              <p:spPr>
                <a:xfrm>
                  <a:off x="941294" y="824753"/>
                  <a:ext cx="811305" cy="762000"/>
                </a:xfrm>
                <a:prstGeom prst="roundRect">
                  <a:avLst/>
                </a:prstGeom>
                <a:solidFill>
                  <a:srgbClr val="E7BE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ounded Rectangle 461"/>
                <p:cNvSpPr/>
                <p:nvPr/>
              </p:nvSpPr>
              <p:spPr>
                <a:xfrm>
                  <a:off x="-1" y="457200"/>
                  <a:ext cx="4706471" cy="457200"/>
                </a:xfrm>
                <a:prstGeom prst="roundRect">
                  <a:avLst/>
                </a:prstGeom>
                <a:solidFill>
                  <a:srgbClr val="E7BE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9" name="Lightning Bolt 468"/>
              <p:cNvSpPr/>
              <p:nvPr/>
            </p:nvSpPr>
            <p:spPr>
              <a:xfrm rot="20189900">
                <a:off x="5779801" y="1591586"/>
                <a:ext cx="990600" cy="12954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2" name="Group 1251">
            <a:extLst>
              <a:ext uri="{FF2B5EF4-FFF2-40B4-BE49-F238E27FC236}">
                <a16:creationId xmlns:a16="http://schemas.microsoft.com/office/drawing/2014/main" id="{FAAD13CA-AD32-9479-0906-9FD208F51C07}"/>
              </a:ext>
            </a:extLst>
          </p:cNvPr>
          <p:cNvGrpSpPr/>
          <p:nvPr/>
        </p:nvGrpSpPr>
        <p:grpSpPr>
          <a:xfrm>
            <a:off x="680519" y="3716081"/>
            <a:ext cx="2514600" cy="2378455"/>
            <a:chOff x="680519" y="3716081"/>
            <a:chExt cx="2514600" cy="2378455"/>
          </a:xfrm>
        </p:grpSpPr>
        <p:sp>
          <p:nvSpPr>
            <p:cNvPr id="472" name="Folded Corner 471"/>
            <p:cNvSpPr/>
            <p:nvPr/>
          </p:nvSpPr>
          <p:spPr>
            <a:xfrm>
              <a:off x="909119" y="4189536"/>
              <a:ext cx="2057400" cy="1905000"/>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3" name="TextBox 472"/>
            <p:cNvSpPr txBox="1"/>
            <p:nvPr/>
          </p:nvSpPr>
          <p:spPr>
            <a:xfrm>
              <a:off x="680519" y="3716081"/>
              <a:ext cx="2514600" cy="369332"/>
            </a:xfrm>
            <a:prstGeom prst="rect">
              <a:avLst/>
            </a:prstGeom>
            <a:noFill/>
          </p:spPr>
          <p:txBody>
            <a:bodyPr wrap="square" rtlCol="0">
              <a:spAutoFit/>
            </a:bodyPr>
            <a:lstStyle/>
            <a:p>
              <a:pPr algn="ctr"/>
              <a:r>
                <a:rPr lang="en-US" dirty="0">
                  <a:solidFill>
                    <a:schemeClr val="bg1"/>
                  </a:solidFill>
                </a:rPr>
                <a:t>Helaman 5:29-34</a:t>
              </a:r>
            </a:p>
          </p:txBody>
        </p:sp>
        <p:grpSp>
          <p:nvGrpSpPr>
            <p:cNvPr id="690" name="Group 689"/>
            <p:cNvGrpSpPr/>
            <p:nvPr/>
          </p:nvGrpSpPr>
          <p:grpSpPr>
            <a:xfrm>
              <a:off x="1143000" y="4355471"/>
              <a:ext cx="1371600" cy="1600200"/>
              <a:chOff x="533400" y="4038600"/>
              <a:chExt cx="1371600" cy="1600200"/>
            </a:xfrm>
          </p:grpSpPr>
          <p:sp>
            <p:nvSpPr>
              <p:cNvPr id="480" name="Rounded Rectangular Callout 479"/>
              <p:cNvSpPr/>
              <p:nvPr/>
            </p:nvSpPr>
            <p:spPr>
              <a:xfrm>
                <a:off x="533400" y="4038600"/>
                <a:ext cx="1371600" cy="1066800"/>
              </a:xfrm>
              <a:prstGeom prst="wedgeRoundRectCallou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Repent Ye,</a:t>
                </a:r>
              </a:p>
              <a:p>
                <a:pPr algn="ctr"/>
                <a:r>
                  <a:rPr lang="en-US" dirty="0">
                    <a:solidFill>
                      <a:schemeClr val="tx1"/>
                    </a:solidFill>
                  </a:rPr>
                  <a:t>Repent Ye</a:t>
                </a:r>
              </a:p>
            </p:txBody>
          </p:sp>
          <p:sp>
            <p:nvSpPr>
              <p:cNvPr id="481" name="Heart 480"/>
              <p:cNvSpPr/>
              <p:nvPr/>
            </p:nvSpPr>
            <p:spPr>
              <a:xfrm>
                <a:off x="1371600" y="5181600"/>
                <a:ext cx="533400" cy="4572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Lightning Bolt 481"/>
              <p:cNvSpPr/>
              <p:nvPr/>
            </p:nvSpPr>
            <p:spPr>
              <a:xfrm rot="20189900">
                <a:off x="1257757" y="4904054"/>
                <a:ext cx="268005" cy="631293"/>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1" name="Group 1250">
            <a:extLst>
              <a:ext uri="{FF2B5EF4-FFF2-40B4-BE49-F238E27FC236}">
                <a16:creationId xmlns:a16="http://schemas.microsoft.com/office/drawing/2014/main" id="{39CF0B48-05E6-D245-0D7F-0514D485F030}"/>
              </a:ext>
            </a:extLst>
          </p:cNvPr>
          <p:cNvGrpSpPr/>
          <p:nvPr/>
        </p:nvGrpSpPr>
        <p:grpSpPr>
          <a:xfrm>
            <a:off x="8805509" y="3736819"/>
            <a:ext cx="2514600" cy="2357717"/>
            <a:chOff x="8805509" y="3736819"/>
            <a:chExt cx="2514600" cy="2357717"/>
          </a:xfrm>
        </p:grpSpPr>
        <p:sp>
          <p:nvSpPr>
            <p:cNvPr id="478" name="Folded Corner 477"/>
            <p:cNvSpPr/>
            <p:nvPr/>
          </p:nvSpPr>
          <p:spPr>
            <a:xfrm>
              <a:off x="9056483" y="4189536"/>
              <a:ext cx="2057400" cy="1905000"/>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9" name="TextBox 478"/>
            <p:cNvSpPr txBox="1"/>
            <p:nvPr/>
          </p:nvSpPr>
          <p:spPr>
            <a:xfrm>
              <a:off x="8805509" y="3736819"/>
              <a:ext cx="2514600" cy="369332"/>
            </a:xfrm>
            <a:prstGeom prst="rect">
              <a:avLst/>
            </a:prstGeom>
            <a:noFill/>
          </p:spPr>
          <p:txBody>
            <a:bodyPr wrap="square" rtlCol="0">
              <a:spAutoFit/>
            </a:bodyPr>
            <a:lstStyle/>
            <a:p>
              <a:pPr algn="ctr"/>
              <a:r>
                <a:rPr lang="en-US" dirty="0">
                  <a:solidFill>
                    <a:schemeClr val="bg1"/>
                  </a:solidFill>
                </a:rPr>
                <a:t>Helaman 5:42-44</a:t>
              </a:r>
            </a:p>
          </p:txBody>
        </p:sp>
        <p:sp>
          <p:nvSpPr>
            <p:cNvPr id="685" name="Cloud 684"/>
            <p:cNvSpPr/>
            <p:nvPr/>
          </p:nvSpPr>
          <p:spPr>
            <a:xfrm>
              <a:off x="9078363" y="4243058"/>
              <a:ext cx="1981200" cy="1752600"/>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6013E49-D507-6D8A-BDE5-7FA5695EA323}"/>
                </a:ext>
              </a:extLst>
            </p:cNvPr>
            <p:cNvGrpSpPr/>
            <p:nvPr/>
          </p:nvGrpSpPr>
          <p:grpSpPr>
            <a:xfrm>
              <a:off x="9359669" y="4305361"/>
              <a:ext cx="1561118" cy="1498532"/>
              <a:chOff x="5863215" y="959437"/>
              <a:chExt cx="2057400" cy="2057400"/>
            </a:xfrm>
          </p:grpSpPr>
          <p:pic>
            <p:nvPicPr>
              <p:cNvPr id="3" name="Graphic 2" descr="Fire with solid fill">
                <a:extLst>
                  <a:ext uri="{FF2B5EF4-FFF2-40B4-BE49-F238E27FC236}">
                    <a16:creationId xmlns:a16="http://schemas.microsoft.com/office/drawing/2014/main" id="{6D354B05-BA1F-462C-2FA3-885E2C205F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827859">
                <a:off x="5863215" y="959437"/>
                <a:ext cx="2057400" cy="2057400"/>
              </a:xfrm>
              <a:prstGeom prst="rect">
                <a:avLst/>
              </a:prstGeom>
            </p:spPr>
          </p:pic>
          <p:sp>
            <p:nvSpPr>
              <p:cNvPr id="4" name="Rectangle: Diagonal Corners Rounded 1">
                <a:extLst>
                  <a:ext uri="{FF2B5EF4-FFF2-40B4-BE49-F238E27FC236}">
                    <a16:creationId xmlns:a16="http://schemas.microsoft.com/office/drawing/2014/main" id="{43AB32DC-E317-E72F-EBF1-32774E8B6E17}"/>
                  </a:ext>
                </a:extLst>
              </p:cNvPr>
              <p:cNvSpPr/>
              <p:nvPr/>
            </p:nvSpPr>
            <p:spPr>
              <a:xfrm rot="16068195">
                <a:off x="6129034" y="1661941"/>
                <a:ext cx="1029554" cy="1408237"/>
              </a:xfrm>
              <a:custGeom>
                <a:avLst/>
                <a:gdLst>
                  <a:gd name="connsiteX0" fmla="*/ 800100 w 1600200"/>
                  <a:gd name="connsiteY0" fmla="*/ 0 h 1600200"/>
                  <a:gd name="connsiteX1" fmla="*/ 1600200 w 1600200"/>
                  <a:gd name="connsiteY1" fmla="*/ 0 h 1600200"/>
                  <a:gd name="connsiteX2" fmla="*/ 1600200 w 1600200"/>
                  <a:gd name="connsiteY2" fmla="*/ 0 h 1600200"/>
                  <a:gd name="connsiteX3" fmla="*/ 1600200 w 1600200"/>
                  <a:gd name="connsiteY3" fmla="*/ 800100 h 1600200"/>
                  <a:gd name="connsiteX4" fmla="*/ 800100 w 1600200"/>
                  <a:gd name="connsiteY4" fmla="*/ 1600200 h 1600200"/>
                  <a:gd name="connsiteX5" fmla="*/ 0 w 1600200"/>
                  <a:gd name="connsiteY5" fmla="*/ 1600200 h 1600200"/>
                  <a:gd name="connsiteX6" fmla="*/ 0 w 1600200"/>
                  <a:gd name="connsiteY6" fmla="*/ 1600200 h 1600200"/>
                  <a:gd name="connsiteX7" fmla="*/ 0 w 1600200"/>
                  <a:gd name="connsiteY7" fmla="*/ 800100 h 1600200"/>
                  <a:gd name="connsiteX8" fmla="*/ 800100 w 1600200"/>
                  <a:gd name="connsiteY8" fmla="*/ 0 h 1600200"/>
                  <a:gd name="connsiteX0" fmla="*/ 800100 w 1600200"/>
                  <a:gd name="connsiteY0" fmla="*/ 0 h 1600200"/>
                  <a:gd name="connsiteX1" fmla="*/ 1600200 w 1600200"/>
                  <a:gd name="connsiteY1" fmla="*/ 0 h 1600200"/>
                  <a:gd name="connsiteX2" fmla="*/ 1600200 w 1600200"/>
                  <a:gd name="connsiteY2" fmla="*/ 0 h 1600200"/>
                  <a:gd name="connsiteX3" fmla="*/ 1134469 w 1600200"/>
                  <a:gd name="connsiteY3" fmla="*/ 563122 h 1600200"/>
                  <a:gd name="connsiteX4" fmla="*/ 800100 w 1600200"/>
                  <a:gd name="connsiteY4" fmla="*/ 1600200 h 1600200"/>
                  <a:gd name="connsiteX5" fmla="*/ 0 w 1600200"/>
                  <a:gd name="connsiteY5" fmla="*/ 1600200 h 1600200"/>
                  <a:gd name="connsiteX6" fmla="*/ 0 w 1600200"/>
                  <a:gd name="connsiteY6" fmla="*/ 1600200 h 1600200"/>
                  <a:gd name="connsiteX7" fmla="*/ 0 w 1600200"/>
                  <a:gd name="connsiteY7" fmla="*/ 800100 h 1600200"/>
                  <a:gd name="connsiteX8" fmla="*/ 800100 w 1600200"/>
                  <a:gd name="connsiteY8" fmla="*/ 0 h 1600200"/>
                  <a:gd name="connsiteX0" fmla="*/ 800100 w 1600200"/>
                  <a:gd name="connsiteY0" fmla="*/ 0 h 1600200"/>
                  <a:gd name="connsiteX1" fmla="*/ 1600200 w 1600200"/>
                  <a:gd name="connsiteY1" fmla="*/ 0 h 1600200"/>
                  <a:gd name="connsiteX2" fmla="*/ 1600200 w 1600200"/>
                  <a:gd name="connsiteY2" fmla="*/ 0 h 1600200"/>
                  <a:gd name="connsiteX3" fmla="*/ 1134469 w 1600200"/>
                  <a:gd name="connsiteY3" fmla="*/ 563122 h 1600200"/>
                  <a:gd name="connsiteX4" fmla="*/ 800100 w 1600200"/>
                  <a:gd name="connsiteY4" fmla="*/ 1600200 h 1600200"/>
                  <a:gd name="connsiteX5" fmla="*/ 0 w 1600200"/>
                  <a:gd name="connsiteY5" fmla="*/ 1600200 h 1600200"/>
                  <a:gd name="connsiteX6" fmla="*/ 0 w 1600200"/>
                  <a:gd name="connsiteY6" fmla="*/ 1600200 h 1600200"/>
                  <a:gd name="connsiteX7" fmla="*/ 310082 w 1600200"/>
                  <a:gd name="connsiteY7" fmla="*/ 852253 h 1600200"/>
                  <a:gd name="connsiteX8" fmla="*/ 800100 w 1600200"/>
                  <a:gd name="connsiteY8" fmla="*/ 0 h 1600200"/>
                  <a:gd name="connsiteX0" fmla="*/ 873001 w 1673101"/>
                  <a:gd name="connsiteY0" fmla="*/ 0 h 1600200"/>
                  <a:gd name="connsiteX1" fmla="*/ 1673101 w 1673101"/>
                  <a:gd name="connsiteY1" fmla="*/ 0 h 1600200"/>
                  <a:gd name="connsiteX2" fmla="*/ 1673101 w 1673101"/>
                  <a:gd name="connsiteY2" fmla="*/ 0 h 1600200"/>
                  <a:gd name="connsiteX3" fmla="*/ 1207370 w 1673101"/>
                  <a:gd name="connsiteY3" fmla="*/ 563122 h 1600200"/>
                  <a:gd name="connsiteX4" fmla="*/ 873001 w 1673101"/>
                  <a:gd name="connsiteY4" fmla="*/ 1600200 h 1600200"/>
                  <a:gd name="connsiteX5" fmla="*/ 72901 w 1673101"/>
                  <a:gd name="connsiteY5" fmla="*/ 1600200 h 1600200"/>
                  <a:gd name="connsiteX6" fmla="*/ 72901 w 1673101"/>
                  <a:gd name="connsiteY6" fmla="*/ 1600200 h 1600200"/>
                  <a:gd name="connsiteX7" fmla="*/ 0 w 1673101"/>
                  <a:gd name="connsiteY7" fmla="*/ 998500 h 1600200"/>
                  <a:gd name="connsiteX8" fmla="*/ 873001 w 1673101"/>
                  <a:gd name="connsiteY8" fmla="*/ 0 h 1600200"/>
                  <a:gd name="connsiteX0" fmla="*/ 873001 w 1673101"/>
                  <a:gd name="connsiteY0" fmla="*/ 0 h 1600200"/>
                  <a:gd name="connsiteX1" fmla="*/ 1673101 w 1673101"/>
                  <a:gd name="connsiteY1" fmla="*/ 0 h 1600200"/>
                  <a:gd name="connsiteX2" fmla="*/ 1673101 w 1673101"/>
                  <a:gd name="connsiteY2" fmla="*/ 0 h 1600200"/>
                  <a:gd name="connsiteX3" fmla="*/ 1207370 w 1673101"/>
                  <a:gd name="connsiteY3" fmla="*/ 563122 h 1600200"/>
                  <a:gd name="connsiteX4" fmla="*/ 873001 w 1673101"/>
                  <a:gd name="connsiteY4" fmla="*/ 1600200 h 1600200"/>
                  <a:gd name="connsiteX5" fmla="*/ 72901 w 1673101"/>
                  <a:gd name="connsiteY5" fmla="*/ 1600200 h 1600200"/>
                  <a:gd name="connsiteX6" fmla="*/ 72901 w 1673101"/>
                  <a:gd name="connsiteY6" fmla="*/ 1600200 h 1600200"/>
                  <a:gd name="connsiteX7" fmla="*/ 0 w 1673101"/>
                  <a:gd name="connsiteY7" fmla="*/ 998500 h 1600200"/>
                  <a:gd name="connsiteX8" fmla="*/ 873001 w 1673101"/>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3101" h="1600200">
                    <a:moveTo>
                      <a:pt x="873001" y="0"/>
                    </a:moveTo>
                    <a:lnTo>
                      <a:pt x="1673101" y="0"/>
                    </a:lnTo>
                    <a:lnTo>
                      <a:pt x="1673101" y="0"/>
                    </a:lnTo>
                    <a:cubicBezTo>
                      <a:pt x="1673101" y="266700"/>
                      <a:pt x="1207370" y="296422"/>
                      <a:pt x="1207370" y="563122"/>
                    </a:cubicBezTo>
                    <a:cubicBezTo>
                      <a:pt x="1207370" y="1005005"/>
                      <a:pt x="943289" y="1403502"/>
                      <a:pt x="873001" y="1600200"/>
                    </a:cubicBezTo>
                    <a:lnTo>
                      <a:pt x="72901" y="1600200"/>
                    </a:lnTo>
                    <a:lnTo>
                      <a:pt x="72901" y="1600200"/>
                    </a:lnTo>
                    <a:lnTo>
                      <a:pt x="0" y="998500"/>
                    </a:lnTo>
                    <a:cubicBezTo>
                      <a:pt x="0" y="556617"/>
                      <a:pt x="431118" y="0"/>
                      <a:pt x="873001" y="0"/>
                    </a:cubicBez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Graphic 4" descr="Fire with solid fill">
                <a:extLst>
                  <a:ext uri="{FF2B5EF4-FFF2-40B4-BE49-F238E27FC236}">
                    <a16:creationId xmlns:a16="http://schemas.microsoft.com/office/drawing/2014/main" id="{05A31EB1-0C6E-E40A-B5F4-904FD62FE9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749435">
                <a:off x="6197228" y="1570559"/>
                <a:ext cx="1389374" cy="1389374"/>
              </a:xfrm>
              <a:prstGeom prst="rect">
                <a:avLst/>
              </a:prstGeom>
            </p:spPr>
          </p:pic>
          <p:sp>
            <p:nvSpPr>
              <p:cNvPr id="6" name="Oval 5">
                <a:extLst>
                  <a:ext uri="{FF2B5EF4-FFF2-40B4-BE49-F238E27FC236}">
                    <a16:creationId xmlns:a16="http://schemas.microsoft.com/office/drawing/2014/main" id="{24F44F16-080B-FD69-CF41-6108489F69E3}"/>
                  </a:ext>
                </a:extLst>
              </p:cNvPr>
              <p:cNvSpPr/>
              <p:nvPr/>
            </p:nvSpPr>
            <p:spPr>
              <a:xfrm rot="19638325">
                <a:off x="6518649" y="2286032"/>
                <a:ext cx="542473" cy="605766"/>
              </a:xfrm>
              <a:prstGeom prst="ellipse">
                <a:avLst/>
              </a:prstGeom>
              <a:solidFill>
                <a:srgbClr val="F7974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4CAA5636-38F3-5242-37B9-8615CBCB0B10}"/>
                  </a:ext>
                </a:extLst>
              </p:cNvPr>
              <p:cNvSpPr/>
              <p:nvPr/>
            </p:nvSpPr>
            <p:spPr>
              <a:xfrm rot="135645">
                <a:off x="6606593" y="2308240"/>
                <a:ext cx="491745" cy="561353"/>
              </a:xfrm>
              <a:custGeom>
                <a:avLst/>
                <a:gdLst>
                  <a:gd name="connsiteX0" fmla="*/ 589778 w 1179556"/>
                  <a:gd name="connsiteY0" fmla="*/ 0 h 1346526"/>
                  <a:gd name="connsiteX1" fmla="*/ 819346 w 1179556"/>
                  <a:gd name="connsiteY1" fmla="*/ 52908 h 1346526"/>
                  <a:gd name="connsiteX2" fmla="*/ 822813 w 1179556"/>
                  <a:gd name="connsiteY2" fmla="*/ 55057 h 1346526"/>
                  <a:gd name="connsiteX3" fmla="*/ 788597 w 1179556"/>
                  <a:gd name="connsiteY3" fmla="*/ 64353 h 1346526"/>
                  <a:gd name="connsiteX4" fmla="*/ 620103 w 1179556"/>
                  <a:gd name="connsiteY4" fmla="*/ 250390 h 1346526"/>
                  <a:gd name="connsiteX5" fmla="*/ 691661 w 1179556"/>
                  <a:gd name="connsiteY5" fmla="*/ 566926 h 1346526"/>
                  <a:gd name="connsiteX6" fmla="*/ 710071 w 1179556"/>
                  <a:gd name="connsiteY6" fmla="*/ 576324 h 1346526"/>
                  <a:gd name="connsiteX7" fmla="*/ 731714 w 1179556"/>
                  <a:gd name="connsiteY7" fmla="*/ 609384 h 1346526"/>
                  <a:gd name="connsiteX8" fmla="*/ 774740 w 1179556"/>
                  <a:gd name="connsiteY8" fmla="*/ 636730 h 1346526"/>
                  <a:gd name="connsiteX9" fmla="*/ 943281 w 1179556"/>
                  <a:gd name="connsiteY9" fmla="*/ 544716 h 1346526"/>
                  <a:gd name="connsiteX10" fmla="*/ 946058 w 1179556"/>
                  <a:gd name="connsiteY10" fmla="*/ 528076 h 1346526"/>
                  <a:gd name="connsiteX11" fmla="*/ 977583 w 1179556"/>
                  <a:gd name="connsiteY11" fmla="*/ 493780 h 1346526"/>
                  <a:gd name="connsiteX12" fmla="*/ 1030344 w 1179556"/>
                  <a:gd name="connsiteY12" fmla="*/ 397038 h 1346526"/>
                  <a:gd name="connsiteX13" fmla="*/ 1050866 w 1179556"/>
                  <a:gd name="connsiteY13" fmla="*/ 288772 h 1346526"/>
                  <a:gd name="connsiteX14" fmla="*/ 1048980 w 1179556"/>
                  <a:gd name="connsiteY14" fmla="*/ 255534 h 1346526"/>
                  <a:gd name="connsiteX15" fmla="*/ 1078831 w 1179556"/>
                  <a:gd name="connsiteY15" fmla="*/ 296835 h 1346526"/>
                  <a:gd name="connsiteX16" fmla="*/ 1179556 w 1179556"/>
                  <a:gd name="connsiteY16" fmla="*/ 673263 h 1346526"/>
                  <a:gd name="connsiteX17" fmla="*/ 589778 w 1179556"/>
                  <a:gd name="connsiteY17" fmla="*/ 1346526 h 1346526"/>
                  <a:gd name="connsiteX18" fmla="*/ 0 w 1179556"/>
                  <a:gd name="connsiteY18" fmla="*/ 673263 h 1346526"/>
                  <a:gd name="connsiteX19" fmla="*/ 589778 w 1179556"/>
                  <a:gd name="connsiteY19" fmla="*/ 0 h 134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9556" h="1346526">
                    <a:moveTo>
                      <a:pt x="589778" y="0"/>
                    </a:moveTo>
                    <a:cubicBezTo>
                      <a:pt x="671210" y="0"/>
                      <a:pt x="748786" y="18840"/>
                      <a:pt x="819346" y="52908"/>
                    </a:cubicBezTo>
                    <a:lnTo>
                      <a:pt x="822813" y="55057"/>
                    </a:lnTo>
                    <a:lnTo>
                      <a:pt x="788597" y="64353"/>
                    </a:lnTo>
                    <a:cubicBezTo>
                      <a:pt x="717118" y="92173"/>
                      <a:pt x="652596" y="159491"/>
                      <a:pt x="620103" y="250390"/>
                    </a:cubicBezTo>
                    <a:cubicBezTo>
                      <a:pt x="574612" y="377649"/>
                      <a:pt x="606969" y="508958"/>
                      <a:pt x="691661" y="566926"/>
                    </a:cubicBezTo>
                    <a:lnTo>
                      <a:pt x="710071" y="576324"/>
                    </a:lnTo>
                    <a:lnTo>
                      <a:pt x="731714" y="609384"/>
                    </a:lnTo>
                    <a:cubicBezTo>
                      <a:pt x="743662" y="621360"/>
                      <a:pt x="758133" y="630793"/>
                      <a:pt x="774740" y="636730"/>
                    </a:cubicBezTo>
                    <a:cubicBezTo>
                      <a:pt x="841169" y="660476"/>
                      <a:pt x="916627" y="619280"/>
                      <a:pt x="943281" y="544716"/>
                    </a:cubicBezTo>
                    <a:lnTo>
                      <a:pt x="946058" y="528076"/>
                    </a:lnTo>
                    <a:lnTo>
                      <a:pt x="977583" y="493780"/>
                    </a:lnTo>
                    <a:cubicBezTo>
                      <a:pt x="999225" y="465984"/>
                      <a:pt x="1017346" y="433398"/>
                      <a:pt x="1030344" y="397038"/>
                    </a:cubicBezTo>
                    <a:cubicBezTo>
                      <a:pt x="1043341" y="360679"/>
                      <a:pt x="1049984" y="323988"/>
                      <a:pt x="1050866" y="288772"/>
                    </a:cubicBezTo>
                    <a:lnTo>
                      <a:pt x="1048980" y="255534"/>
                    </a:lnTo>
                    <a:lnTo>
                      <a:pt x="1078831" y="296835"/>
                    </a:lnTo>
                    <a:cubicBezTo>
                      <a:pt x="1142424" y="404289"/>
                      <a:pt x="1179556" y="533826"/>
                      <a:pt x="1179556" y="673263"/>
                    </a:cubicBezTo>
                    <a:cubicBezTo>
                      <a:pt x="1179556" y="1045096"/>
                      <a:pt x="915503" y="1346526"/>
                      <a:pt x="589778" y="1346526"/>
                    </a:cubicBezTo>
                    <a:cubicBezTo>
                      <a:pt x="264053" y="1346526"/>
                      <a:pt x="0" y="1045096"/>
                      <a:pt x="0" y="673263"/>
                    </a:cubicBezTo>
                    <a:cubicBezTo>
                      <a:pt x="0" y="301430"/>
                      <a:pt x="264053" y="0"/>
                      <a:pt x="589778" y="0"/>
                    </a:cubicBezTo>
                    <a:close/>
                  </a:path>
                </a:pathLst>
              </a:custGeom>
              <a:solidFill>
                <a:srgbClr val="FFFF00"/>
              </a:solidFill>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a:endParaRPr lang="en-US"/>
              </a:p>
            </p:txBody>
          </p:sp>
        </p:grpSp>
        <p:sp>
          <p:nvSpPr>
            <p:cNvPr id="702" name="Heart 701"/>
            <p:cNvSpPr/>
            <p:nvPr/>
          </p:nvSpPr>
          <p:spPr>
            <a:xfrm>
              <a:off x="9840363" y="5538458"/>
              <a:ext cx="533400" cy="4572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7" name="Group 1246">
            <a:extLst>
              <a:ext uri="{FF2B5EF4-FFF2-40B4-BE49-F238E27FC236}">
                <a16:creationId xmlns:a16="http://schemas.microsoft.com/office/drawing/2014/main" id="{DC2C3242-F34C-DCA0-063F-4A8D0E519D89}"/>
              </a:ext>
            </a:extLst>
          </p:cNvPr>
          <p:cNvGrpSpPr/>
          <p:nvPr/>
        </p:nvGrpSpPr>
        <p:grpSpPr>
          <a:xfrm>
            <a:off x="718227" y="504726"/>
            <a:ext cx="2514600" cy="2341835"/>
            <a:chOff x="718227" y="504726"/>
            <a:chExt cx="2514600" cy="2341835"/>
          </a:xfrm>
        </p:grpSpPr>
        <p:sp>
          <p:nvSpPr>
            <p:cNvPr id="9" name="TextBox 8"/>
            <p:cNvSpPr txBox="1"/>
            <p:nvPr/>
          </p:nvSpPr>
          <p:spPr>
            <a:xfrm>
              <a:off x="718227" y="504726"/>
              <a:ext cx="2514600" cy="369332"/>
            </a:xfrm>
            <a:prstGeom prst="rect">
              <a:avLst/>
            </a:prstGeom>
            <a:noFill/>
          </p:spPr>
          <p:txBody>
            <a:bodyPr wrap="square" rtlCol="0">
              <a:spAutoFit/>
            </a:bodyPr>
            <a:lstStyle/>
            <a:p>
              <a:pPr algn="ctr"/>
              <a:r>
                <a:rPr lang="en-US" dirty="0">
                  <a:solidFill>
                    <a:schemeClr val="bg1"/>
                  </a:solidFill>
                </a:rPr>
                <a:t>Helaman 5:20-21</a:t>
              </a:r>
            </a:p>
          </p:txBody>
        </p:sp>
        <p:sp>
          <p:nvSpPr>
            <p:cNvPr id="16" name="Folded Corner 15"/>
            <p:cNvSpPr/>
            <p:nvPr/>
          </p:nvSpPr>
          <p:spPr>
            <a:xfrm>
              <a:off x="959667" y="941561"/>
              <a:ext cx="2057400" cy="1905000"/>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8" name="Group 7">
              <a:extLst>
                <a:ext uri="{FF2B5EF4-FFF2-40B4-BE49-F238E27FC236}">
                  <a16:creationId xmlns:a16="http://schemas.microsoft.com/office/drawing/2014/main" id="{2B7BA101-A5EC-78DE-05AB-AEDA3ECF58DF}"/>
                </a:ext>
              </a:extLst>
            </p:cNvPr>
            <p:cNvGrpSpPr/>
            <p:nvPr/>
          </p:nvGrpSpPr>
          <p:grpSpPr>
            <a:xfrm>
              <a:off x="1111935" y="1186521"/>
              <a:ext cx="777259" cy="1554629"/>
              <a:chOff x="5346291" y="1818557"/>
              <a:chExt cx="2562385" cy="4820378"/>
            </a:xfrm>
          </p:grpSpPr>
          <p:sp>
            <p:nvSpPr>
              <p:cNvPr id="10" name="Oval 9">
                <a:extLst>
                  <a:ext uri="{FF2B5EF4-FFF2-40B4-BE49-F238E27FC236}">
                    <a16:creationId xmlns:a16="http://schemas.microsoft.com/office/drawing/2014/main" id="{BA696B7C-6438-9971-9B6F-550287F8B069}"/>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D72418B-05FF-3864-BE8A-7E9B7F59F94C}"/>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F54FD3DF-8369-80D1-A92C-89384A1EFB12}"/>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0DB9B057-1B02-0156-5819-35875338B825}"/>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BF65A69-5BBF-FAEC-1F41-04E8EAB1509D}"/>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AE2B467-34DC-7FB2-685D-F8AE4D6D1B67}"/>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Trapezoid 682">
                <a:extLst>
                  <a:ext uri="{FF2B5EF4-FFF2-40B4-BE49-F238E27FC236}">
                    <a16:creationId xmlns:a16="http://schemas.microsoft.com/office/drawing/2014/main" id="{12FC2555-0A5B-1AC8-D78A-0149F660790D}"/>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Trapezoid 685">
                <a:extLst>
                  <a:ext uri="{FF2B5EF4-FFF2-40B4-BE49-F238E27FC236}">
                    <a16:creationId xmlns:a16="http://schemas.microsoft.com/office/drawing/2014/main" id="{52310659-6F7F-B135-EFED-79003D45A413}"/>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Double Wave 693">
                <a:extLst>
                  <a:ext uri="{FF2B5EF4-FFF2-40B4-BE49-F238E27FC236}">
                    <a16:creationId xmlns:a16="http://schemas.microsoft.com/office/drawing/2014/main" id="{51F89C64-1B65-3E81-D7B4-E9AF4078FF54}"/>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Double Wave 694">
                <a:extLst>
                  <a:ext uri="{FF2B5EF4-FFF2-40B4-BE49-F238E27FC236}">
                    <a16:creationId xmlns:a16="http://schemas.microsoft.com/office/drawing/2014/main" id="{52CDFF85-DBDA-504A-6A8D-C3F5DC24BFC7}"/>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13D9B31A-D522-AA0D-9D0F-2EAD98199069}"/>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Trapezoid 696">
                <a:extLst>
                  <a:ext uri="{FF2B5EF4-FFF2-40B4-BE49-F238E27FC236}">
                    <a16:creationId xmlns:a16="http://schemas.microsoft.com/office/drawing/2014/main" id="{55924C63-8045-2A7B-0507-FE0F29B937FC}"/>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Trapezoid 697">
                <a:extLst>
                  <a:ext uri="{FF2B5EF4-FFF2-40B4-BE49-F238E27FC236}">
                    <a16:creationId xmlns:a16="http://schemas.microsoft.com/office/drawing/2014/main" id="{B23344B4-D79F-23C2-42B2-23692042524F}"/>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9" name="Oval 698">
                <a:extLst>
                  <a:ext uri="{FF2B5EF4-FFF2-40B4-BE49-F238E27FC236}">
                    <a16:creationId xmlns:a16="http://schemas.microsoft.com/office/drawing/2014/main" id="{5FC2A656-3BA5-AE7B-BAF8-D6AEEF43592D}"/>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Oval 699">
                <a:extLst>
                  <a:ext uri="{FF2B5EF4-FFF2-40B4-BE49-F238E27FC236}">
                    <a16:creationId xmlns:a16="http://schemas.microsoft.com/office/drawing/2014/main" id="{83E98239-8F5C-0BB8-2B4B-6B8FE203B4B4}"/>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Rounded Rectangle 64">
                <a:extLst>
                  <a:ext uri="{FF2B5EF4-FFF2-40B4-BE49-F238E27FC236}">
                    <a16:creationId xmlns:a16="http://schemas.microsoft.com/office/drawing/2014/main" id="{8832D3E7-22E6-F7ED-2CD4-503524A6A06C}"/>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8" name="Group 357">
                <a:extLst>
                  <a:ext uri="{FF2B5EF4-FFF2-40B4-BE49-F238E27FC236}">
                    <a16:creationId xmlns:a16="http://schemas.microsoft.com/office/drawing/2014/main" id="{BB61D6BB-1735-985C-F38C-9146A3E8877F}"/>
                  </a:ext>
                </a:extLst>
              </p:cNvPr>
              <p:cNvGrpSpPr/>
              <p:nvPr/>
            </p:nvGrpSpPr>
            <p:grpSpPr>
              <a:xfrm rot="788617">
                <a:off x="5580790" y="5878101"/>
                <a:ext cx="565563" cy="329168"/>
                <a:chOff x="533400" y="4953000"/>
                <a:chExt cx="1828800" cy="685800"/>
              </a:xfrm>
            </p:grpSpPr>
            <p:sp>
              <p:nvSpPr>
                <p:cNvPr id="731" name="Plaque 730">
                  <a:extLst>
                    <a:ext uri="{FF2B5EF4-FFF2-40B4-BE49-F238E27FC236}">
                      <a16:creationId xmlns:a16="http://schemas.microsoft.com/office/drawing/2014/main" id="{C1310EF0-470F-CFF6-0ECD-83F1877261E2}"/>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Plaque 731">
                  <a:extLst>
                    <a:ext uri="{FF2B5EF4-FFF2-40B4-BE49-F238E27FC236}">
                      <a16:creationId xmlns:a16="http://schemas.microsoft.com/office/drawing/2014/main" id="{BFA8F33F-26F8-5DF9-C7C5-C56706235BD6}"/>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Plaque 732">
                  <a:extLst>
                    <a:ext uri="{FF2B5EF4-FFF2-40B4-BE49-F238E27FC236}">
                      <a16:creationId xmlns:a16="http://schemas.microsoft.com/office/drawing/2014/main" id="{9EE9CFD5-0F4D-90B3-BEF5-4C2D7A72517B}"/>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358">
                <a:extLst>
                  <a:ext uri="{FF2B5EF4-FFF2-40B4-BE49-F238E27FC236}">
                    <a16:creationId xmlns:a16="http://schemas.microsoft.com/office/drawing/2014/main" id="{262DD978-2D37-9C94-0465-B5A0B5498899}"/>
                  </a:ext>
                </a:extLst>
              </p:cNvPr>
              <p:cNvGrpSpPr/>
              <p:nvPr/>
            </p:nvGrpSpPr>
            <p:grpSpPr>
              <a:xfrm rot="21218663">
                <a:off x="7171217" y="5948339"/>
                <a:ext cx="580503" cy="331830"/>
                <a:chOff x="533400" y="4953000"/>
                <a:chExt cx="1828800" cy="685800"/>
              </a:xfrm>
            </p:grpSpPr>
            <p:sp>
              <p:nvSpPr>
                <p:cNvPr id="242" name="Plaque 241">
                  <a:extLst>
                    <a:ext uri="{FF2B5EF4-FFF2-40B4-BE49-F238E27FC236}">
                      <a16:creationId xmlns:a16="http://schemas.microsoft.com/office/drawing/2014/main" id="{0171B764-4A89-B32F-C5BF-5E713884BCC0}"/>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Plaque 242">
                  <a:extLst>
                    <a:ext uri="{FF2B5EF4-FFF2-40B4-BE49-F238E27FC236}">
                      <a16:creationId xmlns:a16="http://schemas.microsoft.com/office/drawing/2014/main" id="{307E2C16-FC50-6FFE-3DFD-844B588C84E3}"/>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Plaque 243">
                  <a:extLst>
                    <a:ext uri="{FF2B5EF4-FFF2-40B4-BE49-F238E27FC236}">
                      <a16:creationId xmlns:a16="http://schemas.microsoft.com/office/drawing/2014/main" id="{5C582394-8684-1AA7-C001-07A58530527F}"/>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358">
                <a:extLst>
                  <a:ext uri="{FF2B5EF4-FFF2-40B4-BE49-F238E27FC236}">
                    <a16:creationId xmlns:a16="http://schemas.microsoft.com/office/drawing/2014/main" id="{E2A4CE92-6071-FFB9-F0FE-8591E7041C2C}"/>
                  </a:ext>
                </a:extLst>
              </p:cNvPr>
              <p:cNvGrpSpPr/>
              <p:nvPr/>
            </p:nvGrpSpPr>
            <p:grpSpPr>
              <a:xfrm>
                <a:off x="5786707" y="2033665"/>
                <a:ext cx="537440" cy="331830"/>
                <a:chOff x="533400" y="4953000"/>
                <a:chExt cx="1828800" cy="685800"/>
              </a:xfrm>
            </p:grpSpPr>
            <p:sp>
              <p:nvSpPr>
                <p:cNvPr id="239" name="Plaque 238">
                  <a:extLst>
                    <a:ext uri="{FF2B5EF4-FFF2-40B4-BE49-F238E27FC236}">
                      <a16:creationId xmlns:a16="http://schemas.microsoft.com/office/drawing/2014/main" id="{25D4E6B4-01F9-45D5-D31B-9D5EF6E4CBE7}"/>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Plaque 239">
                  <a:extLst>
                    <a:ext uri="{FF2B5EF4-FFF2-40B4-BE49-F238E27FC236}">
                      <a16:creationId xmlns:a16="http://schemas.microsoft.com/office/drawing/2014/main" id="{A927C600-83E7-3E6C-2F70-1B571D824693}"/>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Plaque 240">
                  <a:extLst>
                    <a:ext uri="{FF2B5EF4-FFF2-40B4-BE49-F238E27FC236}">
                      <a16:creationId xmlns:a16="http://schemas.microsoft.com/office/drawing/2014/main" id="{B759D539-32F5-A72D-0005-348C25B77E33}"/>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358">
                <a:extLst>
                  <a:ext uri="{FF2B5EF4-FFF2-40B4-BE49-F238E27FC236}">
                    <a16:creationId xmlns:a16="http://schemas.microsoft.com/office/drawing/2014/main" id="{A8ABACD9-21A0-8BAF-36E9-ED14858FF750}"/>
                  </a:ext>
                </a:extLst>
              </p:cNvPr>
              <p:cNvGrpSpPr/>
              <p:nvPr/>
            </p:nvGrpSpPr>
            <p:grpSpPr>
              <a:xfrm>
                <a:off x="6372556" y="2018890"/>
                <a:ext cx="537440" cy="331830"/>
                <a:chOff x="533400" y="4953000"/>
                <a:chExt cx="1828800" cy="685800"/>
              </a:xfrm>
            </p:grpSpPr>
            <p:sp>
              <p:nvSpPr>
                <p:cNvPr id="236" name="Plaque 235">
                  <a:extLst>
                    <a:ext uri="{FF2B5EF4-FFF2-40B4-BE49-F238E27FC236}">
                      <a16:creationId xmlns:a16="http://schemas.microsoft.com/office/drawing/2014/main" id="{122F4CB1-D9A8-3BAC-B291-F68580EFC7B0}"/>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Plaque 236">
                  <a:extLst>
                    <a:ext uri="{FF2B5EF4-FFF2-40B4-BE49-F238E27FC236}">
                      <a16:creationId xmlns:a16="http://schemas.microsoft.com/office/drawing/2014/main" id="{55C923CA-5212-BB5B-6EE4-02FE1D22537B}"/>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Plaque 237">
                  <a:extLst>
                    <a:ext uri="{FF2B5EF4-FFF2-40B4-BE49-F238E27FC236}">
                      <a16:creationId xmlns:a16="http://schemas.microsoft.com/office/drawing/2014/main" id="{21B21DBC-45D7-30EE-B641-44617A13585A}"/>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358">
                <a:extLst>
                  <a:ext uri="{FF2B5EF4-FFF2-40B4-BE49-F238E27FC236}">
                    <a16:creationId xmlns:a16="http://schemas.microsoft.com/office/drawing/2014/main" id="{45132048-A93D-26B4-11D4-9CBB9EE0B452}"/>
                  </a:ext>
                </a:extLst>
              </p:cNvPr>
              <p:cNvGrpSpPr/>
              <p:nvPr/>
            </p:nvGrpSpPr>
            <p:grpSpPr>
              <a:xfrm>
                <a:off x="6961976" y="2041051"/>
                <a:ext cx="537440" cy="331830"/>
                <a:chOff x="533400" y="4953000"/>
                <a:chExt cx="1828800" cy="685800"/>
              </a:xfrm>
            </p:grpSpPr>
            <p:sp>
              <p:nvSpPr>
                <p:cNvPr id="233" name="Plaque 232">
                  <a:extLst>
                    <a:ext uri="{FF2B5EF4-FFF2-40B4-BE49-F238E27FC236}">
                      <a16:creationId xmlns:a16="http://schemas.microsoft.com/office/drawing/2014/main" id="{6F7AEDBE-C843-0429-9498-D9B77131C6BA}"/>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Plaque 233">
                  <a:extLst>
                    <a:ext uri="{FF2B5EF4-FFF2-40B4-BE49-F238E27FC236}">
                      <a16:creationId xmlns:a16="http://schemas.microsoft.com/office/drawing/2014/main" id="{9B3936AA-D56C-268E-C0BA-AF1CBE3EABD6}"/>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Plaque 234">
                  <a:extLst>
                    <a:ext uri="{FF2B5EF4-FFF2-40B4-BE49-F238E27FC236}">
                      <a16:creationId xmlns:a16="http://schemas.microsoft.com/office/drawing/2014/main" id="{86232CE6-E202-739D-C866-C7D8A40E3286}"/>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4" name="Group 733">
              <a:extLst>
                <a:ext uri="{FF2B5EF4-FFF2-40B4-BE49-F238E27FC236}">
                  <a16:creationId xmlns:a16="http://schemas.microsoft.com/office/drawing/2014/main" id="{32243F69-F6AC-2B61-0FD6-1B42D9AEA0B3}"/>
                </a:ext>
              </a:extLst>
            </p:cNvPr>
            <p:cNvGrpSpPr/>
            <p:nvPr/>
          </p:nvGrpSpPr>
          <p:grpSpPr>
            <a:xfrm>
              <a:off x="1990623" y="1054627"/>
              <a:ext cx="850887" cy="1668861"/>
              <a:chOff x="7605883" y="1307174"/>
              <a:chExt cx="2432580" cy="4771063"/>
            </a:xfrm>
          </p:grpSpPr>
          <p:sp>
            <p:nvSpPr>
              <p:cNvPr id="735" name="Oval 734">
                <a:extLst>
                  <a:ext uri="{FF2B5EF4-FFF2-40B4-BE49-F238E27FC236}">
                    <a16:creationId xmlns:a16="http://schemas.microsoft.com/office/drawing/2014/main" id="{53AA491F-9717-4B15-B48A-38338E6D68FE}"/>
                  </a:ext>
                </a:extLst>
              </p:cNvPr>
              <p:cNvSpPr/>
              <p:nvPr/>
            </p:nvSpPr>
            <p:spPr>
              <a:xfrm rot="18622714">
                <a:off x="7562887" y="3938522"/>
                <a:ext cx="505929" cy="419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36" name="Flowchart: Manual Operation 735">
                <a:extLst>
                  <a:ext uri="{FF2B5EF4-FFF2-40B4-BE49-F238E27FC236}">
                    <a16:creationId xmlns:a16="http://schemas.microsoft.com/office/drawing/2014/main" id="{72923C76-C6FA-642B-8394-EA2294DFE25C}"/>
                  </a:ext>
                </a:extLst>
              </p:cNvPr>
              <p:cNvSpPr/>
              <p:nvPr/>
            </p:nvSpPr>
            <p:spPr>
              <a:xfrm rot="12304159">
                <a:off x="7825002" y="2774682"/>
                <a:ext cx="655612" cy="142778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2D377DEC-319F-1CFA-4205-EBD86010C848}"/>
                  </a:ext>
                </a:extLst>
              </p:cNvPr>
              <p:cNvSpPr/>
              <p:nvPr/>
            </p:nvSpPr>
            <p:spPr>
              <a:xfrm rot="12296205" flipH="1">
                <a:off x="8907060" y="5671146"/>
                <a:ext cx="560083" cy="38459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38" name="Oval 737">
                <a:extLst>
                  <a:ext uri="{FF2B5EF4-FFF2-40B4-BE49-F238E27FC236}">
                    <a16:creationId xmlns:a16="http://schemas.microsoft.com/office/drawing/2014/main" id="{68DBE58A-43C0-72C2-0725-518A8389C5CB}"/>
                  </a:ext>
                </a:extLst>
              </p:cNvPr>
              <p:cNvSpPr/>
              <p:nvPr/>
            </p:nvSpPr>
            <p:spPr>
              <a:xfrm rot="20660369" flipH="1">
                <a:off x="8213180" y="5687756"/>
                <a:ext cx="516350" cy="390481"/>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39" name="Flowchart: Manual Operation 738">
                <a:extLst>
                  <a:ext uri="{FF2B5EF4-FFF2-40B4-BE49-F238E27FC236}">
                    <a16:creationId xmlns:a16="http://schemas.microsoft.com/office/drawing/2014/main" id="{F8A42210-CA6E-4FDF-B7D7-44ED660896A1}"/>
                  </a:ext>
                </a:extLst>
              </p:cNvPr>
              <p:cNvSpPr/>
              <p:nvPr/>
            </p:nvSpPr>
            <p:spPr>
              <a:xfrm rot="10487677">
                <a:off x="8829904" y="4309689"/>
                <a:ext cx="546781" cy="1511777"/>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Flowchart: Manual Operation 739">
                <a:extLst>
                  <a:ext uri="{FF2B5EF4-FFF2-40B4-BE49-F238E27FC236}">
                    <a16:creationId xmlns:a16="http://schemas.microsoft.com/office/drawing/2014/main" id="{A93341C2-53DC-8F64-AFF3-CE11C3402723}"/>
                  </a:ext>
                </a:extLst>
              </p:cNvPr>
              <p:cNvSpPr/>
              <p:nvPr/>
            </p:nvSpPr>
            <p:spPr>
              <a:xfrm rot="11109320">
                <a:off x="8289852" y="4349403"/>
                <a:ext cx="617962" cy="1511777"/>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740">
                <a:extLst>
                  <a:ext uri="{FF2B5EF4-FFF2-40B4-BE49-F238E27FC236}">
                    <a16:creationId xmlns:a16="http://schemas.microsoft.com/office/drawing/2014/main" id="{D211C60B-AB06-3F61-4A21-62995B3DEE33}"/>
                  </a:ext>
                </a:extLst>
              </p:cNvPr>
              <p:cNvSpPr/>
              <p:nvPr/>
            </p:nvSpPr>
            <p:spPr>
              <a:xfrm>
                <a:off x="9532533" y="3889751"/>
                <a:ext cx="505930" cy="419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42" name="Flowchart: Manual Operation 741">
                <a:extLst>
                  <a:ext uri="{FF2B5EF4-FFF2-40B4-BE49-F238E27FC236}">
                    <a16:creationId xmlns:a16="http://schemas.microsoft.com/office/drawing/2014/main" id="{9BAB85CE-9748-718B-DFD6-4D1E88D983AB}"/>
                  </a:ext>
                </a:extLst>
              </p:cNvPr>
              <p:cNvSpPr/>
              <p:nvPr/>
            </p:nvSpPr>
            <p:spPr>
              <a:xfrm rot="9407679">
                <a:off x="9142432" y="2770140"/>
                <a:ext cx="655612" cy="142778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Flowchart: Manual Operation 742">
                <a:extLst>
                  <a:ext uri="{FF2B5EF4-FFF2-40B4-BE49-F238E27FC236}">
                    <a16:creationId xmlns:a16="http://schemas.microsoft.com/office/drawing/2014/main" id="{0315A3F7-8DF2-A107-4817-4794967EDE27}"/>
                  </a:ext>
                </a:extLst>
              </p:cNvPr>
              <p:cNvSpPr/>
              <p:nvPr/>
            </p:nvSpPr>
            <p:spPr>
              <a:xfrm rot="10800000">
                <a:off x="8201172" y="2801616"/>
                <a:ext cx="1275822" cy="2183677"/>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Isosceles Triangle 743">
                <a:extLst>
                  <a:ext uri="{FF2B5EF4-FFF2-40B4-BE49-F238E27FC236}">
                    <a16:creationId xmlns:a16="http://schemas.microsoft.com/office/drawing/2014/main" id="{E18DB41E-2CB7-2DE1-E5EA-9A7174A7D38D}"/>
                  </a:ext>
                </a:extLst>
              </p:cNvPr>
              <p:cNvSpPr/>
              <p:nvPr/>
            </p:nvSpPr>
            <p:spPr>
              <a:xfrm rot="10800000">
                <a:off x="8456486" y="2767097"/>
                <a:ext cx="742342" cy="587913"/>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FD0E722E-9848-6064-4F91-09F5790A8E91}"/>
                  </a:ext>
                </a:extLst>
              </p:cNvPr>
              <p:cNvSpPr/>
              <p:nvPr/>
            </p:nvSpPr>
            <p:spPr>
              <a:xfrm>
                <a:off x="8074451" y="1370123"/>
                <a:ext cx="1549213" cy="15957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Moon 745">
                <a:extLst>
                  <a:ext uri="{FF2B5EF4-FFF2-40B4-BE49-F238E27FC236}">
                    <a16:creationId xmlns:a16="http://schemas.microsoft.com/office/drawing/2014/main" id="{46DB30E8-BF97-1A2E-9F34-05221FE783A3}"/>
                  </a:ext>
                </a:extLst>
              </p:cNvPr>
              <p:cNvSpPr/>
              <p:nvPr/>
            </p:nvSpPr>
            <p:spPr>
              <a:xfrm rot="9867076">
                <a:off x="9213447" y="1692102"/>
                <a:ext cx="546781" cy="1007851"/>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Moon 746">
                <a:extLst>
                  <a:ext uri="{FF2B5EF4-FFF2-40B4-BE49-F238E27FC236}">
                    <a16:creationId xmlns:a16="http://schemas.microsoft.com/office/drawing/2014/main" id="{A0DAF67F-A242-7D75-D6DE-8651CBF8C226}"/>
                  </a:ext>
                </a:extLst>
              </p:cNvPr>
              <p:cNvSpPr/>
              <p:nvPr/>
            </p:nvSpPr>
            <p:spPr>
              <a:xfrm rot="11163696" flipH="1">
                <a:off x="7824739" y="1737542"/>
                <a:ext cx="546781" cy="1007851"/>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Rectangle 747">
                <a:extLst>
                  <a:ext uri="{FF2B5EF4-FFF2-40B4-BE49-F238E27FC236}">
                    <a16:creationId xmlns:a16="http://schemas.microsoft.com/office/drawing/2014/main" id="{3828ED27-02C2-1731-E74C-8C3512C8E48E}"/>
                  </a:ext>
                </a:extLst>
              </p:cNvPr>
              <p:cNvSpPr/>
              <p:nvPr/>
            </p:nvSpPr>
            <p:spPr>
              <a:xfrm>
                <a:off x="7983321" y="1622085"/>
                <a:ext cx="1549213" cy="272883"/>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749" name="Group 161">
                <a:extLst>
                  <a:ext uri="{FF2B5EF4-FFF2-40B4-BE49-F238E27FC236}">
                    <a16:creationId xmlns:a16="http://schemas.microsoft.com/office/drawing/2014/main" id="{06A98B3C-3BB8-7928-7C7F-E2B47F540BC3}"/>
                  </a:ext>
                </a:extLst>
              </p:cNvPr>
              <p:cNvGrpSpPr/>
              <p:nvPr/>
            </p:nvGrpSpPr>
            <p:grpSpPr>
              <a:xfrm rot="5400000">
                <a:off x="7741166" y="3957135"/>
                <a:ext cx="1824219" cy="161069"/>
                <a:chOff x="4953000" y="3276600"/>
                <a:chExt cx="6172200" cy="990600"/>
              </a:xfrm>
              <a:solidFill>
                <a:srgbClr val="CF9E55"/>
              </a:solidFill>
            </p:grpSpPr>
            <p:grpSp>
              <p:nvGrpSpPr>
                <p:cNvPr id="858" name="Group 284">
                  <a:extLst>
                    <a:ext uri="{FF2B5EF4-FFF2-40B4-BE49-F238E27FC236}">
                      <a16:creationId xmlns:a16="http://schemas.microsoft.com/office/drawing/2014/main" id="{2BC96275-9660-5ECE-C4CE-306612450672}"/>
                    </a:ext>
                  </a:extLst>
                </p:cNvPr>
                <p:cNvGrpSpPr/>
                <p:nvPr/>
              </p:nvGrpSpPr>
              <p:grpSpPr>
                <a:xfrm>
                  <a:off x="4953000" y="3276600"/>
                  <a:ext cx="1600200" cy="990600"/>
                  <a:chOff x="4953000" y="3276600"/>
                  <a:chExt cx="1600200" cy="990600"/>
                </a:xfrm>
                <a:grpFill/>
              </p:grpSpPr>
              <p:sp>
                <p:nvSpPr>
                  <p:cNvPr id="874" name="Octagon 873">
                    <a:extLst>
                      <a:ext uri="{FF2B5EF4-FFF2-40B4-BE49-F238E27FC236}">
                        <a16:creationId xmlns:a16="http://schemas.microsoft.com/office/drawing/2014/main" id="{035829B8-11F0-DAD2-4C06-32F251026D78}"/>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Diamond 874">
                    <a:extLst>
                      <a:ext uri="{FF2B5EF4-FFF2-40B4-BE49-F238E27FC236}">
                        <a16:creationId xmlns:a16="http://schemas.microsoft.com/office/drawing/2014/main" id="{6C9C94A2-5A54-8108-9A04-CCC9D54D69E4}"/>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Diamond 875">
                    <a:extLst>
                      <a:ext uri="{FF2B5EF4-FFF2-40B4-BE49-F238E27FC236}">
                        <a16:creationId xmlns:a16="http://schemas.microsoft.com/office/drawing/2014/main" id="{C73D355C-17BB-AD11-4AC3-72C52AA9111F}"/>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Diamond 876">
                    <a:extLst>
                      <a:ext uri="{FF2B5EF4-FFF2-40B4-BE49-F238E27FC236}">
                        <a16:creationId xmlns:a16="http://schemas.microsoft.com/office/drawing/2014/main" id="{5E52093E-0B8F-8578-59A0-7AC746C5E41A}"/>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9" name="Group 285">
                  <a:extLst>
                    <a:ext uri="{FF2B5EF4-FFF2-40B4-BE49-F238E27FC236}">
                      <a16:creationId xmlns:a16="http://schemas.microsoft.com/office/drawing/2014/main" id="{B1D8B5C0-4E00-90F6-44A8-3EBEC40949D6}"/>
                    </a:ext>
                  </a:extLst>
                </p:cNvPr>
                <p:cNvGrpSpPr/>
                <p:nvPr/>
              </p:nvGrpSpPr>
              <p:grpSpPr>
                <a:xfrm>
                  <a:off x="6477000" y="3276600"/>
                  <a:ext cx="1600200" cy="990600"/>
                  <a:chOff x="4953000" y="3276600"/>
                  <a:chExt cx="1600200" cy="990600"/>
                </a:xfrm>
                <a:grpFill/>
              </p:grpSpPr>
              <p:sp>
                <p:nvSpPr>
                  <p:cNvPr id="870" name="Octagon 869">
                    <a:extLst>
                      <a:ext uri="{FF2B5EF4-FFF2-40B4-BE49-F238E27FC236}">
                        <a16:creationId xmlns:a16="http://schemas.microsoft.com/office/drawing/2014/main" id="{73B85902-6A97-8D74-5BC7-BB2816B3FA50}"/>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Diamond 870">
                    <a:extLst>
                      <a:ext uri="{FF2B5EF4-FFF2-40B4-BE49-F238E27FC236}">
                        <a16:creationId xmlns:a16="http://schemas.microsoft.com/office/drawing/2014/main" id="{353DEF13-DC00-4F05-45C8-6BF419E9F456}"/>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Diamond 871">
                    <a:extLst>
                      <a:ext uri="{FF2B5EF4-FFF2-40B4-BE49-F238E27FC236}">
                        <a16:creationId xmlns:a16="http://schemas.microsoft.com/office/drawing/2014/main" id="{752BC3D4-3364-DFA1-48CE-03B85BB480E2}"/>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Diamond 872">
                    <a:extLst>
                      <a:ext uri="{FF2B5EF4-FFF2-40B4-BE49-F238E27FC236}">
                        <a16:creationId xmlns:a16="http://schemas.microsoft.com/office/drawing/2014/main" id="{4283553D-E535-10A2-B19F-E09F2E09BFF6}"/>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0" name="Group 290">
                  <a:extLst>
                    <a:ext uri="{FF2B5EF4-FFF2-40B4-BE49-F238E27FC236}">
                      <a16:creationId xmlns:a16="http://schemas.microsoft.com/office/drawing/2014/main" id="{BD423DE6-32D3-D91D-D05E-2E203BFC17E5}"/>
                    </a:ext>
                  </a:extLst>
                </p:cNvPr>
                <p:cNvGrpSpPr/>
                <p:nvPr/>
              </p:nvGrpSpPr>
              <p:grpSpPr>
                <a:xfrm>
                  <a:off x="8001000" y="3276600"/>
                  <a:ext cx="1600200" cy="990600"/>
                  <a:chOff x="4953000" y="3276600"/>
                  <a:chExt cx="1600200" cy="990600"/>
                </a:xfrm>
                <a:grpFill/>
              </p:grpSpPr>
              <p:sp>
                <p:nvSpPr>
                  <p:cNvPr id="866" name="Octagon 865">
                    <a:extLst>
                      <a:ext uri="{FF2B5EF4-FFF2-40B4-BE49-F238E27FC236}">
                        <a16:creationId xmlns:a16="http://schemas.microsoft.com/office/drawing/2014/main" id="{2BAAB437-7831-D8A5-08BE-C356B4EE1091}"/>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Diamond 866">
                    <a:extLst>
                      <a:ext uri="{FF2B5EF4-FFF2-40B4-BE49-F238E27FC236}">
                        <a16:creationId xmlns:a16="http://schemas.microsoft.com/office/drawing/2014/main" id="{31DEECB8-1708-BE79-7FEB-1D58A40BDC9E}"/>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Diamond 867">
                    <a:extLst>
                      <a:ext uri="{FF2B5EF4-FFF2-40B4-BE49-F238E27FC236}">
                        <a16:creationId xmlns:a16="http://schemas.microsoft.com/office/drawing/2014/main" id="{E58FDF97-FB9D-D104-B8E6-8C94E7B53DFF}"/>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Diamond 868">
                    <a:extLst>
                      <a:ext uri="{FF2B5EF4-FFF2-40B4-BE49-F238E27FC236}">
                        <a16:creationId xmlns:a16="http://schemas.microsoft.com/office/drawing/2014/main" id="{8A60B323-9A4D-8B02-54E4-7C89BADCB11D}"/>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1" name="Group 295">
                  <a:extLst>
                    <a:ext uri="{FF2B5EF4-FFF2-40B4-BE49-F238E27FC236}">
                      <a16:creationId xmlns:a16="http://schemas.microsoft.com/office/drawing/2014/main" id="{AA73998A-F37A-17D4-0199-67525B97261E}"/>
                    </a:ext>
                  </a:extLst>
                </p:cNvPr>
                <p:cNvGrpSpPr/>
                <p:nvPr/>
              </p:nvGrpSpPr>
              <p:grpSpPr>
                <a:xfrm>
                  <a:off x="9525000" y="3276600"/>
                  <a:ext cx="1600200" cy="990600"/>
                  <a:chOff x="4953000" y="3276600"/>
                  <a:chExt cx="1600200" cy="990600"/>
                </a:xfrm>
                <a:grpFill/>
              </p:grpSpPr>
              <p:sp>
                <p:nvSpPr>
                  <p:cNvPr id="862" name="Octagon 861">
                    <a:extLst>
                      <a:ext uri="{FF2B5EF4-FFF2-40B4-BE49-F238E27FC236}">
                        <a16:creationId xmlns:a16="http://schemas.microsoft.com/office/drawing/2014/main" id="{C2A4F9D5-8344-4E21-EB3F-BFA93081144F}"/>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Diamond 862">
                    <a:extLst>
                      <a:ext uri="{FF2B5EF4-FFF2-40B4-BE49-F238E27FC236}">
                        <a16:creationId xmlns:a16="http://schemas.microsoft.com/office/drawing/2014/main" id="{FFF47AAF-EABE-144C-584D-50E83AD42B1A}"/>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Diamond 863">
                    <a:extLst>
                      <a:ext uri="{FF2B5EF4-FFF2-40B4-BE49-F238E27FC236}">
                        <a16:creationId xmlns:a16="http://schemas.microsoft.com/office/drawing/2014/main" id="{8C5B21C3-E963-D59D-145B-73014A4691E1}"/>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Diamond 864">
                    <a:extLst>
                      <a:ext uri="{FF2B5EF4-FFF2-40B4-BE49-F238E27FC236}">
                        <a16:creationId xmlns:a16="http://schemas.microsoft.com/office/drawing/2014/main" id="{3E7F711F-1F1F-F42C-9121-5AEB6D93A93D}"/>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0" name="Group 182">
                <a:extLst>
                  <a:ext uri="{FF2B5EF4-FFF2-40B4-BE49-F238E27FC236}">
                    <a16:creationId xmlns:a16="http://schemas.microsoft.com/office/drawing/2014/main" id="{58CD1234-0988-6C63-1EFF-5B16F0A41F0E}"/>
                  </a:ext>
                </a:extLst>
              </p:cNvPr>
              <p:cNvGrpSpPr/>
              <p:nvPr/>
            </p:nvGrpSpPr>
            <p:grpSpPr>
              <a:xfrm rot="5400000">
                <a:off x="8049304" y="3992352"/>
                <a:ext cx="1824219" cy="161069"/>
                <a:chOff x="4953000" y="3276600"/>
                <a:chExt cx="6172200" cy="990600"/>
              </a:xfrm>
              <a:solidFill>
                <a:srgbClr val="CF9E55"/>
              </a:solidFill>
            </p:grpSpPr>
            <p:grpSp>
              <p:nvGrpSpPr>
                <p:cNvPr id="838" name="Group 284">
                  <a:extLst>
                    <a:ext uri="{FF2B5EF4-FFF2-40B4-BE49-F238E27FC236}">
                      <a16:creationId xmlns:a16="http://schemas.microsoft.com/office/drawing/2014/main" id="{D1552DC1-7D7E-E2C1-71DB-FCC705106272}"/>
                    </a:ext>
                  </a:extLst>
                </p:cNvPr>
                <p:cNvGrpSpPr/>
                <p:nvPr/>
              </p:nvGrpSpPr>
              <p:grpSpPr>
                <a:xfrm>
                  <a:off x="4953000" y="3276600"/>
                  <a:ext cx="1600200" cy="990600"/>
                  <a:chOff x="4953000" y="3276600"/>
                  <a:chExt cx="1600200" cy="990600"/>
                </a:xfrm>
                <a:grpFill/>
              </p:grpSpPr>
              <p:sp>
                <p:nvSpPr>
                  <p:cNvPr id="854" name="Octagon 853">
                    <a:extLst>
                      <a:ext uri="{FF2B5EF4-FFF2-40B4-BE49-F238E27FC236}">
                        <a16:creationId xmlns:a16="http://schemas.microsoft.com/office/drawing/2014/main" id="{E117C67E-B673-7851-547B-9B5E378ACC74}"/>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Diamond 854">
                    <a:extLst>
                      <a:ext uri="{FF2B5EF4-FFF2-40B4-BE49-F238E27FC236}">
                        <a16:creationId xmlns:a16="http://schemas.microsoft.com/office/drawing/2014/main" id="{6D1C971B-14C3-F4DD-3AA5-29DC00E1534F}"/>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Diamond 855">
                    <a:extLst>
                      <a:ext uri="{FF2B5EF4-FFF2-40B4-BE49-F238E27FC236}">
                        <a16:creationId xmlns:a16="http://schemas.microsoft.com/office/drawing/2014/main" id="{ECAA1BD8-A9FF-5456-8329-16721376F478}"/>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Diamond 856">
                    <a:extLst>
                      <a:ext uri="{FF2B5EF4-FFF2-40B4-BE49-F238E27FC236}">
                        <a16:creationId xmlns:a16="http://schemas.microsoft.com/office/drawing/2014/main" id="{BF618498-8038-14A1-C747-842FF5631FEA}"/>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9" name="Group 285">
                  <a:extLst>
                    <a:ext uri="{FF2B5EF4-FFF2-40B4-BE49-F238E27FC236}">
                      <a16:creationId xmlns:a16="http://schemas.microsoft.com/office/drawing/2014/main" id="{E2E817ED-2FA6-405A-2FEC-B555677A6261}"/>
                    </a:ext>
                  </a:extLst>
                </p:cNvPr>
                <p:cNvGrpSpPr/>
                <p:nvPr/>
              </p:nvGrpSpPr>
              <p:grpSpPr>
                <a:xfrm>
                  <a:off x="6477000" y="3276600"/>
                  <a:ext cx="1600200" cy="990600"/>
                  <a:chOff x="4953000" y="3276600"/>
                  <a:chExt cx="1600200" cy="990600"/>
                </a:xfrm>
                <a:grpFill/>
              </p:grpSpPr>
              <p:sp>
                <p:nvSpPr>
                  <p:cNvPr id="850" name="Octagon 849">
                    <a:extLst>
                      <a:ext uri="{FF2B5EF4-FFF2-40B4-BE49-F238E27FC236}">
                        <a16:creationId xmlns:a16="http://schemas.microsoft.com/office/drawing/2014/main" id="{07A8184B-25B5-0EA5-1B25-A921DAE0FDAD}"/>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Diamond 850">
                    <a:extLst>
                      <a:ext uri="{FF2B5EF4-FFF2-40B4-BE49-F238E27FC236}">
                        <a16:creationId xmlns:a16="http://schemas.microsoft.com/office/drawing/2014/main" id="{30F7B243-7D05-06CF-2938-B1AD97028DBB}"/>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Diamond 851">
                    <a:extLst>
                      <a:ext uri="{FF2B5EF4-FFF2-40B4-BE49-F238E27FC236}">
                        <a16:creationId xmlns:a16="http://schemas.microsoft.com/office/drawing/2014/main" id="{2DD10CA6-F32E-A85B-D8C4-22D07F1DFF91}"/>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Diamond 852">
                    <a:extLst>
                      <a:ext uri="{FF2B5EF4-FFF2-40B4-BE49-F238E27FC236}">
                        <a16:creationId xmlns:a16="http://schemas.microsoft.com/office/drawing/2014/main" id="{DB553BC4-B26F-5129-EE60-5EEB226BD926}"/>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0" name="Group 290">
                  <a:extLst>
                    <a:ext uri="{FF2B5EF4-FFF2-40B4-BE49-F238E27FC236}">
                      <a16:creationId xmlns:a16="http://schemas.microsoft.com/office/drawing/2014/main" id="{62D76967-6840-CB7F-7025-7CEA1A06C2D1}"/>
                    </a:ext>
                  </a:extLst>
                </p:cNvPr>
                <p:cNvGrpSpPr/>
                <p:nvPr/>
              </p:nvGrpSpPr>
              <p:grpSpPr>
                <a:xfrm>
                  <a:off x="8001000" y="3276600"/>
                  <a:ext cx="1600200" cy="990600"/>
                  <a:chOff x="4953000" y="3276600"/>
                  <a:chExt cx="1600200" cy="990600"/>
                </a:xfrm>
                <a:grpFill/>
              </p:grpSpPr>
              <p:sp>
                <p:nvSpPr>
                  <p:cNvPr id="846" name="Octagon 845">
                    <a:extLst>
                      <a:ext uri="{FF2B5EF4-FFF2-40B4-BE49-F238E27FC236}">
                        <a16:creationId xmlns:a16="http://schemas.microsoft.com/office/drawing/2014/main" id="{257E30CF-91BD-EEB7-ADCE-1359CFF0CC17}"/>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Diamond 846">
                    <a:extLst>
                      <a:ext uri="{FF2B5EF4-FFF2-40B4-BE49-F238E27FC236}">
                        <a16:creationId xmlns:a16="http://schemas.microsoft.com/office/drawing/2014/main" id="{BBDE8F00-ED64-568F-7CF1-D0AED516DA2A}"/>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Diamond 847">
                    <a:extLst>
                      <a:ext uri="{FF2B5EF4-FFF2-40B4-BE49-F238E27FC236}">
                        <a16:creationId xmlns:a16="http://schemas.microsoft.com/office/drawing/2014/main" id="{E3B5F048-C874-538A-E20C-2E574B88ED4D}"/>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Diamond 848">
                    <a:extLst>
                      <a:ext uri="{FF2B5EF4-FFF2-40B4-BE49-F238E27FC236}">
                        <a16:creationId xmlns:a16="http://schemas.microsoft.com/office/drawing/2014/main" id="{51535A92-8981-7020-149C-F3EFE576F7AD}"/>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1" name="Group 295">
                  <a:extLst>
                    <a:ext uri="{FF2B5EF4-FFF2-40B4-BE49-F238E27FC236}">
                      <a16:creationId xmlns:a16="http://schemas.microsoft.com/office/drawing/2014/main" id="{1ADB7019-208E-514E-BEAB-F03F5229D1A2}"/>
                    </a:ext>
                  </a:extLst>
                </p:cNvPr>
                <p:cNvGrpSpPr/>
                <p:nvPr/>
              </p:nvGrpSpPr>
              <p:grpSpPr>
                <a:xfrm>
                  <a:off x="9525000" y="3276600"/>
                  <a:ext cx="1600200" cy="990600"/>
                  <a:chOff x="4953000" y="3276600"/>
                  <a:chExt cx="1600200" cy="990600"/>
                </a:xfrm>
                <a:grpFill/>
              </p:grpSpPr>
              <p:sp>
                <p:nvSpPr>
                  <p:cNvPr id="842" name="Octagon 841">
                    <a:extLst>
                      <a:ext uri="{FF2B5EF4-FFF2-40B4-BE49-F238E27FC236}">
                        <a16:creationId xmlns:a16="http://schemas.microsoft.com/office/drawing/2014/main" id="{234A1959-E76C-FEFE-234C-3D534867693E}"/>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Diamond 842">
                    <a:extLst>
                      <a:ext uri="{FF2B5EF4-FFF2-40B4-BE49-F238E27FC236}">
                        <a16:creationId xmlns:a16="http://schemas.microsoft.com/office/drawing/2014/main" id="{60EE27CC-440F-4E64-BD27-D6ED0766E111}"/>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Diamond 843">
                    <a:extLst>
                      <a:ext uri="{FF2B5EF4-FFF2-40B4-BE49-F238E27FC236}">
                        <a16:creationId xmlns:a16="http://schemas.microsoft.com/office/drawing/2014/main" id="{4D36235C-7841-1A8E-392C-5B2FD9B7BAE4}"/>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Diamond 844">
                    <a:extLst>
                      <a:ext uri="{FF2B5EF4-FFF2-40B4-BE49-F238E27FC236}">
                        <a16:creationId xmlns:a16="http://schemas.microsoft.com/office/drawing/2014/main" id="{71844670-F878-9369-E46B-CA0196FB87D9}"/>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1" name="Group 204">
                <a:extLst>
                  <a:ext uri="{FF2B5EF4-FFF2-40B4-BE49-F238E27FC236}">
                    <a16:creationId xmlns:a16="http://schemas.microsoft.com/office/drawing/2014/main" id="{338F94DB-0071-1BF9-120F-04B8150DB424}"/>
                  </a:ext>
                </a:extLst>
              </p:cNvPr>
              <p:cNvGrpSpPr/>
              <p:nvPr/>
            </p:nvGrpSpPr>
            <p:grpSpPr>
              <a:xfrm rot="5236648">
                <a:off x="8175182" y="3911321"/>
                <a:ext cx="2041246" cy="106309"/>
                <a:chOff x="4953000" y="3276600"/>
                <a:chExt cx="6172200" cy="990600"/>
              </a:xfrm>
              <a:solidFill>
                <a:srgbClr val="CF9E55"/>
              </a:solidFill>
            </p:grpSpPr>
            <p:grpSp>
              <p:nvGrpSpPr>
                <p:cNvPr id="818" name="Group 284">
                  <a:extLst>
                    <a:ext uri="{FF2B5EF4-FFF2-40B4-BE49-F238E27FC236}">
                      <a16:creationId xmlns:a16="http://schemas.microsoft.com/office/drawing/2014/main" id="{E9AFB9BE-8080-2552-883A-FAE183429785}"/>
                    </a:ext>
                  </a:extLst>
                </p:cNvPr>
                <p:cNvGrpSpPr/>
                <p:nvPr/>
              </p:nvGrpSpPr>
              <p:grpSpPr>
                <a:xfrm>
                  <a:off x="4953000" y="3276600"/>
                  <a:ext cx="1600200" cy="990600"/>
                  <a:chOff x="4953000" y="3276600"/>
                  <a:chExt cx="1600200" cy="990600"/>
                </a:xfrm>
                <a:grpFill/>
              </p:grpSpPr>
              <p:sp>
                <p:nvSpPr>
                  <p:cNvPr id="834" name="Octagon 833">
                    <a:extLst>
                      <a:ext uri="{FF2B5EF4-FFF2-40B4-BE49-F238E27FC236}">
                        <a16:creationId xmlns:a16="http://schemas.microsoft.com/office/drawing/2014/main" id="{E1872BBE-64AE-6BCA-D04B-4ECE5E9F63D3}"/>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Diamond 834">
                    <a:extLst>
                      <a:ext uri="{FF2B5EF4-FFF2-40B4-BE49-F238E27FC236}">
                        <a16:creationId xmlns:a16="http://schemas.microsoft.com/office/drawing/2014/main" id="{09A4150D-3A7A-2C6F-B041-2507C958F354}"/>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Diamond 835">
                    <a:extLst>
                      <a:ext uri="{FF2B5EF4-FFF2-40B4-BE49-F238E27FC236}">
                        <a16:creationId xmlns:a16="http://schemas.microsoft.com/office/drawing/2014/main" id="{5E84BFF6-C108-FB15-319B-5E90181E353B}"/>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Diamond 836">
                    <a:extLst>
                      <a:ext uri="{FF2B5EF4-FFF2-40B4-BE49-F238E27FC236}">
                        <a16:creationId xmlns:a16="http://schemas.microsoft.com/office/drawing/2014/main" id="{F2D84E42-EB84-79BA-C379-3BC9FFF4D7A8}"/>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9" name="Group 285">
                  <a:extLst>
                    <a:ext uri="{FF2B5EF4-FFF2-40B4-BE49-F238E27FC236}">
                      <a16:creationId xmlns:a16="http://schemas.microsoft.com/office/drawing/2014/main" id="{A42FF700-A658-EC24-DF0F-CC842AAD960D}"/>
                    </a:ext>
                  </a:extLst>
                </p:cNvPr>
                <p:cNvGrpSpPr/>
                <p:nvPr/>
              </p:nvGrpSpPr>
              <p:grpSpPr>
                <a:xfrm>
                  <a:off x="6477000" y="3276600"/>
                  <a:ext cx="1600200" cy="990600"/>
                  <a:chOff x="4953000" y="3276600"/>
                  <a:chExt cx="1600200" cy="990600"/>
                </a:xfrm>
                <a:grpFill/>
              </p:grpSpPr>
              <p:sp>
                <p:nvSpPr>
                  <p:cNvPr id="830" name="Octagon 829">
                    <a:extLst>
                      <a:ext uri="{FF2B5EF4-FFF2-40B4-BE49-F238E27FC236}">
                        <a16:creationId xmlns:a16="http://schemas.microsoft.com/office/drawing/2014/main" id="{65473FFA-B6FB-A1C6-3010-AD4E85292214}"/>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Diamond 830">
                    <a:extLst>
                      <a:ext uri="{FF2B5EF4-FFF2-40B4-BE49-F238E27FC236}">
                        <a16:creationId xmlns:a16="http://schemas.microsoft.com/office/drawing/2014/main" id="{52BD0496-53C7-17A5-B23C-7CE3107ACDF2}"/>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Diamond 831">
                    <a:extLst>
                      <a:ext uri="{FF2B5EF4-FFF2-40B4-BE49-F238E27FC236}">
                        <a16:creationId xmlns:a16="http://schemas.microsoft.com/office/drawing/2014/main" id="{46496CB0-18F9-2825-E657-0FE8835997C8}"/>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Diamond 832">
                    <a:extLst>
                      <a:ext uri="{FF2B5EF4-FFF2-40B4-BE49-F238E27FC236}">
                        <a16:creationId xmlns:a16="http://schemas.microsoft.com/office/drawing/2014/main" id="{512A9527-F062-C2AC-4517-57AF6171AA0A}"/>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0" name="Group 290">
                  <a:extLst>
                    <a:ext uri="{FF2B5EF4-FFF2-40B4-BE49-F238E27FC236}">
                      <a16:creationId xmlns:a16="http://schemas.microsoft.com/office/drawing/2014/main" id="{BBEE95E3-C97B-7F70-79E4-05E0090AB39B}"/>
                    </a:ext>
                  </a:extLst>
                </p:cNvPr>
                <p:cNvGrpSpPr/>
                <p:nvPr/>
              </p:nvGrpSpPr>
              <p:grpSpPr>
                <a:xfrm>
                  <a:off x="8001000" y="3276600"/>
                  <a:ext cx="1600200" cy="990600"/>
                  <a:chOff x="4953000" y="3276600"/>
                  <a:chExt cx="1600200" cy="990600"/>
                </a:xfrm>
                <a:grpFill/>
              </p:grpSpPr>
              <p:sp>
                <p:nvSpPr>
                  <p:cNvPr id="826" name="Octagon 825">
                    <a:extLst>
                      <a:ext uri="{FF2B5EF4-FFF2-40B4-BE49-F238E27FC236}">
                        <a16:creationId xmlns:a16="http://schemas.microsoft.com/office/drawing/2014/main" id="{A1FB26B2-DE13-8DE4-951C-0887CD7C4072}"/>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Diamond 826">
                    <a:extLst>
                      <a:ext uri="{FF2B5EF4-FFF2-40B4-BE49-F238E27FC236}">
                        <a16:creationId xmlns:a16="http://schemas.microsoft.com/office/drawing/2014/main" id="{25AC2487-BB4A-F2D8-43BA-A106FE88AA45}"/>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Diamond 827">
                    <a:extLst>
                      <a:ext uri="{FF2B5EF4-FFF2-40B4-BE49-F238E27FC236}">
                        <a16:creationId xmlns:a16="http://schemas.microsoft.com/office/drawing/2014/main" id="{4FE5A368-E596-516E-69FC-7F7911F0728C}"/>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Diamond 828">
                    <a:extLst>
                      <a:ext uri="{FF2B5EF4-FFF2-40B4-BE49-F238E27FC236}">
                        <a16:creationId xmlns:a16="http://schemas.microsoft.com/office/drawing/2014/main" id="{CD8B568F-34CF-3C13-6F64-F4DCEDEDD18D}"/>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1" name="Group 295">
                  <a:extLst>
                    <a:ext uri="{FF2B5EF4-FFF2-40B4-BE49-F238E27FC236}">
                      <a16:creationId xmlns:a16="http://schemas.microsoft.com/office/drawing/2014/main" id="{259FE00E-1CB8-ECCE-8AF7-463B4813FCDC}"/>
                    </a:ext>
                  </a:extLst>
                </p:cNvPr>
                <p:cNvGrpSpPr/>
                <p:nvPr/>
              </p:nvGrpSpPr>
              <p:grpSpPr>
                <a:xfrm>
                  <a:off x="9525000" y="3276600"/>
                  <a:ext cx="1600200" cy="990600"/>
                  <a:chOff x="4953000" y="3276600"/>
                  <a:chExt cx="1600200" cy="990600"/>
                </a:xfrm>
                <a:grpFill/>
              </p:grpSpPr>
              <p:sp>
                <p:nvSpPr>
                  <p:cNvPr id="822" name="Octagon 821">
                    <a:extLst>
                      <a:ext uri="{FF2B5EF4-FFF2-40B4-BE49-F238E27FC236}">
                        <a16:creationId xmlns:a16="http://schemas.microsoft.com/office/drawing/2014/main" id="{27B86D11-3BCE-E64A-BCE4-D4AFD54C6045}"/>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Diamond 822">
                    <a:extLst>
                      <a:ext uri="{FF2B5EF4-FFF2-40B4-BE49-F238E27FC236}">
                        <a16:creationId xmlns:a16="http://schemas.microsoft.com/office/drawing/2014/main" id="{04C86F5A-316C-9863-60DA-E22D55F45EE1}"/>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Diamond 823">
                    <a:extLst>
                      <a:ext uri="{FF2B5EF4-FFF2-40B4-BE49-F238E27FC236}">
                        <a16:creationId xmlns:a16="http://schemas.microsoft.com/office/drawing/2014/main" id="{7E119162-8608-8B51-DC42-A05E3E164530}"/>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Diamond 824">
                    <a:extLst>
                      <a:ext uri="{FF2B5EF4-FFF2-40B4-BE49-F238E27FC236}">
                        <a16:creationId xmlns:a16="http://schemas.microsoft.com/office/drawing/2014/main" id="{ACC0EA90-2E96-856C-F35E-1D47312DEE91}"/>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2" name="Group 225">
                <a:extLst>
                  <a:ext uri="{FF2B5EF4-FFF2-40B4-BE49-F238E27FC236}">
                    <a16:creationId xmlns:a16="http://schemas.microsoft.com/office/drawing/2014/main" id="{107A9ECA-DB37-D33E-E422-5FB89EE3375F}"/>
                  </a:ext>
                </a:extLst>
              </p:cNvPr>
              <p:cNvGrpSpPr/>
              <p:nvPr/>
            </p:nvGrpSpPr>
            <p:grpSpPr>
              <a:xfrm rot="5622005">
                <a:off x="7444455" y="3893711"/>
                <a:ext cx="2041246" cy="106309"/>
                <a:chOff x="4953000" y="3276600"/>
                <a:chExt cx="6172200" cy="990600"/>
              </a:xfrm>
              <a:solidFill>
                <a:srgbClr val="CF9E55"/>
              </a:solidFill>
            </p:grpSpPr>
            <p:grpSp>
              <p:nvGrpSpPr>
                <p:cNvPr id="798" name="Group 284">
                  <a:extLst>
                    <a:ext uri="{FF2B5EF4-FFF2-40B4-BE49-F238E27FC236}">
                      <a16:creationId xmlns:a16="http://schemas.microsoft.com/office/drawing/2014/main" id="{1719F311-7ED0-DA05-89A4-E9721B36201E}"/>
                    </a:ext>
                  </a:extLst>
                </p:cNvPr>
                <p:cNvGrpSpPr/>
                <p:nvPr/>
              </p:nvGrpSpPr>
              <p:grpSpPr>
                <a:xfrm>
                  <a:off x="4953000" y="3276600"/>
                  <a:ext cx="1600200" cy="990600"/>
                  <a:chOff x="4953000" y="3276600"/>
                  <a:chExt cx="1600200" cy="990600"/>
                </a:xfrm>
                <a:grpFill/>
              </p:grpSpPr>
              <p:sp>
                <p:nvSpPr>
                  <p:cNvPr id="814" name="Octagon 813">
                    <a:extLst>
                      <a:ext uri="{FF2B5EF4-FFF2-40B4-BE49-F238E27FC236}">
                        <a16:creationId xmlns:a16="http://schemas.microsoft.com/office/drawing/2014/main" id="{5AAAAA46-D69A-B264-4EDF-DAFA1FFEF8AD}"/>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Diamond 814">
                    <a:extLst>
                      <a:ext uri="{FF2B5EF4-FFF2-40B4-BE49-F238E27FC236}">
                        <a16:creationId xmlns:a16="http://schemas.microsoft.com/office/drawing/2014/main" id="{652154D8-BD74-B075-4BD5-0784FBBC7520}"/>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Diamond 815">
                    <a:extLst>
                      <a:ext uri="{FF2B5EF4-FFF2-40B4-BE49-F238E27FC236}">
                        <a16:creationId xmlns:a16="http://schemas.microsoft.com/office/drawing/2014/main" id="{CA34A705-EE63-698F-D418-37AB96169A77}"/>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Diamond 816">
                    <a:extLst>
                      <a:ext uri="{FF2B5EF4-FFF2-40B4-BE49-F238E27FC236}">
                        <a16:creationId xmlns:a16="http://schemas.microsoft.com/office/drawing/2014/main" id="{70319762-147A-D5D5-B506-4E40C7D916F2}"/>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9" name="Group 285">
                  <a:extLst>
                    <a:ext uri="{FF2B5EF4-FFF2-40B4-BE49-F238E27FC236}">
                      <a16:creationId xmlns:a16="http://schemas.microsoft.com/office/drawing/2014/main" id="{25A94F6D-6562-8E9E-E1A7-6BDB9EE0B3FB}"/>
                    </a:ext>
                  </a:extLst>
                </p:cNvPr>
                <p:cNvGrpSpPr/>
                <p:nvPr/>
              </p:nvGrpSpPr>
              <p:grpSpPr>
                <a:xfrm>
                  <a:off x="6477000" y="3276600"/>
                  <a:ext cx="1600200" cy="990600"/>
                  <a:chOff x="4953000" y="3276600"/>
                  <a:chExt cx="1600200" cy="990600"/>
                </a:xfrm>
                <a:grpFill/>
              </p:grpSpPr>
              <p:sp>
                <p:nvSpPr>
                  <p:cNvPr id="810" name="Octagon 809">
                    <a:extLst>
                      <a:ext uri="{FF2B5EF4-FFF2-40B4-BE49-F238E27FC236}">
                        <a16:creationId xmlns:a16="http://schemas.microsoft.com/office/drawing/2014/main" id="{A7A22ECF-6F8C-BD5C-4615-89E22351BA4D}"/>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Diamond 810">
                    <a:extLst>
                      <a:ext uri="{FF2B5EF4-FFF2-40B4-BE49-F238E27FC236}">
                        <a16:creationId xmlns:a16="http://schemas.microsoft.com/office/drawing/2014/main" id="{4770E266-1D08-F329-C53A-E517C7B5929B}"/>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2" name="Diamond 811">
                    <a:extLst>
                      <a:ext uri="{FF2B5EF4-FFF2-40B4-BE49-F238E27FC236}">
                        <a16:creationId xmlns:a16="http://schemas.microsoft.com/office/drawing/2014/main" id="{B108B188-5B03-3EE5-0F4C-163F13BC1932}"/>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Diamond 812">
                    <a:extLst>
                      <a:ext uri="{FF2B5EF4-FFF2-40B4-BE49-F238E27FC236}">
                        <a16:creationId xmlns:a16="http://schemas.microsoft.com/office/drawing/2014/main" id="{05809872-5BB5-9C24-E968-067E9D331BCD}"/>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0" name="Group 290">
                  <a:extLst>
                    <a:ext uri="{FF2B5EF4-FFF2-40B4-BE49-F238E27FC236}">
                      <a16:creationId xmlns:a16="http://schemas.microsoft.com/office/drawing/2014/main" id="{395DDF86-431B-8634-2205-7DCADDF3A4D3}"/>
                    </a:ext>
                  </a:extLst>
                </p:cNvPr>
                <p:cNvGrpSpPr/>
                <p:nvPr/>
              </p:nvGrpSpPr>
              <p:grpSpPr>
                <a:xfrm>
                  <a:off x="8001000" y="3276600"/>
                  <a:ext cx="1600200" cy="990600"/>
                  <a:chOff x="4953000" y="3276600"/>
                  <a:chExt cx="1600200" cy="990600"/>
                </a:xfrm>
                <a:grpFill/>
              </p:grpSpPr>
              <p:sp>
                <p:nvSpPr>
                  <p:cNvPr id="806" name="Octagon 805">
                    <a:extLst>
                      <a:ext uri="{FF2B5EF4-FFF2-40B4-BE49-F238E27FC236}">
                        <a16:creationId xmlns:a16="http://schemas.microsoft.com/office/drawing/2014/main" id="{53D5592E-56F5-840E-7AC9-A29F4CB87E18}"/>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Diamond 806">
                    <a:extLst>
                      <a:ext uri="{FF2B5EF4-FFF2-40B4-BE49-F238E27FC236}">
                        <a16:creationId xmlns:a16="http://schemas.microsoft.com/office/drawing/2014/main" id="{80B37FEC-FCB3-1601-1D0C-26DA3EF07861}"/>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Diamond 807">
                    <a:extLst>
                      <a:ext uri="{FF2B5EF4-FFF2-40B4-BE49-F238E27FC236}">
                        <a16:creationId xmlns:a16="http://schemas.microsoft.com/office/drawing/2014/main" id="{4E5319A8-0319-328A-AFA6-762C51059EEB}"/>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Diamond 808">
                    <a:extLst>
                      <a:ext uri="{FF2B5EF4-FFF2-40B4-BE49-F238E27FC236}">
                        <a16:creationId xmlns:a16="http://schemas.microsoft.com/office/drawing/2014/main" id="{FD830BF1-514B-78FF-F0A0-A8E0A6316166}"/>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1" name="Group 295">
                  <a:extLst>
                    <a:ext uri="{FF2B5EF4-FFF2-40B4-BE49-F238E27FC236}">
                      <a16:creationId xmlns:a16="http://schemas.microsoft.com/office/drawing/2014/main" id="{4AA007AD-6A84-B8EE-B879-174C07BBE745}"/>
                    </a:ext>
                  </a:extLst>
                </p:cNvPr>
                <p:cNvGrpSpPr/>
                <p:nvPr/>
              </p:nvGrpSpPr>
              <p:grpSpPr>
                <a:xfrm>
                  <a:off x="9525000" y="3276600"/>
                  <a:ext cx="1600200" cy="990600"/>
                  <a:chOff x="4953000" y="3276600"/>
                  <a:chExt cx="1600200" cy="990600"/>
                </a:xfrm>
                <a:grpFill/>
              </p:grpSpPr>
              <p:sp>
                <p:nvSpPr>
                  <p:cNvPr id="802" name="Octagon 801">
                    <a:extLst>
                      <a:ext uri="{FF2B5EF4-FFF2-40B4-BE49-F238E27FC236}">
                        <a16:creationId xmlns:a16="http://schemas.microsoft.com/office/drawing/2014/main" id="{33B81B8A-AEE2-4B6A-C047-598BEF213938}"/>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Diamond 802">
                    <a:extLst>
                      <a:ext uri="{FF2B5EF4-FFF2-40B4-BE49-F238E27FC236}">
                        <a16:creationId xmlns:a16="http://schemas.microsoft.com/office/drawing/2014/main" id="{E47531A8-C9B5-9BD7-4B2D-6DBE86562D76}"/>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Diamond 803">
                    <a:extLst>
                      <a:ext uri="{FF2B5EF4-FFF2-40B4-BE49-F238E27FC236}">
                        <a16:creationId xmlns:a16="http://schemas.microsoft.com/office/drawing/2014/main" id="{BCF4C7D1-AB3F-3512-20F4-4491EF16CC97}"/>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Diamond 804">
                    <a:extLst>
                      <a:ext uri="{FF2B5EF4-FFF2-40B4-BE49-F238E27FC236}">
                        <a16:creationId xmlns:a16="http://schemas.microsoft.com/office/drawing/2014/main" id="{85A9DAF6-5017-09B6-0951-72FFC6535DF0}"/>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3" name="Group 203">
                <a:extLst>
                  <a:ext uri="{FF2B5EF4-FFF2-40B4-BE49-F238E27FC236}">
                    <a16:creationId xmlns:a16="http://schemas.microsoft.com/office/drawing/2014/main" id="{BAC1F95D-F85E-F936-1892-C54F7DA88DEE}"/>
                  </a:ext>
                </a:extLst>
              </p:cNvPr>
              <p:cNvGrpSpPr/>
              <p:nvPr/>
            </p:nvGrpSpPr>
            <p:grpSpPr>
              <a:xfrm>
                <a:off x="8280407" y="3827274"/>
                <a:ext cx="1126906" cy="256824"/>
                <a:chOff x="6432176" y="2998694"/>
                <a:chExt cx="1147484" cy="261514"/>
              </a:xfrm>
            </p:grpSpPr>
            <p:sp>
              <p:nvSpPr>
                <p:cNvPr id="776" name="Rectangle 775">
                  <a:extLst>
                    <a:ext uri="{FF2B5EF4-FFF2-40B4-BE49-F238E27FC236}">
                      <a16:creationId xmlns:a16="http://schemas.microsoft.com/office/drawing/2014/main" id="{79150759-A136-E1DE-8AE3-9283A2796E68}"/>
                    </a:ext>
                  </a:extLst>
                </p:cNvPr>
                <p:cNvSpPr/>
                <p:nvPr/>
              </p:nvSpPr>
              <p:spPr>
                <a:xfrm>
                  <a:off x="6436659" y="2998694"/>
                  <a:ext cx="1143001" cy="26151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777" name="Group 140">
                  <a:extLst>
                    <a:ext uri="{FF2B5EF4-FFF2-40B4-BE49-F238E27FC236}">
                      <a16:creationId xmlns:a16="http://schemas.microsoft.com/office/drawing/2014/main" id="{BE89369F-A388-807E-CB0F-309C2B6756D2}"/>
                    </a:ext>
                  </a:extLst>
                </p:cNvPr>
                <p:cNvGrpSpPr/>
                <p:nvPr/>
              </p:nvGrpSpPr>
              <p:grpSpPr>
                <a:xfrm>
                  <a:off x="6432176" y="3034554"/>
                  <a:ext cx="1102659" cy="201706"/>
                  <a:chOff x="4953000" y="3276600"/>
                  <a:chExt cx="6172200" cy="990600"/>
                </a:xfrm>
              </p:grpSpPr>
              <p:grpSp>
                <p:nvGrpSpPr>
                  <p:cNvPr id="778" name="Group 284">
                    <a:extLst>
                      <a:ext uri="{FF2B5EF4-FFF2-40B4-BE49-F238E27FC236}">
                        <a16:creationId xmlns:a16="http://schemas.microsoft.com/office/drawing/2014/main" id="{5DB7A060-8B2A-682E-B889-BAF1A655E659}"/>
                      </a:ext>
                    </a:extLst>
                  </p:cNvPr>
                  <p:cNvGrpSpPr/>
                  <p:nvPr/>
                </p:nvGrpSpPr>
                <p:grpSpPr>
                  <a:xfrm>
                    <a:off x="4953000" y="3276600"/>
                    <a:ext cx="1600200" cy="990600"/>
                    <a:chOff x="4953000" y="3276600"/>
                    <a:chExt cx="1600200" cy="990600"/>
                  </a:xfrm>
                </p:grpSpPr>
                <p:sp>
                  <p:nvSpPr>
                    <p:cNvPr id="794" name="Octagon 793">
                      <a:extLst>
                        <a:ext uri="{FF2B5EF4-FFF2-40B4-BE49-F238E27FC236}">
                          <a16:creationId xmlns:a16="http://schemas.microsoft.com/office/drawing/2014/main" id="{280834CD-90D3-5539-E385-E208FABF9A89}"/>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Diamond 794">
                      <a:extLst>
                        <a:ext uri="{FF2B5EF4-FFF2-40B4-BE49-F238E27FC236}">
                          <a16:creationId xmlns:a16="http://schemas.microsoft.com/office/drawing/2014/main" id="{02571F8B-F9BF-5455-1296-0BDC235298B0}"/>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Diamond 795">
                      <a:extLst>
                        <a:ext uri="{FF2B5EF4-FFF2-40B4-BE49-F238E27FC236}">
                          <a16:creationId xmlns:a16="http://schemas.microsoft.com/office/drawing/2014/main" id="{0F59BDBF-77C9-6996-A5CB-323E8CA60B06}"/>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Diamond 796">
                      <a:extLst>
                        <a:ext uri="{FF2B5EF4-FFF2-40B4-BE49-F238E27FC236}">
                          <a16:creationId xmlns:a16="http://schemas.microsoft.com/office/drawing/2014/main" id="{07E30D73-5446-E81C-93A1-F1138F634665}"/>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9" name="Group 285">
                    <a:extLst>
                      <a:ext uri="{FF2B5EF4-FFF2-40B4-BE49-F238E27FC236}">
                        <a16:creationId xmlns:a16="http://schemas.microsoft.com/office/drawing/2014/main" id="{A8D621AC-FDEA-6144-74FD-57CBB89CF34B}"/>
                      </a:ext>
                    </a:extLst>
                  </p:cNvPr>
                  <p:cNvGrpSpPr/>
                  <p:nvPr/>
                </p:nvGrpSpPr>
                <p:grpSpPr>
                  <a:xfrm>
                    <a:off x="6477000" y="3276600"/>
                    <a:ext cx="1600200" cy="990600"/>
                    <a:chOff x="4953000" y="3276600"/>
                    <a:chExt cx="1600200" cy="990600"/>
                  </a:xfrm>
                </p:grpSpPr>
                <p:sp>
                  <p:nvSpPr>
                    <p:cNvPr id="790" name="Octagon 789">
                      <a:extLst>
                        <a:ext uri="{FF2B5EF4-FFF2-40B4-BE49-F238E27FC236}">
                          <a16:creationId xmlns:a16="http://schemas.microsoft.com/office/drawing/2014/main" id="{A920A930-B769-F1E6-522E-FE7B17D428BB}"/>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Diamond 790">
                      <a:extLst>
                        <a:ext uri="{FF2B5EF4-FFF2-40B4-BE49-F238E27FC236}">
                          <a16:creationId xmlns:a16="http://schemas.microsoft.com/office/drawing/2014/main" id="{AFC54211-D390-62AC-D2F8-87C6C1233AFF}"/>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Diamond 791">
                      <a:extLst>
                        <a:ext uri="{FF2B5EF4-FFF2-40B4-BE49-F238E27FC236}">
                          <a16:creationId xmlns:a16="http://schemas.microsoft.com/office/drawing/2014/main" id="{ADBFBB43-5277-DE0D-A166-78D6F1060600}"/>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Diamond 792">
                      <a:extLst>
                        <a:ext uri="{FF2B5EF4-FFF2-40B4-BE49-F238E27FC236}">
                          <a16:creationId xmlns:a16="http://schemas.microsoft.com/office/drawing/2014/main" id="{12198BBA-D80C-E5B4-1525-B8BB657708AA}"/>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0" name="Group 290">
                    <a:extLst>
                      <a:ext uri="{FF2B5EF4-FFF2-40B4-BE49-F238E27FC236}">
                        <a16:creationId xmlns:a16="http://schemas.microsoft.com/office/drawing/2014/main" id="{A348B72E-18B9-ED9C-8C94-1BD6ADEFC53E}"/>
                      </a:ext>
                    </a:extLst>
                  </p:cNvPr>
                  <p:cNvGrpSpPr/>
                  <p:nvPr/>
                </p:nvGrpSpPr>
                <p:grpSpPr>
                  <a:xfrm>
                    <a:off x="8001000" y="3276600"/>
                    <a:ext cx="1600200" cy="990600"/>
                    <a:chOff x="4953000" y="3276600"/>
                    <a:chExt cx="1600200" cy="990600"/>
                  </a:xfrm>
                </p:grpSpPr>
                <p:sp>
                  <p:nvSpPr>
                    <p:cNvPr id="786" name="Octagon 785">
                      <a:extLst>
                        <a:ext uri="{FF2B5EF4-FFF2-40B4-BE49-F238E27FC236}">
                          <a16:creationId xmlns:a16="http://schemas.microsoft.com/office/drawing/2014/main" id="{E1B38C94-8CEA-D84A-D7E0-53CDD3D34CB0}"/>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Diamond 786">
                      <a:extLst>
                        <a:ext uri="{FF2B5EF4-FFF2-40B4-BE49-F238E27FC236}">
                          <a16:creationId xmlns:a16="http://schemas.microsoft.com/office/drawing/2014/main" id="{475B18DB-B3ED-A467-96BD-E28CB4285C94}"/>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Diamond 787">
                      <a:extLst>
                        <a:ext uri="{FF2B5EF4-FFF2-40B4-BE49-F238E27FC236}">
                          <a16:creationId xmlns:a16="http://schemas.microsoft.com/office/drawing/2014/main" id="{F0F0E12A-3E91-E00F-63C6-0261BE058ABB}"/>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Diamond 788">
                      <a:extLst>
                        <a:ext uri="{FF2B5EF4-FFF2-40B4-BE49-F238E27FC236}">
                          <a16:creationId xmlns:a16="http://schemas.microsoft.com/office/drawing/2014/main" id="{CADC18FE-F2A4-F000-35D5-CDD0EF6C1477}"/>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1" name="Group 295">
                    <a:extLst>
                      <a:ext uri="{FF2B5EF4-FFF2-40B4-BE49-F238E27FC236}">
                        <a16:creationId xmlns:a16="http://schemas.microsoft.com/office/drawing/2014/main" id="{35D425E5-6BA1-9B13-0C78-A88DBF79F121}"/>
                      </a:ext>
                    </a:extLst>
                  </p:cNvPr>
                  <p:cNvGrpSpPr/>
                  <p:nvPr/>
                </p:nvGrpSpPr>
                <p:grpSpPr>
                  <a:xfrm>
                    <a:off x="9525000" y="3276600"/>
                    <a:ext cx="1600200" cy="990600"/>
                    <a:chOff x="4953000" y="3276600"/>
                    <a:chExt cx="1600200" cy="990600"/>
                  </a:xfrm>
                </p:grpSpPr>
                <p:sp>
                  <p:nvSpPr>
                    <p:cNvPr id="782" name="Octagon 781">
                      <a:extLst>
                        <a:ext uri="{FF2B5EF4-FFF2-40B4-BE49-F238E27FC236}">
                          <a16:creationId xmlns:a16="http://schemas.microsoft.com/office/drawing/2014/main" id="{339AB4BB-9928-A8F1-444E-D247B315529E}"/>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Diamond 782">
                      <a:extLst>
                        <a:ext uri="{FF2B5EF4-FFF2-40B4-BE49-F238E27FC236}">
                          <a16:creationId xmlns:a16="http://schemas.microsoft.com/office/drawing/2014/main" id="{D2CB47B8-BD55-3E18-97CD-8B977E279F18}"/>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Diamond 783">
                      <a:extLst>
                        <a:ext uri="{FF2B5EF4-FFF2-40B4-BE49-F238E27FC236}">
                          <a16:creationId xmlns:a16="http://schemas.microsoft.com/office/drawing/2014/main" id="{DA245509-3ACC-96FB-1674-0A98D39727DC}"/>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Diamond 784">
                      <a:extLst>
                        <a:ext uri="{FF2B5EF4-FFF2-40B4-BE49-F238E27FC236}">
                          <a16:creationId xmlns:a16="http://schemas.microsoft.com/office/drawing/2014/main" id="{F1EE23E1-CBB0-2B1D-E994-BDCCECA5A35F}"/>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54" name="Moon 753">
                <a:extLst>
                  <a:ext uri="{FF2B5EF4-FFF2-40B4-BE49-F238E27FC236}">
                    <a16:creationId xmlns:a16="http://schemas.microsoft.com/office/drawing/2014/main" id="{29AD905F-B449-7E78-73FB-9A9C9FB3ECD3}"/>
                  </a:ext>
                </a:extLst>
              </p:cNvPr>
              <p:cNvSpPr/>
              <p:nvPr/>
            </p:nvSpPr>
            <p:spPr>
              <a:xfrm rot="16200000" flipH="1">
                <a:off x="8611791" y="897912"/>
                <a:ext cx="380281" cy="1198805"/>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5" name="Group 119">
                <a:extLst>
                  <a:ext uri="{FF2B5EF4-FFF2-40B4-BE49-F238E27FC236}">
                    <a16:creationId xmlns:a16="http://schemas.microsoft.com/office/drawing/2014/main" id="{30C878EE-837C-7B2C-DD12-6D66065B602D}"/>
                  </a:ext>
                </a:extLst>
              </p:cNvPr>
              <p:cNvGrpSpPr/>
              <p:nvPr/>
            </p:nvGrpSpPr>
            <p:grpSpPr>
              <a:xfrm>
                <a:off x="7950260" y="1591074"/>
                <a:ext cx="1667192" cy="315826"/>
                <a:chOff x="4953000" y="3276600"/>
                <a:chExt cx="6172200" cy="990600"/>
              </a:xfrm>
            </p:grpSpPr>
            <p:grpSp>
              <p:nvGrpSpPr>
                <p:cNvPr id="756" name="Group 284">
                  <a:extLst>
                    <a:ext uri="{FF2B5EF4-FFF2-40B4-BE49-F238E27FC236}">
                      <a16:creationId xmlns:a16="http://schemas.microsoft.com/office/drawing/2014/main" id="{7206CAC1-16E5-1880-46BD-E65A83B091DC}"/>
                    </a:ext>
                  </a:extLst>
                </p:cNvPr>
                <p:cNvGrpSpPr/>
                <p:nvPr/>
              </p:nvGrpSpPr>
              <p:grpSpPr>
                <a:xfrm>
                  <a:off x="4953000" y="3276600"/>
                  <a:ext cx="1600200" cy="990600"/>
                  <a:chOff x="4953000" y="3276600"/>
                  <a:chExt cx="1600200" cy="990600"/>
                </a:xfrm>
              </p:grpSpPr>
              <p:sp>
                <p:nvSpPr>
                  <p:cNvPr id="772" name="Octagon 771">
                    <a:extLst>
                      <a:ext uri="{FF2B5EF4-FFF2-40B4-BE49-F238E27FC236}">
                        <a16:creationId xmlns:a16="http://schemas.microsoft.com/office/drawing/2014/main" id="{1568D5D8-570D-8992-E43B-55B9F4B46A48}"/>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Diamond 772">
                    <a:extLst>
                      <a:ext uri="{FF2B5EF4-FFF2-40B4-BE49-F238E27FC236}">
                        <a16:creationId xmlns:a16="http://schemas.microsoft.com/office/drawing/2014/main" id="{B98A1662-4362-8066-968B-C98AA5025AA1}"/>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Diamond 773">
                    <a:extLst>
                      <a:ext uri="{FF2B5EF4-FFF2-40B4-BE49-F238E27FC236}">
                        <a16:creationId xmlns:a16="http://schemas.microsoft.com/office/drawing/2014/main" id="{E0947A84-287E-FDF5-4343-DF3A3053C37D}"/>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Diamond 774">
                    <a:extLst>
                      <a:ext uri="{FF2B5EF4-FFF2-40B4-BE49-F238E27FC236}">
                        <a16:creationId xmlns:a16="http://schemas.microsoft.com/office/drawing/2014/main" id="{B1F6A400-118B-7AFD-B991-2684C8E8D3B7}"/>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7" name="Group 285">
                  <a:extLst>
                    <a:ext uri="{FF2B5EF4-FFF2-40B4-BE49-F238E27FC236}">
                      <a16:creationId xmlns:a16="http://schemas.microsoft.com/office/drawing/2014/main" id="{BFFAE082-4A11-325D-221E-15DB3CCAD707}"/>
                    </a:ext>
                  </a:extLst>
                </p:cNvPr>
                <p:cNvGrpSpPr/>
                <p:nvPr/>
              </p:nvGrpSpPr>
              <p:grpSpPr>
                <a:xfrm>
                  <a:off x="6477000" y="3276600"/>
                  <a:ext cx="1600200" cy="990600"/>
                  <a:chOff x="4953000" y="3276600"/>
                  <a:chExt cx="1600200" cy="990600"/>
                </a:xfrm>
              </p:grpSpPr>
              <p:sp>
                <p:nvSpPr>
                  <p:cNvPr id="768" name="Octagon 767">
                    <a:extLst>
                      <a:ext uri="{FF2B5EF4-FFF2-40B4-BE49-F238E27FC236}">
                        <a16:creationId xmlns:a16="http://schemas.microsoft.com/office/drawing/2014/main" id="{61CEB157-271F-4040-CE89-DA1DF252A847}"/>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Diamond 768">
                    <a:extLst>
                      <a:ext uri="{FF2B5EF4-FFF2-40B4-BE49-F238E27FC236}">
                        <a16:creationId xmlns:a16="http://schemas.microsoft.com/office/drawing/2014/main" id="{846BD2C0-2192-E484-A7E8-3855CA102CF7}"/>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Diamond 769">
                    <a:extLst>
                      <a:ext uri="{FF2B5EF4-FFF2-40B4-BE49-F238E27FC236}">
                        <a16:creationId xmlns:a16="http://schemas.microsoft.com/office/drawing/2014/main" id="{49D2FF47-A0C4-E9B6-4E22-50C1EDD70987}"/>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Diamond 770">
                    <a:extLst>
                      <a:ext uri="{FF2B5EF4-FFF2-40B4-BE49-F238E27FC236}">
                        <a16:creationId xmlns:a16="http://schemas.microsoft.com/office/drawing/2014/main" id="{D80D8AA1-415E-FC3F-7649-11BC94457817}"/>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8" name="Group 290">
                  <a:extLst>
                    <a:ext uri="{FF2B5EF4-FFF2-40B4-BE49-F238E27FC236}">
                      <a16:creationId xmlns:a16="http://schemas.microsoft.com/office/drawing/2014/main" id="{A8177F56-1041-7380-7055-CA7BE3EA9EA3}"/>
                    </a:ext>
                  </a:extLst>
                </p:cNvPr>
                <p:cNvGrpSpPr/>
                <p:nvPr/>
              </p:nvGrpSpPr>
              <p:grpSpPr>
                <a:xfrm>
                  <a:off x="8001000" y="3276600"/>
                  <a:ext cx="1600200" cy="990600"/>
                  <a:chOff x="4953000" y="3276600"/>
                  <a:chExt cx="1600200" cy="990600"/>
                </a:xfrm>
              </p:grpSpPr>
              <p:sp>
                <p:nvSpPr>
                  <p:cNvPr id="764" name="Octagon 128">
                    <a:extLst>
                      <a:ext uri="{FF2B5EF4-FFF2-40B4-BE49-F238E27FC236}">
                        <a16:creationId xmlns:a16="http://schemas.microsoft.com/office/drawing/2014/main" id="{58B7912E-7F68-8B5E-03AB-B5A4AB842BDD}"/>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Diamond 764">
                    <a:extLst>
                      <a:ext uri="{FF2B5EF4-FFF2-40B4-BE49-F238E27FC236}">
                        <a16:creationId xmlns:a16="http://schemas.microsoft.com/office/drawing/2014/main" id="{3F52051F-3EA3-9ECF-AB11-AA252C31FEB7}"/>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Diamond 765">
                    <a:extLst>
                      <a:ext uri="{FF2B5EF4-FFF2-40B4-BE49-F238E27FC236}">
                        <a16:creationId xmlns:a16="http://schemas.microsoft.com/office/drawing/2014/main" id="{43DF83ED-D518-BCD5-016E-1AD85A653546}"/>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Diamond 766">
                    <a:extLst>
                      <a:ext uri="{FF2B5EF4-FFF2-40B4-BE49-F238E27FC236}">
                        <a16:creationId xmlns:a16="http://schemas.microsoft.com/office/drawing/2014/main" id="{37348051-DD38-60CD-938C-0EA8E8DEAD50}"/>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9" name="Group 295">
                  <a:extLst>
                    <a:ext uri="{FF2B5EF4-FFF2-40B4-BE49-F238E27FC236}">
                      <a16:creationId xmlns:a16="http://schemas.microsoft.com/office/drawing/2014/main" id="{37474401-5C57-F043-F691-E8630BA218C3}"/>
                    </a:ext>
                  </a:extLst>
                </p:cNvPr>
                <p:cNvGrpSpPr/>
                <p:nvPr/>
              </p:nvGrpSpPr>
              <p:grpSpPr>
                <a:xfrm>
                  <a:off x="9525000" y="3276600"/>
                  <a:ext cx="1600200" cy="990600"/>
                  <a:chOff x="4953000" y="3276600"/>
                  <a:chExt cx="1600200" cy="990600"/>
                </a:xfrm>
              </p:grpSpPr>
              <p:sp>
                <p:nvSpPr>
                  <p:cNvPr id="760" name="Octagon 759">
                    <a:extLst>
                      <a:ext uri="{FF2B5EF4-FFF2-40B4-BE49-F238E27FC236}">
                        <a16:creationId xmlns:a16="http://schemas.microsoft.com/office/drawing/2014/main" id="{BE10767D-1024-1F93-1004-A5ACE835DDB3}"/>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Diamond 125">
                    <a:extLst>
                      <a:ext uri="{FF2B5EF4-FFF2-40B4-BE49-F238E27FC236}">
                        <a16:creationId xmlns:a16="http://schemas.microsoft.com/office/drawing/2014/main" id="{45E86137-49D4-D2E4-1129-8F4E48F46827}"/>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Diamond 126">
                    <a:extLst>
                      <a:ext uri="{FF2B5EF4-FFF2-40B4-BE49-F238E27FC236}">
                        <a16:creationId xmlns:a16="http://schemas.microsoft.com/office/drawing/2014/main" id="{26F30C9F-83B4-232D-0617-B905C96F7995}"/>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Diamond 127">
                    <a:extLst>
                      <a:ext uri="{FF2B5EF4-FFF2-40B4-BE49-F238E27FC236}">
                        <a16:creationId xmlns:a16="http://schemas.microsoft.com/office/drawing/2014/main" id="{E872D5BE-EAB5-A253-B14F-F23E5EA8F708}"/>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17" name="Group 216"/>
            <p:cNvGrpSpPr/>
            <p:nvPr/>
          </p:nvGrpSpPr>
          <p:grpSpPr>
            <a:xfrm>
              <a:off x="1014004" y="952781"/>
              <a:ext cx="1926826" cy="1828800"/>
              <a:chOff x="1905000" y="2362200"/>
              <a:chExt cx="2819400" cy="2675965"/>
            </a:xfrm>
          </p:grpSpPr>
          <p:sp>
            <p:nvSpPr>
              <p:cNvPr id="218" name="Flowchart: Delay 217"/>
              <p:cNvSpPr/>
              <p:nvPr/>
            </p:nvSpPr>
            <p:spPr>
              <a:xfrm rot="16200000">
                <a:off x="1981200" y="2286000"/>
                <a:ext cx="2667000" cy="2819400"/>
              </a:xfrm>
              <a:prstGeom prst="flowChartDelay">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9" name="Straight Connector 218"/>
              <p:cNvCxnSpPr/>
              <p:nvPr/>
            </p:nvCxnSpPr>
            <p:spPr>
              <a:xfrm flipH="1">
                <a:off x="2716306" y="2514600"/>
                <a:ext cx="26894" cy="252356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H="1">
                <a:off x="3886200" y="2514600"/>
                <a:ext cx="26894" cy="252356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H="1">
                <a:off x="3276600" y="2362200"/>
                <a:ext cx="26894" cy="266700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2209800" y="2895600"/>
                <a:ext cx="0" cy="213360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4419600" y="2895600"/>
                <a:ext cx="0" cy="213360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248" name="Group 1247">
            <a:extLst>
              <a:ext uri="{FF2B5EF4-FFF2-40B4-BE49-F238E27FC236}">
                <a16:creationId xmlns:a16="http://schemas.microsoft.com/office/drawing/2014/main" id="{B09CC8CE-4C84-7986-C8A6-BAAE88B4C4A3}"/>
              </a:ext>
            </a:extLst>
          </p:cNvPr>
          <p:cNvGrpSpPr/>
          <p:nvPr/>
        </p:nvGrpSpPr>
        <p:grpSpPr>
          <a:xfrm>
            <a:off x="4702894" y="481466"/>
            <a:ext cx="2514600" cy="2292667"/>
            <a:chOff x="4702894" y="481466"/>
            <a:chExt cx="2514600" cy="2292667"/>
          </a:xfrm>
        </p:grpSpPr>
        <p:sp>
          <p:nvSpPr>
            <p:cNvPr id="224" name="Folded Corner 223"/>
            <p:cNvSpPr/>
            <p:nvPr/>
          </p:nvSpPr>
          <p:spPr>
            <a:xfrm>
              <a:off x="5040517" y="869133"/>
              <a:ext cx="2057400" cy="1905000"/>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5" name="TextBox 224"/>
            <p:cNvSpPr txBox="1"/>
            <p:nvPr/>
          </p:nvSpPr>
          <p:spPr>
            <a:xfrm>
              <a:off x="4702894" y="481466"/>
              <a:ext cx="2514600" cy="369332"/>
            </a:xfrm>
            <a:prstGeom prst="rect">
              <a:avLst/>
            </a:prstGeom>
            <a:noFill/>
          </p:spPr>
          <p:txBody>
            <a:bodyPr wrap="square" rtlCol="0">
              <a:spAutoFit/>
            </a:bodyPr>
            <a:lstStyle/>
            <a:p>
              <a:pPr algn="ctr"/>
              <a:r>
                <a:rPr lang="en-US" dirty="0">
                  <a:solidFill>
                    <a:schemeClr val="bg1"/>
                  </a:solidFill>
                </a:rPr>
                <a:t>Helaman 5:22-25</a:t>
              </a:r>
            </a:p>
          </p:txBody>
        </p:sp>
        <p:grpSp>
          <p:nvGrpSpPr>
            <p:cNvPr id="878" name="Group 877">
              <a:extLst>
                <a:ext uri="{FF2B5EF4-FFF2-40B4-BE49-F238E27FC236}">
                  <a16:creationId xmlns:a16="http://schemas.microsoft.com/office/drawing/2014/main" id="{73B21C46-616D-6B63-652C-CB6303C98C1E}"/>
                </a:ext>
              </a:extLst>
            </p:cNvPr>
            <p:cNvGrpSpPr/>
            <p:nvPr/>
          </p:nvGrpSpPr>
          <p:grpSpPr>
            <a:xfrm>
              <a:off x="5376895" y="980872"/>
              <a:ext cx="1561118" cy="1498532"/>
              <a:chOff x="5863215" y="959437"/>
              <a:chExt cx="2057400" cy="2057400"/>
            </a:xfrm>
          </p:grpSpPr>
          <p:pic>
            <p:nvPicPr>
              <p:cNvPr id="879" name="Graphic 878" descr="Fire with solid fill">
                <a:extLst>
                  <a:ext uri="{FF2B5EF4-FFF2-40B4-BE49-F238E27FC236}">
                    <a16:creationId xmlns:a16="http://schemas.microsoft.com/office/drawing/2014/main" id="{19080222-C345-75BC-7B82-55CA87C0E1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827859">
                <a:off x="5863215" y="959437"/>
                <a:ext cx="2057400" cy="2057400"/>
              </a:xfrm>
              <a:prstGeom prst="rect">
                <a:avLst/>
              </a:prstGeom>
            </p:spPr>
          </p:pic>
          <p:sp>
            <p:nvSpPr>
              <p:cNvPr id="880" name="Rectangle: Diagonal Corners Rounded 1">
                <a:extLst>
                  <a:ext uri="{FF2B5EF4-FFF2-40B4-BE49-F238E27FC236}">
                    <a16:creationId xmlns:a16="http://schemas.microsoft.com/office/drawing/2014/main" id="{260D0C9C-A302-C6A0-E2F2-0CC1302A94F9}"/>
                  </a:ext>
                </a:extLst>
              </p:cNvPr>
              <p:cNvSpPr/>
              <p:nvPr/>
            </p:nvSpPr>
            <p:spPr>
              <a:xfrm rot="16068195">
                <a:off x="6129034" y="1661941"/>
                <a:ext cx="1029554" cy="1408237"/>
              </a:xfrm>
              <a:custGeom>
                <a:avLst/>
                <a:gdLst>
                  <a:gd name="connsiteX0" fmla="*/ 800100 w 1600200"/>
                  <a:gd name="connsiteY0" fmla="*/ 0 h 1600200"/>
                  <a:gd name="connsiteX1" fmla="*/ 1600200 w 1600200"/>
                  <a:gd name="connsiteY1" fmla="*/ 0 h 1600200"/>
                  <a:gd name="connsiteX2" fmla="*/ 1600200 w 1600200"/>
                  <a:gd name="connsiteY2" fmla="*/ 0 h 1600200"/>
                  <a:gd name="connsiteX3" fmla="*/ 1600200 w 1600200"/>
                  <a:gd name="connsiteY3" fmla="*/ 800100 h 1600200"/>
                  <a:gd name="connsiteX4" fmla="*/ 800100 w 1600200"/>
                  <a:gd name="connsiteY4" fmla="*/ 1600200 h 1600200"/>
                  <a:gd name="connsiteX5" fmla="*/ 0 w 1600200"/>
                  <a:gd name="connsiteY5" fmla="*/ 1600200 h 1600200"/>
                  <a:gd name="connsiteX6" fmla="*/ 0 w 1600200"/>
                  <a:gd name="connsiteY6" fmla="*/ 1600200 h 1600200"/>
                  <a:gd name="connsiteX7" fmla="*/ 0 w 1600200"/>
                  <a:gd name="connsiteY7" fmla="*/ 800100 h 1600200"/>
                  <a:gd name="connsiteX8" fmla="*/ 800100 w 1600200"/>
                  <a:gd name="connsiteY8" fmla="*/ 0 h 1600200"/>
                  <a:gd name="connsiteX0" fmla="*/ 800100 w 1600200"/>
                  <a:gd name="connsiteY0" fmla="*/ 0 h 1600200"/>
                  <a:gd name="connsiteX1" fmla="*/ 1600200 w 1600200"/>
                  <a:gd name="connsiteY1" fmla="*/ 0 h 1600200"/>
                  <a:gd name="connsiteX2" fmla="*/ 1600200 w 1600200"/>
                  <a:gd name="connsiteY2" fmla="*/ 0 h 1600200"/>
                  <a:gd name="connsiteX3" fmla="*/ 1134469 w 1600200"/>
                  <a:gd name="connsiteY3" fmla="*/ 563122 h 1600200"/>
                  <a:gd name="connsiteX4" fmla="*/ 800100 w 1600200"/>
                  <a:gd name="connsiteY4" fmla="*/ 1600200 h 1600200"/>
                  <a:gd name="connsiteX5" fmla="*/ 0 w 1600200"/>
                  <a:gd name="connsiteY5" fmla="*/ 1600200 h 1600200"/>
                  <a:gd name="connsiteX6" fmla="*/ 0 w 1600200"/>
                  <a:gd name="connsiteY6" fmla="*/ 1600200 h 1600200"/>
                  <a:gd name="connsiteX7" fmla="*/ 0 w 1600200"/>
                  <a:gd name="connsiteY7" fmla="*/ 800100 h 1600200"/>
                  <a:gd name="connsiteX8" fmla="*/ 800100 w 1600200"/>
                  <a:gd name="connsiteY8" fmla="*/ 0 h 1600200"/>
                  <a:gd name="connsiteX0" fmla="*/ 800100 w 1600200"/>
                  <a:gd name="connsiteY0" fmla="*/ 0 h 1600200"/>
                  <a:gd name="connsiteX1" fmla="*/ 1600200 w 1600200"/>
                  <a:gd name="connsiteY1" fmla="*/ 0 h 1600200"/>
                  <a:gd name="connsiteX2" fmla="*/ 1600200 w 1600200"/>
                  <a:gd name="connsiteY2" fmla="*/ 0 h 1600200"/>
                  <a:gd name="connsiteX3" fmla="*/ 1134469 w 1600200"/>
                  <a:gd name="connsiteY3" fmla="*/ 563122 h 1600200"/>
                  <a:gd name="connsiteX4" fmla="*/ 800100 w 1600200"/>
                  <a:gd name="connsiteY4" fmla="*/ 1600200 h 1600200"/>
                  <a:gd name="connsiteX5" fmla="*/ 0 w 1600200"/>
                  <a:gd name="connsiteY5" fmla="*/ 1600200 h 1600200"/>
                  <a:gd name="connsiteX6" fmla="*/ 0 w 1600200"/>
                  <a:gd name="connsiteY6" fmla="*/ 1600200 h 1600200"/>
                  <a:gd name="connsiteX7" fmla="*/ 310082 w 1600200"/>
                  <a:gd name="connsiteY7" fmla="*/ 852253 h 1600200"/>
                  <a:gd name="connsiteX8" fmla="*/ 800100 w 1600200"/>
                  <a:gd name="connsiteY8" fmla="*/ 0 h 1600200"/>
                  <a:gd name="connsiteX0" fmla="*/ 873001 w 1673101"/>
                  <a:gd name="connsiteY0" fmla="*/ 0 h 1600200"/>
                  <a:gd name="connsiteX1" fmla="*/ 1673101 w 1673101"/>
                  <a:gd name="connsiteY1" fmla="*/ 0 h 1600200"/>
                  <a:gd name="connsiteX2" fmla="*/ 1673101 w 1673101"/>
                  <a:gd name="connsiteY2" fmla="*/ 0 h 1600200"/>
                  <a:gd name="connsiteX3" fmla="*/ 1207370 w 1673101"/>
                  <a:gd name="connsiteY3" fmla="*/ 563122 h 1600200"/>
                  <a:gd name="connsiteX4" fmla="*/ 873001 w 1673101"/>
                  <a:gd name="connsiteY4" fmla="*/ 1600200 h 1600200"/>
                  <a:gd name="connsiteX5" fmla="*/ 72901 w 1673101"/>
                  <a:gd name="connsiteY5" fmla="*/ 1600200 h 1600200"/>
                  <a:gd name="connsiteX6" fmla="*/ 72901 w 1673101"/>
                  <a:gd name="connsiteY6" fmla="*/ 1600200 h 1600200"/>
                  <a:gd name="connsiteX7" fmla="*/ 0 w 1673101"/>
                  <a:gd name="connsiteY7" fmla="*/ 998500 h 1600200"/>
                  <a:gd name="connsiteX8" fmla="*/ 873001 w 1673101"/>
                  <a:gd name="connsiteY8" fmla="*/ 0 h 1600200"/>
                  <a:gd name="connsiteX0" fmla="*/ 873001 w 1673101"/>
                  <a:gd name="connsiteY0" fmla="*/ 0 h 1600200"/>
                  <a:gd name="connsiteX1" fmla="*/ 1673101 w 1673101"/>
                  <a:gd name="connsiteY1" fmla="*/ 0 h 1600200"/>
                  <a:gd name="connsiteX2" fmla="*/ 1673101 w 1673101"/>
                  <a:gd name="connsiteY2" fmla="*/ 0 h 1600200"/>
                  <a:gd name="connsiteX3" fmla="*/ 1207370 w 1673101"/>
                  <a:gd name="connsiteY3" fmla="*/ 563122 h 1600200"/>
                  <a:gd name="connsiteX4" fmla="*/ 873001 w 1673101"/>
                  <a:gd name="connsiteY4" fmla="*/ 1600200 h 1600200"/>
                  <a:gd name="connsiteX5" fmla="*/ 72901 w 1673101"/>
                  <a:gd name="connsiteY5" fmla="*/ 1600200 h 1600200"/>
                  <a:gd name="connsiteX6" fmla="*/ 72901 w 1673101"/>
                  <a:gd name="connsiteY6" fmla="*/ 1600200 h 1600200"/>
                  <a:gd name="connsiteX7" fmla="*/ 0 w 1673101"/>
                  <a:gd name="connsiteY7" fmla="*/ 998500 h 1600200"/>
                  <a:gd name="connsiteX8" fmla="*/ 873001 w 1673101"/>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3101" h="1600200">
                    <a:moveTo>
                      <a:pt x="873001" y="0"/>
                    </a:moveTo>
                    <a:lnTo>
                      <a:pt x="1673101" y="0"/>
                    </a:lnTo>
                    <a:lnTo>
                      <a:pt x="1673101" y="0"/>
                    </a:lnTo>
                    <a:cubicBezTo>
                      <a:pt x="1673101" y="266700"/>
                      <a:pt x="1207370" y="296422"/>
                      <a:pt x="1207370" y="563122"/>
                    </a:cubicBezTo>
                    <a:cubicBezTo>
                      <a:pt x="1207370" y="1005005"/>
                      <a:pt x="943289" y="1403502"/>
                      <a:pt x="873001" y="1600200"/>
                    </a:cubicBezTo>
                    <a:lnTo>
                      <a:pt x="72901" y="1600200"/>
                    </a:lnTo>
                    <a:lnTo>
                      <a:pt x="72901" y="1600200"/>
                    </a:lnTo>
                    <a:lnTo>
                      <a:pt x="0" y="998500"/>
                    </a:lnTo>
                    <a:cubicBezTo>
                      <a:pt x="0" y="556617"/>
                      <a:pt x="431118" y="0"/>
                      <a:pt x="873001" y="0"/>
                    </a:cubicBez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81" name="Graphic 880" descr="Fire with solid fill">
                <a:extLst>
                  <a:ext uri="{FF2B5EF4-FFF2-40B4-BE49-F238E27FC236}">
                    <a16:creationId xmlns:a16="http://schemas.microsoft.com/office/drawing/2014/main" id="{4EC7EA4D-07D3-D9DC-ABC4-64D8D6B6F4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749435">
                <a:off x="6197228" y="1570559"/>
                <a:ext cx="1389374" cy="1389374"/>
              </a:xfrm>
              <a:prstGeom prst="rect">
                <a:avLst/>
              </a:prstGeom>
            </p:spPr>
          </p:pic>
          <p:sp>
            <p:nvSpPr>
              <p:cNvPr id="882" name="Oval 881">
                <a:extLst>
                  <a:ext uri="{FF2B5EF4-FFF2-40B4-BE49-F238E27FC236}">
                    <a16:creationId xmlns:a16="http://schemas.microsoft.com/office/drawing/2014/main" id="{34208348-9820-C92C-BB8C-5AC01938E08E}"/>
                  </a:ext>
                </a:extLst>
              </p:cNvPr>
              <p:cNvSpPr/>
              <p:nvPr/>
            </p:nvSpPr>
            <p:spPr>
              <a:xfrm rot="19638325">
                <a:off x="6518649" y="2286032"/>
                <a:ext cx="542473" cy="605766"/>
              </a:xfrm>
              <a:prstGeom prst="ellipse">
                <a:avLst/>
              </a:prstGeom>
              <a:solidFill>
                <a:srgbClr val="F7974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83" name="Freeform: Shape 882">
                <a:extLst>
                  <a:ext uri="{FF2B5EF4-FFF2-40B4-BE49-F238E27FC236}">
                    <a16:creationId xmlns:a16="http://schemas.microsoft.com/office/drawing/2014/main" id="{FDAACCE8-20E5-CBFF-00A9-01AAF18EC2D3}"/>
                  </a:ext>
                </a:extLst>
              </p:cNvPr>
              <p:cNvSpPr/>
              <p:nvPr/>
            </p:nvSpPr>
            <p:spPr>
              <a:xfrm rot="135645">
                <a:off x="6606593" y="2308240"/>
                <a:ext cx="491745" cy="561353"/>
              </a:xfrm>
              <a:custGeom>
                <a:avLst/>
                <a:gdLst>
                  <a:gd name="connsiteX0" fmla="*/ 589778 w 1179556"/>
                  <a:gd name="connsiteY0" fmla="*/ 0 h 1346526"/>
                  <a:gd name="connsiteX1" fmla="*/ 819346 w 1179556"/>
                  <a:gd name="connsiteY1" fmla="*/ 52908 h 1346526"/>
                  <a:gd name="connsiteX2" fmla="*/ 822813 w 1179556"/>
                  <a:gd name="connsiteY2" fmla="*/ 55057 h 1346526"/>
                  <a:gd name="connsiteX3" fmla="*/ 788597 w 1179556"/>
                  <a:gd name="connsiteY3" fmla="*/ 64353 h 1346526"/>
                  <a:gd name="connsiteX4" fmla="*/ 620103 w 1179556"/>
                  <a:gd name="connsiteY4" fmla="*/ 250390 h 1346526"/>
                  <a:gd name="connsiteX5" fmla="*/ 691661 w 1179556"/>
                  <a:gd name="connsiteY5" fmla="*/ 566926 h 1346526"/>
                  <a:gd name="connsiteX6" fmla="*/ 710071 w 1179556"/>
                  <a:gd name="connsiteY6" fmla="*/ 576324 h 1346526"/>
                  <a:gd name="connsiteX7" fmla="*/ 731714 w 1179556"/>
                  <a:gd name="connsiteY7" fmla="*/ 609384 h 1346526"/>
                  <a:gd name="connsiteX8" fmla="*/ 774740 w 1179556"/>
                  <a:gd name="connsiteY8" fmla="*/ 636730 h 1346526"/>
                  <a:gd name="connsiteX9" fmla="*/ 943281 w 1179556"/>
                  <a:gd name="connsiteY9" fmla="*/ 544716 h 1346526"/>
                  <a:gd name="connsiteX10" fmla="*/ 946058 w 1179556"/>
                  <a:gd name="connsiteY10" fmla="*/ 528076 h 1346526"/>
                  <a:gd name="connsiteX11" fmla="*/ 977583 w 1179556"/>
                  <a:gd name="connsiteY11" fmla="*/ 493780 h 1346526"/>
                  <a:gd name="connsiteX12" fmla="*/ 1030344 w 1179556"/>
                  <a:gd name="connsiteY12" fmla="*/ 397038 h 1346526"/>
                  <a:gd name="connsiteX13" fmla="*/ 1050866 w 1179556"/>
                  <a:gd name="connsiteY13" fmla="*/ 288772 h 1346526"/>
                  <a:gd name="connsiteX14" fmla="*/ 1048980 w 1179556"/>
                  <a:gd name="connsiteY14" fmla="*/ 255534 h 1346526"/>
                  <a:gd name="connsiteX15" fmla="*/ 1078831 w 1179556"/>
                  <a:gd name="connsiteY15" fmla="*/ 296835 h 1346526"/>
                  <a:gd name="connsiteX16" fmla="*/ 1179556 w 1179556"/>
                  <a:gd name="connsiteY16" fmla="*/ 673263 h 1346526"/>
                  <a:gd name="connsiteX17" fmla="*/ 589778 w 1179556"/>
                  <a:gd name="connsiteY17" fmla="*/ 1346526 h 1346526"/>
                  <a:gd name="connsiteX18" fmla="*/ 0 w 1179556"/>
                  <a:gd name="connsiteY18" fmla="*/ 673263 h 1346526"/>
                  <a:gd name="connsiteX19" fmla="*/ 589778 w 1179556"/>
                  <a:gd name="connsiteY19" fmla="*/ 0 h 134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9556" h="1346526">
                    <a:moveTo>
                      <a:pt x="589778" y="0"/>
                    </a:moveTo>
                    <a:cubicBezTo>
                      <a:pt x="671210" y="0"/>
                      <a:pt x="748786" y="18840"/>
                      <a:pt x="819346" y="52908"/>
                    </a:cubicBezTo>
                    <a:lnTo>
                      <a:pt x="822813" y="55057"/>
                    </a:lnTo>
                    <a:lnTo>
                      <a:pt x="788597" y="64353"/>
                    </a:lnTo>
                    <a:cubicBezTo>
                      <a:pt x="717118" y="92173"/>
                      <a:pt x="652596" y="159491"/>
                      <a:pt x="620103" y="250390"/>
                    </a:cubicBezTo>
                    <a:cubicBezTo>
                      <a:pt x="574612" y="377649"/>
                      <a:pt x="606969" y="508958"/>
                      <a:pt x="691661" y="566926"/>
                    </a:cubicBezTo>
                    <a:lnTo>
                      <a:pt x="710071" y="576324"/>
                    </a:lnTo>
                    <a:lnTo>
                      <a:pt x="731714" y="609384"/>
                    </a:lnTo>
                    <a:cubicBezTo>
                      <a:pt x="743662" y="621360"/>
                      <a:pt x="758133" y="630793"/>
                      <a:pt x="774740" y="636730"/>
                    </a:cubicBezTo>
                    <a:cubicBezTo>
                      <a:pt x="841169" y="660476"/>
                      <a:pt x="916627" y="619280"/>
                      <a:pt x="943281" y="544716"/>
                    </a:cubicBezTo>
                    <a:lnTo>
                      <a:pt x="946058" y="528076"/>
                    </a:lnTo>
                    <a:lnTo>
                      <a:pt x="977583" y="493780"/>
                    </a:lnTo>
                    <a:cubicBezTo>
                      <a:pt x="999225" y="465984"/>
                      <a:pt x="1017346" y="433398"/>
                      <a:pt x="1030344" y="397038"/>
                    </a:cubicBezTo>
                    <a:cubicBezTo>
                      <a:pt x="1043341" y="360679"/>
                      <a:pt x="1049984" y="323988"/>
                      <a:pt x="1050866" y="288772"/>
                    </a:cubicBezTo>
                    <a:lnTo>
                      <a:pt x="1048980" y="255534"/>
                    </a:lnTo>
                    <a:lnTo>
                      <a:pt x="1078831" y="296835"/>
                    </a:lnTo>
                    <a:cubicBezTo>
                      <a:pt x="1142424" y="404289"/>
                      <a:pt x="1179556" y="533826"/>
                      <a:pt x="1179556" y="673263"/>
                    </a:cubicBezTo>
                    <a:cubicBezTo>
                      <a:pt x="1179556" y="1045096"/>
                      <a:pt x="915503" y="1346526"/>
                      <a:pt x="589778" y="1346526"/>
                    </a:cubicBezTo>
                    <a:cubicBezTo>
                      <a:pt x="264053" y="1346526"/>
                      <a:pt x="0" y="1045096"/>
                      <a:pt x="0" y="673263"/>
                    </a:cubicBezTo>
                    <a:cubicBezTo>
                      <a:pt x="0" y="301430"/>
                      <a:pt x="264053" y="0"/>
                      <a:pt x="589778" y="0"/>
                    </a:cubicBezTo>
                    <a:close/>
                  </a:path>
                </a:pathLst>
              </a:custGeom>
              <a:solidFill>
                <a:srgbClr val="FFFF00"/>
              </a:solidFill>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a:endParaRPr lang="en-US"/>
              </a:p>
            </p:txBody>
          </p:sp>
        </p:grpSp>
        <p:grpSp>
          <p:nvGrpSpPr>
            <p:cNvPr id="884" name="Group 883">
              <a:extLst>
                <a:ext uri="{FF2B5EF4-FFF2-40B4-BE49-F238E27FC236}">
                  <a16:creationId xmlns:a16="http://schemas.microsoft.com/office/drawing/2014/main" id="{879A49E9-ECEE-749F-E01A-2690EA40728C}"/>
                </a:ext>
              </a:extLst>
            </p:cNvPr>
            <p:cNvGrpSpPr/>
            <p:nvPr/>
          </p:nvGrpSpPr>
          <p:grpSpPr>
            <a:xfrm>
              <a:off x="5266230" y="1138223"/>
              <a:ext cx="777259" cy="1554629"/>
              <a:chOff x="5346291" y="1818557"/>
              <a:chExt cx="2562385" cy="4820378"/>
            </a:xfrm>
          </p:grpSpPr>
          <p:sp>
            <p:nvSpPr>
              <p:cNvPr id="885" name="Oval 884">
                <a:extLst>
                  <a:ext uri="{FF2B5EF4-FFF2-40B4-BE49-F238E27FC236}">
                    <a16:creationId xmlns:a16="http://schemas.microsoft.com/office/drawing/2014/main" id="{C7AC3EB4-667B-324A-7326-6C96F1A5C741}"/>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Oval 885">
                <a:extLst>
                  <a:ext uri="{FF2B5EF4-FFF2-40B4-BE49-F238E27FC236}">
                    <a16:creationId xmlns:a16="http://schemas.microsoft.com/office/drawing/2014/main" id="{23CA5E68-F8C7-3439-449B-8E9DC9F18675}"/>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Trapezoid 886">
                <a:extLst>
                  <a:ext uri="{FF2B5EF4-FFF2-40B4-BE49-F238E27FC236}">
                    <a16:creationId xmlns:a16="http://schemas.microsoft.com/office/drawing/2014/main" id="{886657CA-7ACA-5879-443D-564321384FD4}"/>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Trapezoid 887">
                <a:extLst>
                  <a:ext uri="{FF2B5EF4-FFF2-40B4-BE49-F238E27FC236}">
                    <a16:creationId xmlns:a16="http://schemas.microsoft.com/office/drawing/2014/main" id="{D883D47E-43E0-6D5B-E091-14F011ECDB41}"/>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Oval 888">
                <a:extLst>
                  <a:ext uri="{FF2B5EF4-FFF2-40B4-BE49-F238E27FC236}">
                    <a16:creationId xmlns:a16="http://schemas.microsoft.com/office/drawing/2014/main" id="{B4D9BEB7-CD18-5E11-2D7A-0C67356F81ED}"/>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Oval 889">
                <a:extLst>
                  <a:ext uri="{FF2B5EF4-FFF2-40B4-BE49-F238E27FC236}">
                    <a16:creationId xmlns:a16="http://schemas.microsoft.com/office/drawing/2014/main" id="{1F34DE5A-7281-5E5D-7585-13C41D4A771C}"/>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Trapezoid 890">
                <a:extLst>
                  <a:ext uri="{FF2B5EF4-FFF2-40B4-BE49-F238E27FC236}">
                    <a16:creationId xmlns:a16="http://schemas.microsoft.com/office/drawing/2014/main" id="{2E8EA7AF-31E2-3FF1-2061-537718474B66}"/>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Trapezoid 891">
                <a:extLst>
                  <a:ext uri="{FF2B5EF4-FFF2-40B4-BE49-F238E27FC236}">
                    <a16:creationId xmlns:a16="http://schemas.microsoft.com/office/drawing/2014/main" id="{6017C4E7-8940-6575-209A-31B9031665D1}"/>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Double Wave 892">
                <a:extLst>
                  <a:ext uri="{FF2B5EF4-FFF2-40B4-BE49-F238E27FC236}">
                    <a16:creationId xmlns:a16="http://schemas.microsoft.com/office/drawing/2014/main" id="{F52EF0C5-42D0-B2CF-8C33-E72F080D9709}"/>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Double Wave 893">
                <a:extLst>
                  <a:ext uri="{FF2B5EF4-FFF2-40B4-BE49-F238E27FC236}">
                    <a16:creationId xmlns:a16="http://schemas.microsoft.com/office/drawing/2014/main" id="{B25F0328-853F-7343-4C04-50CA17047B8C}"/>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Oval 894">
                <a:extLst>
                  <a:ext uri="{FF2B5EF4-FFF2-40B4-BE49-F238E27FC236}">
                    <a16:creationId xmlns:a16="http://schemas.microsoft.com/office/drawing/2014/main" id="{46F64148-BB6C-AEC5-0A05-D351BC80A483}"/>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Trapezoid 895">
                <a:extLst>
                  <a:ext uri="{FF2B5EF4-FFF2-40B4-BE49-F238E27FC236}">
                    <a16:creationId xmlns:a16="http://schemas.microsoft.com/office/drawing/2014/main" id="{A74B6A35-EAA0-78E5-9C34-7B2F485CB66A}"/>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Trapezoid 896">
                <a:extLst>
                  <a:ext uri="{FF2B5EF4-FFF2-40B4-BE49-F238E27FC236}">
                    <a16:creationId xmlns:a16="http://schemas.microsoft.com/office/drawing/2014/main" id="{02A7C60E-E619-A6F1-8933-E495591541ED}"/>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8" name="Oval 897">
                <a:extLst>
                  <a:ext uri="{FF2B5EF4-FFF2-40B4-BE49-F238E27FC236}">
                    <a16:creationId xmlns:a16="http://schemas.microsoft.com/office/drawing/2014/main" id="{5D2CB778-2FE7-10E0-8B57-3377D4AA69F4}"/>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Oval 898">
                <a:extLst>
                  <a:ext uri="{FF2B5EF4-FFF2-40B4-BE49-F238E27FC236}">
                    <a16:creationId xmlns:a16="http://schemas.microsoft.com/office/drawing/2014/main" id="{792C8A6F-BD1D-F76C-E002-5D15BCAD6118}"/>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Rounded Rectangle 64">
                <a:extLst>
                  <a:ext uri="{FF2B5EF4-FFF2-40B4-BE49-F238E27FC236}">
                    <a16:creationId xmlns:a16="http://schemas.microsoft.com/office/drawing/2014/main" id="{A492823C-3E9F-CF69-01C6-3906F3B7AD1F}"/>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1" name="Group 357">
                <a:extLst>
                  <a:ext uri="{FF2B5EF4-FFF2-40B4-BE49-F238E27FC236}">
                    <a16:creationId xmlns:a16="http://schemas.microsoft.com/office/drawing/2014/main" id="{12E1C567-0D68-2D88-325E-B9CA36695C78}"/>
                  </a:ext>
                </a:extLst>
              </p:cNvPr>
              <p:cNvGrpSpPr/>
              <p:nvPr/>
            </p:nvGrpSpPr>
            <p:grpSpPr>
              <a:xfrm rot="788617">
                <a:off x="5580790" y="5878101"/>
                <a:ext cx="565563" cy="329168"/>
                <a:chOff x="533400" y="4953000"/>
                <a:chExt cx="1828800" cy="685800"/>
              </a:xfrm>
            </p:grpSpPr>
            <p:sp>
              <p:nvSpPr>
                <p:cNvPr id="918" name="Plaque 917">
                  <a:extLst>
                    <a:ext uri="{FF2B5EF4-FFF2-40B4-BE49-F238E27FC236}">
                      <a16:creationId xmlns:a16="http://schemas.microsoft.com/office/drawing/2014/main" id="{38E6A278-FCBF-4C23-B609-E4E87FCC24AE}"/>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Plaque 918">
                  <a:extLst>
                    <a:ext uri="{FF2B5EF4-FFF2-40B4-BE49-F238E27FC236}">
                      <a16:creationId xmlns:a16="http://schemas.microsoft.com/office/drawing/2014/main" id="{21706995-08A1-8051-B39C-5DBDDB759181}"/>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Plaque 919">
                  <a:extLst>
                    <a:ext uri="{FF2B5EF4-FFF2-40B4-BE49-F238E27FC236}">
                      <a16:creationId xmlns:a16="http://schemas.microsoft.com/office/drawing/2014/main" id="{9848BBE0-5DF4-7AD7-2700-8E6C67FD0F89}"/>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2" name="Group 358">
                <a:extLst>
                  <a:ext uri="{FF2B5EF4-FFF2-40B4-BE49-F238E27FC236}">
                    <a16:creationId xmlns:a16="http://schemas.microsoft.com/office/drawing/2014/main" id="{BAFDC3EA-E0D8-DD19-E0A6-14156F26E4E0}"/>
                  </a:ext>
                </a:extLst>
              </p:cNvPr>
              <p:cNvGrpSpPr/>
              <p:nvPr/>
            </p:nvGrpSpPr>
            <p:grpSpPr>
              <a:xfrm rot="21218663">
                <a:off x="7171217" y="5948339"/>
                <a:ext cx="580503" cy="331830"/>
                <a:chOff x="533400" y="4953000"/>
                <a:chExt cx="1828800" cy="685800"/>
              </a:xfrm>
            </p:grpSpPr>
            <p:sp>
              <p:nvSpPr>
                <p:cNvPr id="915" name="Plaque 914">
                  <a:extLst>
                    <a:ext uri="{FF2B5EF4-FFF2-40B4-BE49-F238E27FC236}">
                      <a16:creationId xmlns:a16="http://schemas.microsoft.com/office/drawing/2014/main" id="{9998B3F4-F99F-57A2-2A49-EE53EAFCA62A}"/>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Plaque 915">
                  <a:extLst>
                    <a:ext uri="{FF2B5EF4-FFF2-40B4-BE49-F238E27FC236}">
                      <a16:creationId xmlns:a16="http://schemas.microsoft.com/office/drawing/2014/main" id="{95C96D9B-5973-4C65-E6FE-244282E0E3D4}"/>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Plaque 916">
                  <a:extLst>
                    <a:ext uri="{FF2B5EF4-FFF2-40B4-BE49-F238E27FC236}">
                      <a16:creationId xmlns:a16="http://schemas.microsoft.com/office/drawing/2014/main" id="{47D88FCC-3C29-67DE-F0DC-00E1BD3F0972}"/>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3" name="Group 358">
                <a:extLst>
                  <a:ext uri="{FF2B5EF4-FFF2-40B4-BE49-F238E27FC236}">
                    <a16:creationId xmlns:a16="http://schemas.microsoft.com/office/drawing/2014/main" id="{0848C5A2-BF60-374F-5338-4DAD681DAE3B}"/>
                  </a:ext>
                </a:extLst>
              </p:cNvPr>
              <p:cNvGrpSpPr/>
              <p:nvPr/>
            </p:nvGrpSpPr>
            <p:grpSpPr>
              <a:xfrm>
                <a:off x="5786707" y="2033665"/>
                <a:ext cx="537440" cy="331830"/>
                <a:chOff x="533400" y="4953000"/>
                <a:chExt cx="1828800" cy="685800"/>
              </a:xfrm>
            </p:grpSpPr>
            <p:sp>
              <p:nvSpPr>
                <p:cNvPr id="912" name="Plaque 911">
                  <a:extLst>
                    <a:ext uri="{FF2B5EF4-FFF2-40B4-BE49-F238E27FC236}">
                      <a16:creationId xmlns:a16="http://schemas.microsoft.com/office/drawing/2014/main" id="{ECC77E59-6B4E-A13C-49D4-E6675BBD0AAA}"/>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Plaque 912">
                  <a:extLst>
                    <a:ext uri="{FF2B5EF4-FFF2-40B4-BE49-F238E27FC236}">
                      <a16:creationId xmlns:a16="http://schemas.microsoft.com/office/drawing/2014/main" id="{C4A4E80B-7EC6-41E4-6C32-4C75E515AAE2}"/>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Plaque 913">
                  <a:extLst>
                    <a:ext uri="{FF2B5EF4-FFF2-40B4-BE49-F238E27FC236}">
                      <a16:creationId xmlns:a16="http://schemas.microsoft.com/office/drawing/2014/main" id="{5E156EAB-6837-3183-087E-579A990FADD3}"/>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4" name="Group 358">
                <a:extLst>
                  <a:ext uri="{FF2B5EF4-FFF2-40B4-BE49-F238E27FC236}">
                    <a16:creationId xmlns:a16="http://schemas.microsoft.com/office/drawing/2014/main" id="{6F37BFC4-62A1-4D69-6A45-2DDDDDD182D0}"/>
                  </a:ext>
                </a:extLst>
              </p:cNvPr>
              <p:cNvGrpSpPr/>
              <p:nvPr/>
            </p:nvGrpSpPr>
            <p:grpSpPr>
              <a:xfrm>
                <a:off x="6372556" y="2018890"/>
                <a:ext cx="537440" cy="331830"/>
                <a:chOff x="533400" y="4953000"/>
                <a:chExt cx="1828800" cy="685800"/>
              </a:xfrm>
            </p:grpSpPr>
            <p:sp>
              <p:nvSpPr>
                <p:cNvPr id="909" name="Plaque 908">
                  <a:extLst>
                    <a:ext uri="{FF2B5EF4-FFF2-40B4-BE49-F238E27FC236}">
                      <a16:creationId xmlns:a16="http://schemas.microsoft.com/office/drawing/2014/main" id="{7DF91F95-0FF6-549F-7684-778999C369E5}"/>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Plaque 909">
                  <a:extLst>
                    <a:ext uri="{FF2B5EF4-FFF2-40B4-BE49-F238E27FC236}">
                      <a16:creationId xmlns:a16="http://schemas.microsoft.com/office/drawing/2014/main" id="{1DB790EF-A2B9-264B-6D82-5C4F7B303C14}"/>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Plaque 910">
                  <a:extLst>
                    <a:ext uri="{FF2B5EF4-FFF2-40B4-BE49-F238E27FC236}">
                      <a16:creationId xmlns:a16="http://schemas.microsoft.com/office/drawing/2014/main" id="{E62EC958-E94A-358A-C655-4C96547A4213}"/>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5" name="Group 358">
                <a:extLst>
                  <a:ext uri="{FF2B5EF4-FFF2-40B4-BE49-F238E27FC236}">
                    <a16:creationId xmlns:a16="http://schemas.microsoft.com/office/drawing/2014/main" id="{DD69990E-970F-CDBA-45C2-6EFDAC8DFF61}"/>
                  </a:ext>
                </a:extLst>
              </p:cNvPr>
              <p:cNvGrpSpPr/>
              <p:nvPr/>
            </p:nvGrpSpPr>
            <p:grpSpPr>
              <a:xfrm>
                <a:off x="6961976" y="2041051"/>
                <a:ext cx="537440" cy="331830"/>
                <a:chOff x="533400" y="4953000"/>
                <a:chExt cx="1828800" cy="685800"/>
              </a:xfrm>
            </p:grpSpPr>
            <p:sp>
              <p:nvSpPr>
                <p:cNvPr id="906" name="Plaque 905">
                  <a:extLst>
                    <a:ext uri="{FF2B5EF4-FFF2-40B4-BE49-F238E27FC236}">
                      <a16:creationId xmlns:a16="http://schemas.microsoft.com/office/drawing/2014/main" id="{95C1C6A3-AD9B-D707-6747-A8C043ECED8A}"/>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Plaque 906">
                  <a:extLst>
                    <a:ext uri="{FF2B5EF4-FFF2-40B4-BE49-F238E27FC236}">
                      <a16:creationId xmlns:a16="http://schemas.microsoft.com/office/drawing/2014/main" id="{E13B1D4F-F903-535D-2789-0F672A647598}"/>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Plaque 907">
                  <a:extLst>
                    <a:ext uri="{FF2B5EF4-FFF2-40B4-BE49-F238E27FC236}">
                      <a16:creationId xmlns:a16="http://schemas.microsoft.com/office/drawing/2014/main" id="{E09FD2E0-4B76-D0A0-E716-FDB3B02F5491}"/>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1" name="Group 920">
              <a:extLst>
                <a:ext uri="{FF2B5EF4-FFF2-40B4-BE49-F238E27FC236}">
                  <a16:creationId xmlns:a16="http://schemas.microsoft.com/office/drawing/2014/main" id="{10964AAB-3785-D4BE-0AC3-FC506BEF0C30}"/>
                </a:ext>
              </a:extLst>
            </p:cNvPr>
            <p:cNvGrpSpPr/>
            <p:nvPr/>
          </p:nvGrpSpPr>
          <p:grpSpPr>
            <a:xfrm>
              <a:off x="6144918" y="1006329"/>
              <a:ext cx="850887" cy="1668861"/>
              <a:chOff x="7605883" y="1307174"/>
              <a:chExt cx="2432580" cy="4771063"/>
            </a:xfrm>
          </p:grpSpPr>
          <p:sp>
            <p:nvSpPr>
              <p:cNvPr id="922" name="Oval 921">
                <a:extLst>
                  <a:ext uri="{FF2B5EF4-FFF2-40B4-BE49-F238E27FC236}">
                    <a16:creationId xmlns:a16="http://schemas.microsoft.com/office/drawing/2014/main" id="{9F261C2E-8E05-4CC6-FFB2-256AAACF7D7F}"/>
                  </a:ext>
                </a:extLst>
              </p:cNvPr>
              <p:cNvSpPr/>
              <p:nvPr/>
            </p:nvSpPr>
            <p:spPr>
              <a:xfrm rot="18622714">
                <a:off x="7562887" y="3938522"/>
                <a:ext cx="505929" cy="419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23" name="Flowchart: Manual Operation 922">
                <a:extLst>
                  <a:ext uri="{FF2B5EF4-FFF2-40B4-BE49-F238E27FC236}">
                    <a16:creationId xmlns:a16="http://schemas.microsoft.com/office/drawing/2014/main" id="{52A02231-0331-260F-215E-FE70F29567D2}"/>
                  </a:ext>
                </a:extLst>
              </p:cNvPr>
              <p:cNvSpPr/>
              <p:nvPr/>
            </p:nvSpPr>
            <p:spPr>
              <a:xfrm rot="12304159">
                <a:off x="7825002" y="2774682"/>
                <a:ext cx="655612" cy="142778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Oval 923">
                <a:extLst>
                  <a:ext uri="{FF2B5EF4-FFF2-40B4-BE49-F238E27FC236}">
                    <a16:creationId xmlns:a16="http://schemas.microsoft.com/office/drawing/2014/main" id="{47D0DB8E-5E29-9F79-2CE3-59632C8B09D9}"/>
                  </a:ext>
                </a:extLst>
              </p:cNvPr>
              <p:cNvSpPr/>
              <p:nvPr/>
            </p:nvSpPr>
            <p:spPr>
              <a:xfrm rot="12296205" flipH="1">
                <a:off x="8907060" y="5671146"/>
                <a:ext cx="560083" cy="38459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25" name="Oval 924">
                <a:extLst>
                  <a:ext uri="{FF2B5EF4-FFF2-40B4-BE49-F238E27FC236}">
                    <a16:creationId xmlns:a16="http://schemas.microsoft.com/office/drawing/2014/main" id="{4D6E0955-AE7F-E6BA-1E0D-FD3D9E6ED346}"/>
                  </a:ext>
                </a:extLst>
              </p:cNvPr>
              <p:cNvSpPr/>
              <p:nvPr/>
            </p:nvSpPr>
            <p:spPr>
              <a:xfrm rot="20660369" flipH="1">
                <a:off x="8213180" y="5687756"/>
                <a:ext cx="516350" cy="390481"/>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26" name="Flowchart: Manual Operation 925">
                <a:extLst>
                  <a:ext uri="{FF2B5EF4-FFF2-40B4-BE49-F238E27FC236}">
                    <a16:creationId xmlns:a16="http://schemas.microsoft.com/office/drawing/2014/main" id="{F0E568BC-2B3F-CCCE-E4DC-B676472AF381}"/>
                  </a:ext>
                </a:extLst>
              </p:cNvPr>
              <p:cNvSpPr/>
              <p:nvPr/>
            </p:nvSpPr>
            <p:spPr>
              <a:xfrm rot="10487677">
                <a:off x="8829904" y="4309689"/>
                <a:ext cx="546781" cy="1511777"/>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7" name="Flowchart: Manual Operation 926">
                <a:extLst>
                  <a:ext uri="{FF2B5EF4-FFF2-40B4-BE49-F238E27FC236}">
                    <a16:creationId xmlns:a16="http://schemas.microsoft.com/office/drawing/2014/main" id="{0746AF67-2649-B55B-CE17-30EF8A20E760}"/>
                  </a:ext>
                </a:extLst>
              </p:cNvPr>
              <p:cNvSpPr/>
              <p:nvPr/>
            </p:nvSpPr>
            <p:spPr>
              <a:xfrm rot="11109320">
                <a:off x="8289852" y="4349403"/>
                <a:ext cx="617962" cy="1511777"/>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Oval 927">
                <a:extLst>
                  <a:ext uri="{FF2B5EF4-FFF2-40B4-BE49-F238E27FC236}">
                    <a16:creationId xmlns:a16="http://schemas.microsoft.com/office/drawing/2014/main" id="{B715FF83-0CEA-4361-6EB4-4EF355294D1F}"/>
                  </a:ext>
                </a:extLst>
              </p:cNvPr>
              <p:cNvSpPr/>
              <p:nvPr/>
            </p:nvSpPr>
            <p:spPr>
              <a:xfrm>
                <a:off x="9532533" y="3889751"/>
                <a:ext cx="505930" cy="419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29" name="Flowchart: Manual Operation 928">
                <a:extLst>
                  <a:ext uri="{FF2B5EF4-FFF2-40B4-BE49-F238E27FC236}">
                    <a16:creationId xmlns:a16="http://schemas.microsoft.com/office/drawing/2014/main" id="{272FEC46-2994-DA80-FF43-26D3EB797E46}"/>
                  </a:ext>
                </a:extLst>
              </p:cNvPr>
              <p:cNvSpPr/>
              <p:nvPr/>
            </p:nvSpPr>
            <p:spPr>
              <a:xfrm rot="9407679">
                <a:off x="9142432" y="2770140"/>
                <a:ext cx="655612" cy="142778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Flowchart: Manual Operation 929">
                <a:extLst>
                  <a:ext uri="{FF2B5EF4-FFF2-40B4-BE49-F238E27FC236}">
                    <a16:creationId xmlns:a16="http://schemas.microsoft.com/office/drawing/2014/main" id="{33F3073E-0076-F27D-0DA1-327C18865AF6}"/>
                  </a:ext>
                </a:extLst>
              </p:cNvPr>
              <p:cNvSpPr/>
              <p:nvPr/>
            </p:nvSpPr>
            <p:spPr>
              <a:xfrm rot="10800000">
                <a:off x="8201172" y="2801616"/>
                <a:ext cx="1275822" cy="2183677"/>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Isosceles Triangle 930">
                <a:extLst>
                  <a:ext uri="{FF2B5EF4-FFF2-40B4-BE49-F238E27FC236}">
                    <a16:creationId xmlns:a16="http://schemas.microsoft.com/office/drawing/2014/main" id="{32EFE2DF-5972-A029-DE67-03B86936464F}"/>
                  </a:ext>
                </a:extLst>
              </p:cNvPr>
              <p:cNvSpPr/>
              <p:nvPr/>
            </p:nvSpPr>
            <p:spPr>
              <a:xfrm rot="10800000">
                <a:off x="8456486" y="2767097"/>
                <a:ext cx="742342" cy="587913"/>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Oval 931">
                <a:extLst>
                  <a:ext uri="{FF2B5EF4-FFF2-40B4-BE49-F238E27FC236}">
                    <a16:creationId xmlns:a16="http://schemas.microsoft.com/office/drawing/2014/main" id="{516D5A49-5DC3-3817-54DF-6A0023CFBF1B}"/>
                  </a:ext>
                </a:extLst>
              </p:cNvPr>
              <p:cNvSpPr/>
              <p:nvPr/>
            </p:nvSpPr>
            <p:spPr>
              <a:xfrm>
                <a:off x="8074451" y="1370123"/>
                <a:ext cx="1549213" cy="15957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Moon 932">
                <a:extLst>
                  <a:ext uri="{FF2B5EF4-FFF2-40B4-BE49-F238E27FC236}">
                    <a16:creationId xmlns:a16="http://schemas.microsoft.com/office/drawing/2014/main" id="{2B5A91E1-80F2-5135-214B-D3726FF8C16E}"/>
                  </a:ext>
                </a:extLst>
              </p:cNvPr>
              <p:cNvSpPr/>
              <p:nvPr/>
            </p:nvSpPr>
            <p:spPr>
              <a:xfrm rot="9867076">
                <a:off x="9213447" y="1692102"/>
                <a:ext cx="546781" cy="1007851"/>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4" name="Moon 933">
                <a:extLst>
                  <a:ext uri="{FF2B5EF4-FFF2-40B4-BE49-F238E27FC236}">
                    <a16:creationId xmlns:a16="http://schemas.microsoft.com/office/drawing/2014/main" id="{DEB00035-2497-F79E-9BC3-DE1CA4B52557}"/>
                  </a:ext>
                </a:extLst>
              </p:cNvPr>
              <p:cNvSpPr/>
              <p:nvPr/>
            </p:nvSpPr>
            <p:spPr>
              <a:xfrm rot="11163696" flipH="1">
                <a:off x="7824739" y="1737542"/>
                <a:ext cx="546781" cy="1007851"/>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Rectangle 934">
                <a:extLst>
                  <a:ext uri="{FF2B5EF4-FFF2-40B4-BE49-F238E27FC236}">
                    <a16:creationId xmlns:a16="http://schemas.microsoft.com/office/drawing/2014/main" id="{DA88A1E5-979A-3D95-42B2-54F516820CCC}"/>
                  </a:ext>
                </a:extLst>
              </p:cNvPr>
              <p:cNvSpPr/>
              <p:nvPr/>
            </p:nvSpPr>
            <p:spPr>
              <a:xfrm>
                <a:off x="7983321" y="1622085"/>
                <a:ext cx="1549213" cy="272883"/>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936" name="Group 161">
                <a:extLst>
                  <a:ext uri="{FF2B5EF4-FFF2-40B4-BE49-F238E27FC236}">
                    <a16:creationId xmlns:a16="http://schemas.microsoft.com/office/drawing/2014/main" id="{89501AE9-5DD4-3309-FC76-EE711CA82AE1}"/>
                  </a:ext>
                </a:extLst>
              </p:cNvPr>
              <p:cNvGrpSpPr/>
              <p:nvPr/>
            </p:nvGrpSpPr>
            <p:grpSpPr>
              <a:xfrm rot="5400000">
                <a:off x="7741166" y="3957135"/>
                <a:ext cx="1824219" cy="161069"/>
                <a:chOff x="4953000" y="3276600"/>
                <a:chExt cx="6172200" cy="990600"/>
              </a:xfrm>
              <a:solidFill>
                <a:srgbClr val="CF9E55"/>
              </a:solidFill>
            </p:grpSpPr>
            <p:grpSp>
              <p:nvGrpSpPr>
                <p:cNvPr id="1045" name="Group 284">
                  <a:extLst>
                    <a:ext uri="{FF2B5EF4-FFF2-40B4-BE49-F238E27FC236}">
                      <a16:creationId xmlns:a16="http://schemas.microsoft.com/office/drawing/2014/main" id="{2E0ACB1A-043E-9554-2B08-F8122D3B7892}"/>
                    </a:ext>
                  </a:extLst>
                </p:cNvPr>
                <p:cNvGrpSpPr/>
                <p:nvPr/>
              </p:nvGrpSpPr>
              <p:grpSpPr>
                <a:xfrm>
                  <a:off x="4953000" y="3276600"/>
                  <a:ext cx="1600200" cy="990600"/>
                  <a:chOff x="4953000" y="3276600"/>
                  <a:chExt cx="1600200" cy="990600"/>
                </a:xfrm>
                <a:grpFill/>
              </p:grpSpPr>
              <p:sp>
                <p:nvSpPr>
                  <p:cNvPr id="1061" name="Octagon 1060">
                    <a:extLst>
                      <a:ext uri="{FF2B5EF4-FFF2-40B4-BE49-F238E27FC236}">
                        <a16:creationId xmlns:a16="http://schemas.microsoft.com/office/drawing/2014/main" id="{4A513B03-035A-5F4A-DB68-7CEB1702243F}"/>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Diamond 1061">
                    <a:extLst>
                      <a:ext uri="{FF2B5EF4-FFF2-40B4-BE49-F238E27FC236}">
                        <a16:creationId xmlns:a16="http://schemas.microsoft.com/office/drawing/2014/main" id="{0EDC6D03-3880-93CD-8B82-E86E72614B8E}"/>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Diamond 1062">
                    <a:extLst>
                      <a:ext uri="{FF2B5EF4-FFF2-40B4-BE49-F238E27FC236}">
                        <a16:creationId xmlns:a16="http://schemas.microsoft.com/office/drawing/2014/main" id="{4420B9E1-A6D2-E683-4433-4288E24DD448}"/>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Diamond 1063">
                    <a:extLst>
                      <a:ext uri="{FF2B5EF4-FFF2-40B4-BE49-F238E27FC236}">
                        <a16:creationId xmlns:a16="http://schemas.microsoft.com/office/drawing/2014/main" id="{15583C71-2DFD-FB1B-C4C0-207B32D41862}"/>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6" name="Group 285">
                  <a:extLst>
                    <a:ext uri="{FF2B5EF4-FFF2-40B4-BE49-F238E27FC236}">
                      <a16:creationId xmlns:a16="http://schemas.microsoft.com/office/drawing/2014/main" id="{C50C4C6B-40EA-BD84-868C-1B579EB61DC1}"/>
                    </a:ext>
                  </a:extLst>
                </p:cNvPr>
                <p:cNvGrpSpPr/>
                <p:nvPr/>
              </p:nvGrpSpPr>
              <p:grpSpPr>
                <a:xfrm>
                  <a:off x="6477000" y="3276600"/>
                  <a:ext cx="1600200" cy="990600"/>
                  <a:chOff x="4953000" y="3276600"/>
                  <a:chExt cx="1600200" cy="990600"/>
                </a:xfrm>
                <a:grpFill/>
              </p:grpSpPr>
              <p:sp>
                <p:nvSpPr>
                  <p:cNvPr id="1057" name="Octagon 1056">
                    <a:extLst>
                      <a:ext uri="{FF2B5EF4-FFF2-40B4-BE49-F238E27FC236}">
                        <a16:creationId xmlns:a16="http://schemas.microsoft.com/office/drawing/2014/main" id="{4DE9D5E5-0442-5ABE-FAEE-D5B65C3DFAF8}"/>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Diamond 1057">
                    <a:extLst>
                      <a:ext uri="{FF2B5EF4-FFF2-40B4-BE49-F238E27FC236}">
                        <a16:creationId xmlns:a16="http://schemas.microsoft.com/office/drawing/2014/main" id="{9786731F-8E8D-A972-57DF-AED17D273E6A}"/>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Diamond 1058">
                    <a:extLst>
                      <a:ext uri="{FF2B5EF4-FFF2-40B4-BE49-F238E27FC236}">
                        <a16:creationId xmlns:a16="http://schemas.microsoft.com/office/drawing/2014/main" id="{23E27968-A12B-9EDF-1C93-C71328B006B4}"/>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Diamond 1059">
                    <a:extLst>
                      <a:ext uri="{FF2B5EF4-FFF2-40B4-BE49-F238E27FC236}">
                        <a16:creationId xmlns:a16="http://schemas.microsoft.com/office/drawing/2014/main" id="{5C062BEF-1F2C-02BB-9796-C66AAC791330}"/>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7" name="Group 290">
                  <a:extLst>
                    <a:ext uri="{FF2B5EF4-FFF2-40B4-BE49-F238E27FC236}">
                      <a16:creationId xmlns:a16="http://schemas.microsoft.com/office/drawing/2014/main" id="{ED27150A-C03F-2773-F54A-659422C5AE67}"/>
                    </a:ext>
                  </a:extLst>
                </p:cNvPr>
                <p:cNvGrpSpPr/>
                <p:nvPr/>
              </p:nvGrpSpPr>
              <p:grpSpPr>
                <a:xfrm>
                  <a:off x="8001000" y="3276600"/>
                  <a:ext cx="1600200" cy="990600"/>
                  <a:chOff x="4953000" y="3276600"/>
                  <a:chExt cx="1600200" cy="990600"/>
                </a:xfrm>
                <a:grpFill/>
              </p:grpSpPr>
              <p:sp>
                <p:nvSpPr>
                  <p:cNvPr id="1053" name="Octagon 1052">
                    <a:extLst>
                      <a:ext uri="{FF2B5EF4-FFF2-40B4-BE49-F238E27FC236}">
                        <a16:creationId xmlns:a16="http://schemas.microsoft.com/office/drawing/2014/main" id="{150118B3-8436-57FC-6914-016844D96629}"/>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Diamond 1053">
                    <a:extLst>
                      <a:ext uri="{FF2B5EF4-FFF2-40B4-BE49-F238E27FC236}">
                        <a16:creationId xmlns:a16="http://schemas.microsoft.com/office/drawing/2014/main" id="{6748E68A-6580-18BE-D6D5-B1B9690CFDDF}"/>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Diamond 1054">
                    <a:extLst>
                      <a:ext uri="{FF2B5EF4-FFF2-40B4-BE49-F238E27FC236}">
                        <a16:creationId xmlns:a16="http://schemas.microsoft.com/office/drawing/2014/main" id="{223AD18E-209D-7D42-8C42-46C783AECE94}"/>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Diamond 1055">
                    <a:extLst>
                      <a:ext uri="{FF2B5EF4-FFF2-40B4-BE49-F238E27FC236}">
                        <a16:creationId xmlns:a16="http://schemas.microsoft.com/office/drawing/2014/main" id="{07DFD4C8-7397-8AE0-637F-D26C9CB09E73}"/>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8" name="Group 295">
                  <a:extLst>
                    <a:ext uri="{FF2B5EF4-FFF2-40B4-BE49-F238E27FC236}">
                      <a16:creationId xmlns:a16="http://schemas.microsoft.com/office/drawing/2014/main" id="{FC1BD0EC-E797-5957-E284-3572A2E9CB81}"/>
                    </a:ext>
                  </a:extLst>
                </p:cNvPr>
                <p:cNvGrpSpPr/>
                <p:nvPr/>
              </p:nvGrpSpPr>
              <p:grpSpPr>
                <a:xfrm>
                  <a:off x="9525000" y="3276600"/>
                  <a:ext cx="1600200" cy="990600"/>
                  <a:chOff x="4953000" y="3276600"/>
                  <a:chExt cx="1600200" cy="990600"/>
                </a:xfrm>
                <a:grpFill/>
              </p:grpSpPr>
              <p:sp>
                <p:nvSpPr>
                  <p:cNvPr id="1049" name="Octagon 1048">
                    <a:extLst>
                      <a:ext uri="{FF2B5EF4-FFF2-40B4-BE49-F238E27FC236}">
                        <a16:creationId xmlns:a16="http://schemas.microsoft.com/office/drawing/2014/main" id="{775F70F8-6ABF-5D27-E463-18E7FC434C70}"/>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Diamond 1049">
                    <a:extLst>
                      <a:ext uri="{FF2B5EF4-FFF2-40B4-BE49-F238E27FC236}">
                        <a16:creationId xmlns:a16="http://schemas.microsoft.com/office/drawing/2014/main" id="{15ADE920-AFC3-695A-DB1D-1F99EBBBC1D9}"/>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Diamond 1050">
                    <a:extLst>
                      <a:ext uri="{FF2B5EF4-FFF2-40B4-BE49-F238E27FC236}">
                        <a16:creationId xmlns:a16="http://schemas.microsoft.com/office/drawing/2014/main" id="{9BA9D888-69D1-EDD8-BEDC-600DFEDE8623}"/>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Diamond 1051">
                    <a:extLst>
                      <a:ext uri="{FF2B5EF4-FFF2-40B4-BE49-F238E27FC236}">
                        <a16:creationId xmlns:a16="http://schemas.microsoft.com/office/drawing/2014/main" id="{B1AC9B55-C8C0-76C7-83AC-40F475011779}"/>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7" name="Group 182">
                <a:extLst>
                  <a:ext uri="{FF2B5EF4-FFF2-40B4-BE49-F238E27FC236}">
                    <a16:creationId xmlns:a16="http://schemas.microsoft.com/office/drawing/2014/main" id="{A0B24E61-987F-0148-574E-FAEBD9DB26C6}"/>
                  </a:ext>
                </a:extLst>
              </p:cNvPr>
              <p:cNvGrpSpPr/>
              <p:nvPr/>
            </p:nvGrpSpPr>
            <p:grpSpPr>
              <a:xfrm rot="5400000">
                <a:off x="8049304" y="3992352"/>
                <a:ext cx="1824219" cy="161069"/>
                <a:chOff x="4953000" y="3276600"/>
                <a:chExt cx="6172200" cy="990600"/>
              </a:xfrm>
              <a:solidFill>
                <a:srgbClr val="CF9E55"/>
              </a:solidFill>
            </p:grpSpPr>
            <p:grpSp>
              <p:nvGrpSpPr>
                <p:cNvPr id="1025" name="Group 284">
                  <a:extLst>
                    <a:ext uri="{FF2B5EF4-FFF2-40B4-BE49-F238E27FC236}">
                      <a16:creationId xmlns:a16="http://schemas.microsoft.com/office/drawing/2014/main" id="{D07B3BDC-3EB4-B17F-55BA-E6C606E5EC08}"/>
                    </a:ext>
                  </a:extLst>
                </p:cNvPr>
                <p:cNvGrpSpPr/>
                <p:nvPr/>
              </p:nvGrpSpPr>
              <p:grpSpPr>
                <a:xfrm>
                  <a:off x="4953000" y="3276600"/>
                  <a:ext cx="1600200" cy="990600"/>
                  <a:chOff x="4953000" y="3276600"/>
                  <a:chExt cx="1600200" cy="990600"/>
                </a:xfrm>
                <a:grpFill/>
              </p:grpSpPr>
              <p:sp>
                <p:nvSpPr>
                  <p:cNvPr id="1041" name="Octagon 1040">
                    <a:extLst>
                      <a:ext uri="{FF2B5EF4-FFF2-40B4-BE49-F238E27FC236}">
                        <a16:creationId xmlns:a16="http://schemas.microsoft.com/office/drawing/2014/main" id="{50660CDE-C1B4-6587-CF53-3AD804C59A92}"/>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Diamond 1041">
                    <a:extLst>
                      <a:ext uri="{FF2B5EF4-FFF2-40B4-BE49-F238E27FC236}">
                        <a16:creationId xmlns:a16="http://schemas.microsoft.com/office/drawing/2014/main" id="{B428ECA4-5475-5267-1CF4-3719CD770DAB}"/>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Diamond 1042">
                    <a:extLst>
                      <a:ext uri="{FF2B5EF4-FFF2-40B4-BE49-F238E27FC236}">
                        <a16:creationId xmlns:a16="http://schemas.microsoft.com/office/drawing/2014/main" id="{C1E090F1-8374-EBD7-CC78-094064EC04E0}"/>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Diamond 1043">
                    <a:extLst>
                      <a:ext uri="{FF2B5EF4-FFF2-40B4-BE49-F238E27FC236}">
                        <a16:creationId xmlns:a16="http://schemas.microsoft.com/office/drawing/2014/main" id="{861F7F70-A92A-3166-60CD-FA43B11A564C}"/>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6" name="Group 285">
                  <a:extLst>
                    <a:ext uri="{FF2B5EF4-FFF2-40B4-BE49-F238E27FC236}">
                      <a16:creationId xmlns:a16="http://schemas.microsoft.com/office/drawing/2014/main" id="{E890B8E1-2EA2-C614-2295-9C81C2FE502D}"/>
                    </a:ext>
                  </a:extLst>
                </p:cNvPr>
                <p:cNvGrpSpPr/>
                <p:nvPr/>
              </p:nvGrpSpPr>
              <p:grpSpPr>
                <a:xfrm>
                  <a:off x="6477000" y="3276600"/>
                  <a:ext cx="1600200" cy="990600"/>
                  <a:chOff x="4953000" y="3276600"/>
                  <a:chExt cx="1600200" cy="990600"/>
                </a:xfrm>
                <a:grpFill/>
              </p:grpSpPr>
              <p:sp>
                <p:nvSpPr>
                  <p:cNvPr id="1037" name="Octagon 1036">
                    <a:extLst>
                      <a:ext uri="{FF2B5EF4-FFF2-40B4-BE49-F238E27FC236}">
                        <a16:creationId xmlns:a16="http://schemas.microsoft.com/office/drawing/2014/main" id="{477AC9B5-C113-16B8-C9F5-C5415EF7D26D}"/>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Diamond 1037">
                    <a:extLst>
                      <a:ext uri="{FF2B5EF4-FFF2-40B4-BE49-F238E27FC236}">
                        <a16:creationId xmlns:a16="http://schemas.microsoft.com/office/drawing/2014/main" id="{103951E9-09D3-FB77-204D-139455E55A8D}"/>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Diamond 1038">
                    <a:extLst>
                      <a:ext uri="{FF2B5EF4-FFF2-40B4-BE49-F238E27FC236}">
                        <a16:creationId xmlns:a16="http://schemas.microsoft.com/office/drawing/2014/main" id="{4AF51363-1558-4DFD-80DC-4EB64F9506EC}"/>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Diamond 1039">
                    <a:extLst>
                      <a:ext uri="{FF2B5EF4-FFF2-40B4-BE49-F238E27FC236}">
                        <a16:creationId xmlns:a16="http://schemas.microsoft.com/office/drawing/2014/main" id="{BDE73E90-1827-95AF-7ECB-B8333E8B06C7}"/>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290">
                  <a:extLst>
                    <a:ext uri="{FF2B5EF4-FFF2-40B4-BE49-F238E27FC236}">
                      <a16:creationId xmlns:a16="http://schemas.microsoft.com/office/drawing/2014/main" id="{0AAB0098-EE6F-8A8A-18C8-77128F7EA820}"/>
                    </a:ext>
                  </a:extLst>
                </p:cNvPr>
                <p:cNvGrpSpPr/>
                <p:nvPr/>
              </p:nvGrpSpPr>
              <p:grpSpPr>
                <a:xfrm>
                  <a:off x="8001000" y="3276600"/>
                  <a:ext cx="1600200" cy="990600"/>
                  <a:chOff x="4953000" y="3276600"/>
                  <a:chExt cx="1600200" cy="990600"/>
                </a:xfrm>
                <a:grpFill/>
              </p:grpSpPr>
              <p:sp>
                <p:nvSpPr>
                  <p:cNvPr id="1033" name="Octagon 1032">
                    <a:extLst>
                      <a:ext uri="{FF2B5EF4-FFF2-40B4-BE49-F238E27FC236}">
                        <a16:creationId xmlns:a16="http://schemas.microsoft.com/office/drawing/2014/main" id="{B1115A8C-E8E8-2B02-F26D-5CE0CC501DE6}"/>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Diamond 1033">
                    <a:extLst>
                      <a:ext uri="{FF2B5EF4-FFF2-40B4-BE49-F238E27FC236}">
                        <a16:creationId xmlns:a16="http://schemas.microsoft.com/office/drawing/2014/main" id="{0C0C74BA-1B87-D6DB-77DA-C90C6624210E}"/>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Diamond 1034">
                    <a:extLst>
                      <a:ext uri="{FF2B5EF4-FFF2-40B4-BE49-F238E27FC236}">
                        <a16:creationId xmlns:a16="http://schemas.microsoft.com/office/drawing/2014/main" id="{C89956D2-3D5A-A858-4450-9FBFE1875C64}"/>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Diamond 1035">
                    <a:extLst>
                      <a:ext uri="{FF2B5EF4-FFF2-40B4-BE49-F238E27FC236}">
                        <a16:creationId xmlns:a16="http://schemas.microsoft.com/office/drawing/2014/main" id="{A7092C98-C052-0211-1194-058A83A22C5A}"/>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8" name="Group 295">
                  <a:extLst>
                    <a:ext uri="{FF2B5EF4-FFF2-40B4-BE49-F238E27FC236}">
                      <a16:creationId xmlns:a16="http://schemas.microsoft.com/office/drawing/2014/main" id="{6EAE1616-6DF3-C444-ADCC-540B0ADBDA14}"/>
                    </a:ext>
                  </a:extLst>
                </p:cNvPr>
                <p:cNvGrpSpPr/>
                <p:nvPr/>
              </p:nvGrpSpPr>
              <p:grpSpPr>
                <a:xfrm>
                  <a:off x="9525000" y="3276600"/>
                  <a:ext cx="1600200" cy="990600"/>
                  <a:chOff x="4953000" y="3276600"/>
                  <a:chExt cx="1600200" cy="990600"/>
                </a:xfrm>
                <a:grpFill/>
              </p:grpSpPr>
              <p:sp>
                <p:nvSpPr>
                  <p:cNvPr id="1029" name="Octagon 1028">
                    <a:extLst>
                      <a:ext uri="{FF2B5EF4-FFF2-40B4-BE49-F238E27FC236}">
                        <a16:creationId xmlns:a16="http://schemas.microsoft.com/office/drawing/2014/main" id="{02331345-4C50-25EA-160A-49B45DF51371}"/>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Diamond 1029">
                    <a:extLst>
                      <a:ext uri="{FF2B5EF4-FFF2-40B4-BE49-F238E27FC236}">
                        <a16:creationId xmlns:a16="http://schemas.microsoft.com/office/drawing/2014/main" id="{C862AC35-E9D4-D1BB-1EC6-BB01D8A203E6}"/>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Diamond 1030">
                    <a:extLst>
                      <a:ext uri="{FF2B5EF4-FFF2-40B4-BE49-F238E27FC236}">
                        <a16:creationId xmlns:a16="http://schemas.microsoft.com/office/drawing/2014/main" id="{714D1812-F3B1-B25D-BB38-2A749714AB29}"/>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Diamond 1031">
                    <a:extLst>
                      <a:ext uri="{FF2B5EF4-FFF2-40B4-BE49-F238E27FC236}">
                        <a16:creationId xmlns:a16="http://schemas.microsoft.com/office/drawing/2014/main" id="{4D82111C-C3BF-C7D5-FAEA-E0FB2DC5D28E}"/>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8" name="Group 204">
                <a:extLst>
                  <a:ext uri="{FF2B5EF4-FFF2-40B4-BE49-F238E27FC236}">
                    <a16:creationId xmlns:a16="http://schemas.microsoft.com/office/drawing/2014/main" id="{6D93724C-4125-3525-8BD9-7DBA3BDAA67F}"/>
                  </a:ext>
                </a:extLst>
              </p:cNvPr>
              <p:cNvGrpSpPr/>
              <p:nvPr/>
            </p:nvGrpSpPr>
            <p:grpSpPr>
              <a:xfrm rot="5236648">
                <a:off x="8175182" y="3911321"/>
                <a:ext cx="2041246" cy="106309"/>
                <a:chOff x="4953000" y="3276600"/>
                <a:chExt cx="6172200" cy="990600"/>
              </a:xfrm>
              <a:solidFill>
                <a:srgbClr val="CF9E55"/>
              </a:solidFill>
            </p:grpSpPr>
            <p:grpSp>
              <p:nvGrpSpPr>
                <p:cNvPr id="1005" name="Group 284">
                  <a:extLst>
                    <a:ext uri="{FF2B5EF4-FFF2-40B4-BE49-F238E27FC236}">
                      <a16:creationId xmlns:a16="http://schemas.microsoft.com/office/drawing/2014/main" id="{D4985E98-0258-FF5D-EF3E-8F4DAD7CA2C2}"/>
                    </a:ext>
                  </a:extLst>
                </p:cNvPr>
                <p:cNvGrpSpPr/>
                <p:nvPr/>
              </p:nvGrpSpPr>
              <p:grpSpPr>
                <a:xfrm>
                  <a:off x="4953000" y="3276600"/>
                  <a:ext cx="1600200" cy="990600"/>
                  <a:chOff x="4953000" y="3276600"/>
                  <a:chExt cx="1600200" cy="990600"/>
                </a:xfrm>
                <a:grpFill/>
              </p:grpSpPr>
              <p:sp>
                <p:nvSpPr>
                  <p:cNvPr id="1021" name="Octagon 1020">
                    <a:extLst>
                      <a:ext uri="{FF2B5EF4-FFF2-40B4-BE49-F238E27FC236}">
                        <a16:creationId xmlns:a16="http://schemas.microsoft.com/office/drawing/2014/main" id="{08F73C4D-1FE8-1F33-1ED1-514F65FB60AE}"/>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2" name="Diamond 1021">
                    <a:extLst>
                      <a:ext uri="{FF2B5EF4-FFF2-40B4-BE49-F238E27FC236}">
                        <a16:creationId xmlns:a16="http://schemas.microsoft.com/office/drawing/2014/main" id="{0132CDC3-D6F3-03C4-30B6-6CD82C8738F8}"/>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Diamond 1022">
                    <a:extLst>
                      <a:ext uri="{FF2B5EF4-FFF2-40B4-BE49-F238E27FC236}">
                        <a16:creationId xmlns:a16="http://schemas.microsoft.com/office/drawing/2014/main" id="{090CE422-DECF-E059-ED4F-9A7079B608E3}"/>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Diamond 1023">
                    <a:extLst>
                      <a:ext uri="{FF2B5EF4-FFF2-40B4-BE49-F238E27FC236}">
                        <a16:creationId xmlns:a16="http://schemas.microsoft.com/office/drawing/2014/main" id="{8D8A4C38-E8A4-AB25-A80D-4517D2EE71C4}"/>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6" name="Group 285">
                  <a:extLst>
                    <a:ext uri="{FF2B5EF4-FFF2-40B4-BE49-F238E27FC236}">
                      <a16:creationId xmlns:a16="http://schemas.microsoft.com/office/drawing/2014/main" id="{723E4497-A11E-F53D-8614-33BA43BD1BDE}"/>
                    </a:ext>
                  </a:extLst>
                </p:cNvPr>
                <p:cNvGrpSpPr/>
                <p:nvPr/>
              </p:nvGrpSpPr>
              <p:grpSpPr>
                <a:xfrm>
                  <a:off x="6477000" y="3276600"/>
                  <a:ext cx="1600200" cy="990600"/>
                  <a:chOff x="4953000" y="3276600"/>
                  <a:chExt cx="1600200" cy="990600"/>
                </a:xfrm>
                <a:grpFill/>
              </p:grpSpPr>
              <p:sp>
                <p:nvSpPr>
                  <p:cNvPr id="1017" name="Octagon 1016">
                    <a:extLst>
                      <a:ext uri="{FF2B5EF4-FFF2-40B4-BE49-F238E27FC236}">
                        <a16:creationId xmlns:a16="http://schemas.microsoft.com/office/drawing/2014/main" id="{22110E6F-7F5F-FF94-4618-3284A3B10155}"/>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8" name="Diamond 1017">
                    <a:extLst>
                      <a:ext uri="{FF2B5EF4-FFF2-40B4-BE49-F238E27FC236}">
                        <a16:creationId xmlns:a16="http://schemas.microsoft.com/office/drawing/2014/main" id="{AE4333D9-9BC0-CABC-A606-ECD20919DECD}"/>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9" name="Diamond 1018">
                    <a:extLst>
                      <a:ext uri="{FF2B5EF4-FFF2-40B4-BE49-F238E27FC236}">
                        <a16:creationId xmlns:a16="http://schemas.microsoft.com/office/drawing/2014/main" id="{82FDD5F7-D726-3F1F-F5B6-CA8F6700781D}"/>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0" name="Diamond 1019">
                    <a:extLst>
                      <a:ext uri="{FF2B5EF4-FFF2-40B4-BE49-F238E27FC236}">
                        <a16:creationId xmlns:a16="http://schemas.microsoft.com/office/drawing/2014/main" id="{9DC29364-B453-471C-CA98-22522DBE3D44}"/>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7" name="Group 290">
                  <a:extLst>
                    <a:ext uri="{FF2B5EF4-FFF2-40B4-BE49-F238E27FC236}">
                      <a16:creationId xmlns:a16="http://schemas.microsoft.com/office/drawing/2014/main" id="{44D23BA3-A926-8608-FD22-0B31026303B8}"/>
                    </a:ext>
                  </a:extLst>
                </p:cNvPr>
                <p:cNvGrpSpPr/>
                <p:nvPr/>
              </p:nvGrpSpPr>
              <p:grpSpPr>
                <a:xfrm>
                  <a:off x="8001000" y="3276600"/>
                  <a:ext cx="1600200" cy="990600"/>
                  <a:chOff x="4953000" y="3276600"/>
                  <a:chExt cx="1600200" cy="990600"/>
                </a:xfrm>
                <a:grpFill/>
              </p:grpSpPr>
              <p:sp>
                <p:nvSpPr>
                  <p:cNvPr id="1013" name="Octagon 1012">
                    <a:extLst>
                      <a:ext uri="{FF2B5EF4-FFF2-40B4-BE49-F238E27FC236}">
                        <a16:creationId xmlns:a16="http://schemas.microsoft.com/office/drawing/2014/main" id="{FFAC2C90-E845-0F33-A349-48C1F3C28D31}"/>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4" name="Diamond 1013">
                    <a:extLst>
                      <a:ext uri="{FF2B5EF4-FFF2-40B4-BE49-F238E27FC236}">
                        <a16:creationId xmlns:a16="http://schemas.microsoft.com/office/drawing/2014/main" id="{8DB128C9-B7BD-A062-766A-BFB2EAE3D671}"/>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5" name="Diamond 1014">
                    <a:extLst>
                      <a:ext uri="{FF2B5EF4-FFF2-40B4-BE49-F238E27FC236}">
                        <a16:creationId xmlns:a16="http://schemas.microsoft.com/office/drawing/2014/main" id="{1E648210-28B2-B78F-8F61-EAEB5B8DC966}"/>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6" name="Diamond 1015">
                    <a:extLst>
                      <a:ext uri="{FF2B5EF4-FFF2-40B4-BE49-F238E27FC236}">
                        <a16:creationId xmlns:a16="http://schemas.microsoft.com/office/drawing/2014/main" id="{B507899F-7C6B-BCA7-8EA1-62E10714804D}"/>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8" name="Group 295">
                  <a:extLst>
                    <a:ext uri="{FF2B5EF4-FFF2-40B4-BE49-F238E27FC236}">
                      <a16:creationId xmlns:a16="http://schemas.microsoft.com/office/drawing/2014/main" id="{37802246-E3A6-5C74-B2BA-71FD0B111F3E}"/>
                    </a:ext>
                  </a:extLst>
                </p:cNvPr>
                <p:cNvGrpSpPr/>
                <p:nvPr/>
              </p:nvGrpSpPr>
              <p:grpSpPr>
                <a:xfrm>
                  <a:off x="9525000" y="3276600"/>
                  <a:ext cx="1600200" cy="990600"/>
                  <a:chOff x="4953000" y="3276600"/>
                  <a:chExt cx="1600200" cy="990600"/>
                </a:xfrm>
                <a:grpFill/>
              </p:grpSpPr>
              <p:sp>
                <p:nvSpPr>
                  <p:cNvPr id="1009" name="Octagon 1008">
                    <a:extLst>
                      <a:ext uri="{FF2B5EF4-FFF2-40B4-BE49-F238E27FC236}">
                        <a16:creationId xmlns:a16="http://schemas.microsoft.com/office/drawing/2014/main" id="{09CD2B18-BEE3-33A6-4376-FF6A674C2593}"/>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0" name="Diamond 1009">
                    <a:extLst>
                      <a:ext uri="{FF2B5EF4-FFF2-40B4-BE49-F238E27FC236}">
                        <a16:creationId xmlns:a16="http://schemas.microsoft.com/office/drawing/2014/main" id="{2EF7C060-116A-710C-CF7E-BD74639A8438}"/>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1" name="Diamond 1010">
                    <a:extLst>
                      <a:ext uri="{FF2B5EF4-FFF2-40B4-BE49-F238E27FC236}">
                        <a16:creationId xmlns:a16="http://schemas.microsoft.com/office/drawing/2014/main" id="{38505D34-F4AA-1B53-1C41-FE4315D56340}"/>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2" name="Diamond 1011">
                    <a:extLst>
                      <a:ext uri="{FF2B5EF4-FFF2-40B4-BE49-F238E27FC236}">
                        <a16:creationId xmlns:a16="http://schemas.microsoft.com/office/drawing/2014/main" id="{90C0279D-7103-0615-C287-17AF97B7A8A3}"/>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9" name="Group 225">
                <a:extLst>
                  <a:ext uri="{FF2B5EF4-FFF2-40B4-BE49-F238E27FC236}">
                    <a16:creationId xmlns:a16="http://schemas.microsoft.com/office/drawing/2014/main" id="{A87124F9-F9BD-A75C-FCA5-81F0B14F16ED}"/>
                  </a:ext>
                </a:extLst>
              </p:cNvPr>
              <p:cNvGrpSpPr/>
              <p:nvPr/>
            </p:nvGrpSpPr>
            <p:grpSpPr>
              <a:xfrm rot="5622005">
                <a:off x="7444455" y="3893711"/>
                <a:ext cx="2041246" cy="106309"/>
                <a:chOff x="4953000" y="3276600"/>
                <a:chExt cx="6172200" cy="990600"/>
              </a:xfrm>
              <a:solidFill>
                <a:srgbClr val="CF9E55"/>
              </a:solidFill>
            </p:grpSpPr>
            <p:grpSp>
              <p:nvGrpSpPr>
                <p:cNvPr id="985" name="Group 284">
                  <a:extLst>
                    <a:ext uri="{FF2B5EF4-FFF2-40B4-BE49-F238E27FC236}">
                      <a16:creationId xmlns:a16="http://schemas.microsoft.com/office/drawing/2014/main" id="{13F661AE-D7FB-8C86-A1CD-E5815D1DB40A}"/>
                    </a:ext>
                  </a:extLst>
                </p:cNvPr>
                <p:cNvGrpSpPr/>
                <p:nvPr/>
              </p:nvGrpSpPr>
              <p:grpSpPr>
                <a:xfrm>
                  <a:off x="4953000" y="3276600"/>
                  <a:ext cx="1600200" cy="990600"/>
                  <a:chOff x="4953000" y="3276600"/>
                  <a:chExt cx="1600200" cy="990600"/>
                </a:xfrm>
                <a:grpFill/>
              </p:grpSpPr>
              <p:sp>
                <p:nvSpPr>
                  <p:cNvPr id="1001" name="Octagon 1000">
                    <a:extLst>
                      <a:ext uri="{FF2B5EF4-FFF2-40B4-BE49-F238E27FC236}">
                        <a16:creationId xmlns:a16="http://schemas.microsoft.com/office/drawing/2014/main" id="{7864042F-6BA5-F3E9-02FD-085720A2B243}"/>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2" name="Diamond 1001">
                    <a:extLst>
                      <a:ext uri="{FF2B5EF4-FFF2-40B4-BE49-F238E27FC236}">
                        <a16:creationId xmlns:a16="http://schemas.microsoft.com/office/drawing/2014/main" id="{4581DD4B-7098-3700-D255-E2F8BDB62565}"/>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 name="Diamond 1002">
                    <a:extLst>
                      <a:ext uri="{FF2B5EF4-FFF2-40B4-BE49-F238E27FC236}">
                        <a16:creationId xmlns:a16="http://schemas.microsoft.com/office/drawing/2014/main" id="{DF0038AF-B905-73E4-9915-6B2996566417}"/>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4" name="Diamond 1003">
                    <a:extLst>
                      <a:ext uri="{FF2B5EF4-FFF2-40B4-BE49-F238E27FC236}">
                        <a16:creationId xmlns:a16="http://schemas.microsoft.com/office/drawing/2014/main" id="{3A660786-4125-5EE5-2D77-DD3B7943192A}"/>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6" name="Group 285">
                  <a:extLst>
                    <a:ext uri="{FF2B5EF4-FFF2-40B4-BE49-F238E27FC236}">
                      <a16:creationId xmlns:a16="http://schemas.microsoft.com/office/drawing/2014/main" id="{A65F14D0-8C7E-6B06-53D7-5BBABD74F5DC}"/>
                    </a:ext>
                  </a:extLst>
                </p:cNvPr>
                <p:cNvGrpSpPr/>
                <p:nvPr/>
              </p:nvGrpSpPr>
              <p:grpSpPr>
                <a:xfrm>
                  <a:off x="6477000" y="3276600"/>
                  <a:ext cx="1600200" cy="990600"/>
                  <a:chOff x="4953000" y="3276600"/>
                  <a:chExt cx="1600200" cy="990600"/>
                </a:xfrm>
                <a:grpFill/>
              </p:grpSpPr>
              <p:sp>
                <p:nvSpPr>
                  <p:cNvPr id="997" name="Octagon 996">
                    <a:extLst>
                      <a:ext uri="{FF2B5EF4-FFF2-40B4-BE49-F238E27FC236}">
                        <a16:creationId xmlns:a16="http://schemas.microsoft.com/office/drawing/2014/main" id="{731500E8-9D96-0DC6-B1ED-77A39C0C48D6}"/>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8" name="Diamond 997">
                    <a:extLst>
                      <a:ext uri="{FF2B5EF4-FFF2-40B4-BE49-F238E27FC236}">
                        <a16:creationId xmlns:a16="http://schemas.microsoft.com/office/drawing/2014/main" id="{F48E9006-F69E-763B-2C83-A6C61E95B3E6}"/>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9" name="Diamond 998">
                    <a:extLst>
                      <a:ext uri="{FF2B5EF4-FFF2-40B4-BE49-F238E27FC236}">
                        <a16:creationId xmlns:a16="http://schemas.microsoft.com/office/drawing/2014/main" id="{39B83613-8AA6-B70B-DB94-EEC7A1758B3C}"/>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0" name="Diamond 999">
                    <a:extLst>
                      <a:ext uri="{FF2B5EF4-FFF2-40B4-BE49-F238E27FC236}">
                        <a16:creationId xmlns:a16="http://schemas.microsoft.com/office/drawing/2014/main" id="{4C1E2ADE-8649-4EA0-410A-4EAF926E0C56}"/>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7" name="Group 290">
                  <a:extLst>
                    <a:ext uri="{FF2B5EF4-FFF2-40B4-BE49-F238E27FC236}">
                      <a16:creationId xmlns:a16="http://schemas.microsoft.com/office/drawing/2014/main" id="{182EB554-7D83-FB8B-B272-CFD4E8BB6124}"/>
                    </a:ext>
                  </a:extLst>
                </p:cNvPr>
                <p:cNvGrpSpPr/>
                <p:nvPr/>
              </p:nvGrpSpPr>
              <p:grpSpPr>
                <a:xfrm>
                  <a:off x="8001000" y="3276600"/>
                  <a:ext cx="1600200" cy="990600"/>
                  <a:chOff x="4953000" y="3276600"/>
                  <a:chExt cx="1600200" cy="990600"/>
                </a:xfrm>
                <a:grpFill/>
              </p:grpSpPr>
              <p:sp>
                <p:nvSpPr>
                  <p:cNvPr id="993" name="Octagon 992">
                    <a:extLst>
                      <a:ext uri="{FF2B5EF4-FFF2-40B4-BE49-F238E27FC236}">
                        <a16:creationId xmlns:a16="http://schemas.microsoft.com/office/drawing/2014/main" id="{295A4ADE-6FB7-663E-2766-02807A0E3912}"/>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4" name="Diamond 993">
                    <a:extLst>
                      <a:ext uri="{FF2B5EF4-FFF2-40B4-BE49-F238E27FC236}">
                        <a16:creationId xmlns:a16="http://schemas.microsoft.com/office/drawing/2014/main" id="{B8DA4C6A-923A-39EC-813B-0F71BE9E2984}"/>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5" name="Diamond 994">
                    <a:extLst>
                      <a:ext uri="{FF2B5EF4-FFF2-40B4-BE49-F238E27FC236}">
                        <a16:creationId xmlns:a16="http://schemas.microsoft.com/office/drawing/2014/main" id="{0236BBA9-2F92-4C1F-8E2A-4736955C7AA0}"/>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6" name="Diamond 995">
                    <a:extLst>
                      <a:ext uri="{FF2B5EF4-FFF2-40B4-BE49-F238E27FC236}">
                        <a16:creationId xmlns:a16="http://schemas.microsoft.com/office/drawing/2014/main" id="{5EA87F93-8139-F9B9-B2A4-FA76A233A17C}"/>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8" name="Group 295">
                  <a:extLst>
                    <a:ext uri="{FF2B5EF4-FFF2-40B4-BE49-F238E27FC236}">
                      <a16:creationId xmlns:a16="http://schemas.microsoft.com/office/drawing/2014/main" id="{78FE0B8C-C364-5CA1-D540-6F39164C3A7D}"/>
                    </a:ext>
                  </a:extLst>
                </p:cNvPr>
                <p:cNvGrpSpPr/>
                <p:nvPr/>
              </p:nvGrpSpPr>
              <p:grpSpPr>
                <a:xfrm>
                  <a:off x="9525000" y="3276600"/>
                  <a:ext cx="1600200" cy="990600"/>
                  <a:chOff x="4953000" y="3276600"/>
                  <a:chExt cx="1600200" cy="990600"/>
                </a:xfrm>
                <a:grpFill/>
              </p:grpSpPr>
              <p:sp>
                <p:nvSpPr>
                  <p:cNvPr id="989" name="Octagon 988">
                    <a:extLst>
                      <a:ext uri="{FF2B5EF4-FFF2-40B4-BE49-F238E27FC236}">
                        <a16:creationId xmlns:a16="http://schemas.microsoft.com/office/drawing/2014/main" id="{1A460617-094D-7FCF-1498-378C188D1779}"/>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Diamond 989">
                    <a:extLst>
                      <a:ext uri="{FF2B5EF4-FFF2-40B4-BE49-F238E27FC236}">
                        <a16:creationId xmlns:a16="http://schemas.microsoft.com/office/drawing/2014/main" id="{99DD7459-A2C2-C482-3763-98F3DC604371}"/>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Diamond 990">
                    <a:extLst>
                      <a:ext uri="{FF2B5EF4-FFF2-40B4-BE49-F238E27FC236}">
                        <a16:creationId xmlns:a16="http://schemas.microsoft.com/office/drawing/2014/main" id="{5E69F533-A5D0-FFC9-EBF5-B7F15688C521}"/>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2" name="Diamond 991">
                    <a:extLst>
                      <a:ext uri="{FF2B5EF4-FFF2-40B4-BE49-F238E27FC236}">
                        <a16:creationId xmlns:a16="http://schemas.microsoft.com/office/drawing/2014/main" id="{2411F896-D845-CD0F-7B52-2C4F9976DBC2}"/>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0" name="Group 203">
                <a:extLst>
                  <a:ext uri="{FF2B5EF4-FFF2-40B4-BE49-F238E27FC236}">
                    <a16:creationId xmlns:a16="http://schemas.microsoft.com/office/drawing/2014/main" id="{261B23EA-9336-71C2-F2FD-4DF05D6610CA}"/>
                  </a:ext>
                </a:extLst>
              </p:cNvPr>
              <p:cNvGrpSpPr/>
              <p:nvPr/>
            </p:nvGrpSpPr>
            <p:grpSpPr>
              <a:xfrm>
                <a:off x="8280407" y="3827274"/>
                <a:ext cx="1126906" cy="256824"/>
                <a:chOff x="6432176" y="2998694"/>
                <a:chExt cx="1147484" cy="261514"/>
              </a:xfrm>
            </p:grpSpPr>
            <p:sp>
              <p:nvSpPr>
                <p:cNvPr id="963" name="Rectangle 962">
                  <a:extLst>
                    <a:ext uri="{FF2B5EF4-FFF2-40B4-BE49-F238E27FC236}">
                      <a16:creationId xmlns:a16="http://schemas.microsoft.com/office/drawing/2014/main" id="{8E7E9B21-90F6-EB6A-8CEF-147E187017C0}"/>
                    </a:ext>
                  </a:extLst>
                </p:cNvPr>
                <p:cNvSpPr/>
                <p:nvPr/>
              </p:nvSpPr>
              <p:spPr>
                <a:xfrm>
                  <a:off x="6436659" y="2998694"/>
                  <a:ext cx="1143001" cy="26151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964" name="Group 140">
                  <a:extLst>
                    <a:ext uri="{FF2B5EF4-FFF2-40B4-BE49-F238E27FC236}">
                      <a16:creationId xmlns:a16="http://schemas.microsoft.com/office/drawing/2014/main" id="{24BB86B7-E7CD-18B5-93CB-9B2FAD7579EF}"/>
                    </a:ext>
                  </a:extLst>
                </p:cNvPr>
                <p:cNvGrpSpPr/>
                <p:nvPr/>
              </p:nvGrpSpPr>
              <p:grpSpPr>
                <a:xfrm>
                  <a:off x="6432176" y="3034554"/>
                  <a:ext cx="1102659" cy="201706"/>
                  <a:chOff x="4953000" y="3276600"/>
                  <a:chExt cx="6172200" cy="990600"/>
                </a:xfrm>
              </p:grpSpPr>
              <p:grpSp>
                <p:nvGrpSpPr>
                  <p:cNvPr id="965" name="Group 284">
                    <a:extLst>
                      <a:ext uri="{FF2B5EF4-FFF2-40B4-BE49-F238E27FC236}">
                        <a16:creationId xmlns:a16="http://schemas.microsoft.com/office/drawing/2014/main" id="{BDB1831B-C462-4603-FABE-666BAF14F2B0}"/>
                      </a:ext>
                    </a:extLst>
                  </p:cNvPr>
                  <p:cNvGrpSpPr/>
                  <p:nvPr/>
                </p:nvGrpSpPr>
                <p:grpSpPr>
                  <a:xfrm>
                    <a:off x="4953000" y="3276600"/>
                    <a:ext cx="1600200" cy="990600"/>
                    <a:chOff x="4953000" y="3276600"/>
                    <a:chExt cx="1600200" cy="990600"/>
                  </a:xfrm>
                </p:grpSpPr>
                <p:sp>
                  <p:nvSpPr>
                    <p:cNvPr id="981" name="Octagon 980">
                      <a:extLst>
                        <a:ext uri="{FF2B5EF4-FFF2-40B4-BE49-F238E27FC236}">
                          <a16:creationId xmlns:a16="http://schemas.microsoft.com/office/drawing/2014/main" id="{91344BF2-1874-1159-B8D0-4DD3A9B4066F}"/>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Diamond 981">
                      <a:extLst>
                        <a:ext uri="{FF2B5EF4-FFF2-40B4-BE49-F238E27FC236}">
                          <a16:creationId xmlns:a16="http://schemas.microsoft.com/office/drawing/2014/main" id="{7859F6ED-D80B-4D59-53B0-DEDBCF565A4F}"/>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Diamond 982">
                      <a:extLst>
                        <a:ext uri="{FF2B5EF4-FFF2-40B4-BE49-F238E27FC236}">
                          <a16:creationId xmlns:a16="http://schemas.microsoft.com/office/drawing/2014/main" id="{DF941A27-84F0-426F-78DD-539D6FDFB682}"/>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4" name="Diamond 983">
                      <a:extLst>
                        <a:ext uri="{FF2B5EF4-FFF2-40B4-BE49-F238E27FC236}">
                          <a16:creationId xmlns:a16="http://schemas.microsoft.com/office/drawing/2014/main" id="{74402D96-026F-6D25-DD64-B918D7B2050E}"/>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6" name="Group 285">
                    <a:extLst>
                      <a:ext uri="{FF2B5EF4-FFF2-40B4-BE49-F238E27FC236}">
                        <a16:creationId xmlns:a16="http://schemas.microsoft.com/office/drawing/2014/main" id="{D9FF8894-FB94-75D8-4D92-DBC5879154A6}"/>
                      </a:ext>
                    </a:extLst>
                  </p:cNvPr>
                  <p:cNvGrpSpPr/>
                  <p:nvPr/>
                </p:nvGrpSpPr>
                <p:grpSpPr>
                  <a:xfrm>
                    <a:off x="6477000" y="3276600"/>
                    <a:ext cx="1600200" cy="990600"/>
                    <a:chOff x="4953000" y="3276600"/>
                    <a:chExt cx="1600200" cy="990600"/>
                  </a:xfrm>
                </p:grpSpPr>
                <p:sp>
                  <p:nvSpPr>
                    <p:cNvPr id="977" name="Octagon 976">
                      <a:extLst>
                        <a:ext uri="{FF2B5EF4-FFF2-40B4-BE49-F238E27FC236}">
                          <a16:creationId xmlns:a16="http://schemas.microsoft.com/office/drawing/2014/main" id="{009001D3-D775-FE82-E5A2-30721074B57E}"/>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Diamond 977">
                      <a:extLst>
                        <a:ext uri="{FF2B5EF4-FFF2-40B4-BE49-F238E27FC236}">
                          <a16:creationId xmlns:a16="http://schemas.microsoft.com/office/drawing/2014/main" id="{AF34F0E1-B1AD-9EC9-0396-A5778C615459}"/>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Diamond 978">
                      <a:extLst>
                        <a:ext uri="{FF2B5EF4-FFF2-40B4-BE49-F238E27FC236}">
                          <a16:creationId xmlns:a16="http://schemas.microsoft.com/office/drawing/2014/main" id="{376A7B08-C795-A366-F06A-90F44F1245CB}"/>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Diamond 979">
                      <a:extLst>
                        <a:ext uri="{FF2B5EF4-FFF2-40B4-BE49-F238E27FC236}">
                          <a16:creationId xmlns:a16="http://schemas.microsoft.com/office/drawing/2014/main" id="{C0A58C62-DD26-9E4D-6995-1E0A39C33D27}"/>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7" name="Group 290">
                    <a:extLst>
                      <a:ext uri="{FF2B5EF4-FFF2-40B4-BE49-F238E27FC236}">
                        <a16:creationId xmlns:a16="http://schemas.microsoft.com/office/drawing/2014/main" id="{E0BD865B-1AEF-0044-4815-0A69642C2213}"/>
                      </a:ext>
                    </a:extLst>
                  </p:cNvPr>
                  <p:cNvGrpSpPr/>
                  <p:nvPr/>
                </p:nvGrpSpPr>
                <p:grpSpPr>
                  <a:xfrm>
                    <a:off x="8001000" y="3276600"/>
                    <a:ext cx="1600200" cy="990600"/>
                    <a:chOff x="4953000" y="3276600"/>
                    <a:chExt cx="1600200" cy="990600"/>
                  </a:xfrm>
                </p:grpSpPr>
                <p:sp>
                  <p:nvSpPr>
                    <p:cNvPr id="973" name="Octagon 972">
                      <a:extLst>
                        <a:ext uri="{FF2B5EF4-FFF2-40B4-BE49-F238E27FC236}">
                          <a16:creationId xmlns:a16="http://schemas.microsoft.com/office/drawing/2014/main" id="{C08437B3-04C1-132F-5FA7-002346FCE3F5}"/>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Diamond 973">
                      <a:extLst>
                        <a:ext uri="{FF2B5EF4-FFF2-40B4-BE49-F238E27FC236}">
                          <a16:creationId xmlns:a16="http://schemas.microsoft.com/office/drawing/2014/main" id="{7C0E40BE-71DE-0570-8056-BABDE2170EB3}"/>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5" name="Diamond 974">
                      <a:extLst>
                        <a:ext uri="{FF2B5EF4-FFF2-40B4-BE49-F238E27FC236}">
                          <a16:creationId xmlns:a16="http://schemas.microsoft.com/office/drawing/2014/main" id="{63D57FE2-542E-2A14-2E68-D6CBC7988F3E}"/>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6" name="Diamond 975">
                      <a:extLst>
                        <a:ext uri="{FF2B5EF4-FFF2-40B4-BE49-F238E27FC236}">
                          <a16:creationId xmlns:a16="http://schemas.microsoft.com/office/drawing/2014/main" id="{DEC41D5C-AA38-C311-6D8D-1CFA8AC78433}"/>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8" name="Group 295">
                    <a:extLst>
                      <a:ext uri="{FF2B5EF4-FFF2-40B4-BE49-F238E27FC236}">
                        <a16:creationId xmlns:a16="http://schemas.microsoft.com/office/drawing/2014/main" id="{4E2F428B-7BC6-C5BF-1147-99ED48BFE8BE}"/>
                      </a:ext>
                    </a:extLst>
                  </p:cNvPr>
                  <p:cNvGrpSpPr/>
                  <p:nvPr/>
                </p:nvGrpSpPr>
                <p:grpSpPr>
                  <a:xfrm>
                    <a:off x="9525000" y="3276600"/>
                    <a:ext cx="1600200" cy="990600"/>
                    <a:chOff x="4953000" y="3276600"/>
                    <a:chExt cx="1600200" cy="990600"/>
                  </a:xfrm>
                </p:grpSpPr>
                <p:sp>
                  <p:nvSpPr>
                    <p:cNvPr id="969" name="Octagon 968">
                      <a:extLst>
                        <a:ext uri="{FF2B5EF4-FFF2-40B4-BE49-F238E27FC236}">
                          <a16:creationId xmlns:a16="http://schemas.microsoft.com/office/drawing/2014/main" id="{58D4D2E1-E3B4-66E5-1E15-A0E57FE9F170}"/>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0" name="Diamond 969">
                      <a:extLst>
                        <a:ext uri="{FF2B5EF4-FFF2-40B4-BE49-F238E27FC236}">
                          <a16:creationId xmlns:a16="http://schemas.microsoft.com/office/drawing/2014/main" id="{04FEEA2C-B561-402F-D0EF-0D9FA330B7EE}"/>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Diamond 970">
                      <a:extLst>
                        <a:ext uri="{FF2B5EF4-FFF2-40B4-BE49-F238E27FC236}">
                          <a16:creationId xmlns:a16="http://schemas.microsoft.com/office/drawing/2014/main" id="{494DBFA4-1E7A-A14B-6797-74E4A58232F4}"/>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Diamond 971">
                      <a:extLst>
                        <a:ext uri="{FF2B5EF4-FFF2-40B4-BE49-F238E27FC236}">
                          <a16:creationId xmlns:a16="http://schemas.microsoft.com/office/drawing/2014/main" id="{55655B3E-A8CC-BD2D-5AF7-0B148E3DFB4A}"/>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41" name="Moon 940">
                <a:extLst>
                  <a:ext uri="{FF2B5EF4-FFF2-40B4-BE49-F238E27FC236}">
                    <a16:creationId xmlns:a16="http://schemas.microsoft.com/office/drawing/2014/main" id="{36AF0798-17BB-5A51-BD1F-F1BD92108DCD}"/>
                  </a:ext>
                </a:extLst>
              </p:cNvPr>
              <p:cNvSpPr/>
              <p:nvPr/>
            </p:nvSpPr>
            <p:spPr>
              <a:xfrm rot="16200000" flipH="1">
                <a:off x="8611791" y="897912"/>
                <a:ext cx="380281" cy="1198805"/>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2" name="Group 119">
                <a:extLst>
                  <a:ext uri="{FF2B5EF4-FFF2-40B4-BE49-F238E27FC236}">
                    <a16:creationId xmlns:a16="http://schemas.microsoft.com/office/drawing/2014/main" id="{F0C295EF-2F32-E963-4B78-39083096D69B}"/>
                  </a:ext>
                </a:extLst>
              </p:cNvPr>
              <p:cNvGrpSpPr/>
              <p:nvPr/>
            </p:nvGrpSpPr>
            <p:grpSpPr>
              <a:xfrm>
                <a:off x="7950260" y="1591074"/>
                <a:ext cx="1667192" cy="315826"/>
                <a:chOff x="4953000" y="3276600"/>
                <a:chExt cx="6172200" cy="990600"/>
              </a:xfrm>
            </p:grpSpPr>
            <p:grpSp>
              <p:nvGrpSpPr>
                <p:cNvPr id="943" name="Group 284">
                  <a:extLst>
                    <a:ext uri="{FF2B5EF4-FFF2-40B4-BE49-F238E27FC236}">
                      <a16:creationId xmlns:a16="http://schemas.microsoft.com/office/drawing/2014/main" id="{D912138A-B907-0FB8-CEE0-BED008B351B3}"/>
                    </a:ext>
                  </a:extLst>
                </p:cNvPr>
                <p:cNvGrpSpPr/>
                <p:nvPr/>
              </p:nvGrpSpPr>
              <p:grpSpPr>
                <a:xfrm>
                  <a:off x="4953000" y="3276600"/>
                  <a:ext cx="1600200" cy="990600"/>
                  <a:chOff x="4953000" y="3276600"/>
                  <a:chExt cx="1600200" cy="990600"/>
                </a:xfrm>
              </p:grpSpPr>
              <p:sp>
                <p:nvSpPr>
                  <p:cNvPr id="959" name="Octagon 958">
                    <a:extLst>
                      <a:ext uri="{FF2B5EF4-FFF2-40B4-BE49-F238E27FC236}">
                        <a16:creationId xmlns:a16="http://schemas.microsoft.com/office/drawing/2014/main" id="{A3284D2E-5431-F0CB-0C78-2C14F27E4443}"/>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0" name="Diamond 959">
                    <a:extLst>
                      <a:ext uri="{FF2B5EF4-FFF2-40B4-BE49-F238E27FC236}">
                        <a16:creationId xmlns:a16="http://schemas.microsoft.com/office/drawing/2014/main" id="{E97E7FA1-E9C5-6C16-686A-AA6252259840}"/>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Diamond 960">
                    <a:extLst>
                      <a:ext uri="{FF2B5EF4-FFF2-40B4-BE49-F238E27FC236}">
                        <a16:creationId xmlns:a16="http://schemas.microsoft.com/office/drawing/2014/main" id="{56CBEF99-C426-7633-63F4-394D14325F01}"/>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 name="Diamond 961">
                    <a:extLst>
                      <a:ext uri="{FF2B5EF4-FFF2-40B4-BE49-F238E27FC236}">
                        <a16:creationId xmlns:a16="http://schemas.microsoft.com/office/drawing/2014/main" id="{D35B0FFF-9132-1C9C-281A-61791460958A}"/>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4" name="Group 285">
                  <a:extLst>
                    <a:ext uri="{FF2B5EF4-FFF2-40B4-BE49-F238E27FC236}">
                      <a16:creationId xmlns:a16="http://schemas.microsoft.com/office/drawing/2014/main" id="{30278D4F-02D8-5CFD-70FE-EEB54C97FE24}"/>
                    </a:ext>
                  </a:extLst>
                </p:cNvPr>
                <p:cNvGrpSpPr/>
                <p:nvPr/>
              </p:nvGrpSpPr>
              <p:grpSpPr>
                <a:xfrm>
                  <a:off x="6477000" y="3276600"/>
                  <a:ext cx="1600200" cy="990600"/>
                  <a:chOff x="4953000" y="3276600"/>
                  <a:chExt cx="1600200" cy="990600"/>
                </a:xfrm>
              </p:grpSpPr>
              <p:sp>
                <p:nvSpPr>
                  <p:cNvPr id="955" name="Octagon 954">
                    <a:extLst>
                      <a:ext uri="{FF2B5EF4-FFF2-40B4-BE49-F238E27FC236}">
                        <a16:creationId xmlns:a16="http://schemas.microsoft.com/office/drawing/2014/main" id="{4F2CBD50-F575-7D84-6F8F-C0E3139A2160}"/>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6" name="Diamond 955">
                    <a:extLst>
                      <a:ext uri="{FF2B5EF4-FFF2-40B4-BE49-F238E27FC236}">
                        <a16:creationId xmlns:a16="http://schemas.microsoft.com/office/drawing/2014/main" id="{DB62F053-998A-0B72-21C1-F91337A29C07}"/>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7" name="Diamond 956">
                    <a:extLst>
                      <a:ext uri="{FF2B5EF4-FFF2-40B4-BE49-F238E27FC236}">
                        <a16:creationId xmlns:a16="http://schemas.microsoft.com/office/drawing/2014/main" id="{C7D3BC7C-84D0-56EC-27BE-16100B9767DF}"/>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8" name="Diamond 957">
                    <a:extLst>
                      <a:ext uri="{FF2B5EF4-FFF2-40B4-BE49-F238E27FC236}">
                        <a16:creationId xmlns:a16="http://schemas.microsoft.com/office/drawing/2014/main" id="{BA64A0D4-59C0-D0CB-8DAA-57D3A4D7102A}"/>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5" name="Group 290">
                  <a:extLst>
                    <a:ext uri="{FF2B5EF4-FFF2-40B4-BE49-F238E27FC236}">
                      <a16:creationId xmlns:a16="http://schemas.microsoft.com/office/drawing/2014/main" id="{BD2C5F13-BA06-CEB5-AA51-FCE4B77E3597}"/>
                    </a:ext>
                  </a:extLst>
                </p:cNvPr>
                <p:cNvGrpSpPr/>
                <p:nvPr/>
              </p:nvGrpSpPr>
              <p:grpSpPr>
                <a:xfrm>
                  <a:off x="8001000" y="3276600"/>
                  <a:ext cx="1600200" cy="990600"/>
                  <a:chOff x="4953000" y="3276600"/>
                  <a:chExt cx="1600200" cy="990600"/>
                </a:xfrm>
              </p:grpSpPr>
              <p:sp>
                <p:nvSpPr>
                  <p:cNvPr id="951" name="Octagon 128">
                    <a:extLst>
                      <a:ext uri="{FF2B5EF4-FFF2-40B4-BE49-F238E27FC236}">
                        <a16:creationId xmlns:a16="http://schemas.microsoft.com/office/drawing/2014/main" id="{36922249-423E-42EB-A266-BE2B103B91A1}"/>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 name="Diamond 951">
                    <a:extLst>
                      <a:ext uri="{FF2B5EF4-FFF2-40B4-BE49-F238E27FC236}">
                        <a16:creationId xmlns:a16="http://schemas.microsoft.com/office/drawing/2014/main" id="{A48441B7-D6E9-C65F-1D16-DCC6831A2B1D}"/>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Diamond 952">
                    <a:extLst>
                      <a:ext uri="{FF2B5EF4-FFF2-40B4-BE49-F238E27FC236}">
                        <a16:creationId xmlns:a16="http://schemas.microsoft.com/office/drawing/2014/main" id="{B91EBA2C-675B-8CBB-52F0-C4370D9CC50A}"/>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Diamond 953">
                    <a:extLst>
                      <a:ext uri="{FF2B5EF4-FFF2-40B4-BE49-F238E27FC236}">
                        <a16:creationId xmlns:a16="http://schemas.microsoft.com/office/drawing/2014/main" id="{06812DE3-5DDC-FDF6-02EC-879B1BBFF0D3}"/>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6" name="Group 295">
                  <a:extLst>
                    <a:ext uri="{FF2B5EF4-FFF2-40B4-BE49-F238E27FC236}">
                      <a16:creationId xmlns:a16="http://schemas.microsoft.com/office/drawing/2014/main" id="{A4EC3C1C-25C8-4C34-C1DD-B00B7EA24C41}"/>
                    </a:ext>
                  </a:extLst>
                </p:cNvPr>
                <p:cNvGrpSpPr/>
                <p:nvPr/>
              </p:nvGrpSpPr>
              <p:grpSpPr>
                <a:xfrm>
                  <a:off x="9525000" y="3276600"/>
                  <a:ext cx="1600200" cy="990600"/>
                  <a:chOff x="4953000" y="3276600"/>
                  <a:chExt cx="1600200" cy="990600"/>
                </a:xfrm>
              </p:grpSpPr>
              <p:sp>
                <p:nvSpPr>
                  <p:cNvPr id="947" name="Octagon 946">
                    <a:extLst>
                      <a:ext uri="{FF2B5EF4-FFF2-40B4-BE49-F238E27FC236}">
                        <a16:creationId xmlns:a16="http://schemas.microsoft.com/office/drawing/2014/main" id="{13CAA851-EC95-D17D-2529-A297E5DD4386}"/>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Diamond 125">
                    <a:extLst>
                      <a:ext uri="{FF2B5EF4-FFF2-40B4-BE49-F238E27FC236}">
                        <a16:creationId xmlns:a16="http://schemas.microsoft.com/office/drawing/2014/main" id="{19B4BD24-ADF6-2A3E-87FC-D84B9B083879}"/>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Diamond 126">
                    <a:extLst>
                      <a:ext uri="{FF2B5EF4-FFF2-40B4-BE49-F238E27FC236}">
                        <a16:creationId xmlns:a16="http://schemas.microsoft.com/office/drawing/2014/main" id="{D403B159-22AC-18A9-56CF-68F25A5E929A}"/>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Diamond 127">
                    <a:extLst>
                      <a:ext uri="{FF2B5EF4-FFF2-40B4-BE49-F238E27FC236}">
                        <a16:creationId xmlns:a16="http://schemas.microsoft.com/office/drawing/2014/main" id="{AF194D4D-BF43-D7CF-323D-73F5F5CBD39D}"/>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250" name="Group 1249">
            <a:extLst>
              <a:ext uri="{FF2B5EF4-FFF2-40B4-BE49-F238E27FC236}">
                <a16:creationId xmlns:a16="http://schemas.microsoft.com/office/drawing/2014/main" id="{5EAD10F1-D847-3AAD-34FA-09607227517C}"/>
              </a:ext>
            </a:extLst>
          </p:cNvPr>
          <p:cNvGrpSpPr/>
          <p:nvPr/>
        </p:nvGrpSpPr>
        <p:grpSpPr>
          <a:xfrm>
            <a:off x="4711897" y="3746918"/>
            <a:ext cx="2514600" cy="2347618"/>
            <a:chOff x="4711897" y="3746918"/>
            <a:chExt cx="2514600" cy="2347618"/>
          </a:xfrm>
        </p:grpSpPr>
        <p:sp>
          <p:nvSpPr>
            <p:cNvPr id="475" name="Folded Corner 474"/>
            <p:cNvSpPr/>
            <p:nvPr/>
          </p:nvSpPr>
          <p:spPr>
            <a:xfrm>
              <a:off x="4940929" y="4189536"/>
              <a:ext cx="2057400" cy="1905000"/>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6" name="TextBox 475"/>
            <p:cNvSpPr txBox="1"/>
            <p:nvPr/>
          </p:nvSpPr>
          <p:spPr>
            <a:xfrm>
              <a:off x="4711897" y="3746918"/>
              <a:ext cx="2514600" cy="369332"/>
            </a:xfrm>
            <a:prstGeom prst="rect">
              <a:avLst/>
            </a:prstGeom>
            <a:noFill/>
          </p:spPr>
          <p:txBody>
            <a:bodyPr wrap="square" rtlCol="0">
              <a:spAutoFit/>
            </a:bodyPr>
            <a:lstStyle/>
            <a:p>
              <a:pPr algn="ctr"/>
              <a:r>
                <a:rPr lang="en-US" dirty="0">
                  <a:solidFill>
                    <a:schemeClr val="bg1"/>
                  </a:solidFill>
                </a:rPr>
                <a:t>Helaman 5:35-41</a:t>
              </a:r>
            </a:p>
          </p:txBody>
        </p:sp>
        <p:sp>
          <p:nvSpPr>
            <p:cNvPr id="1065" name="Cloud 1064">
              <a:extLst>
                <a:ext uri="{FF2B5EF4-FFF2-40B4-BE49-F238E27FC236}">
                  <a16:creationId xmlns:a16="http://schemas.microsoft.com/office/drawing/2014/main" id="{F718B3D5-B789-85A8-568D-2204F174F4E2}"/>
                </a:ext>
              </a:extLst>
            </p:cNvPr>
            <p:cNvSpPr/>
            <p:nvPr/>
          </p:nvSpPr>
          <p:spPr>
            <a:xfrm>
              <a:off x="5165128" y="4232344"/>
              <a:ext cx="1701249" cy="1701249"/>
            </a:xfrm>
            <a:prstGeom prst="cloud">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7C416DC0-F769-84AE-D4A3-B19A62382D46}"/>
                </a:ext>
              </a:extLst>
            </p:cNvPr>
            <p:cNvGrpSpPr/>
            <p:nvPr/>
          </p:nvGrpSpPr>
          <p:grpSpPr>
            <a:xfrm>
              <a:off x="5155778" y="4432867"/>
              <a:ext cx="777259" cy="1554629"/>
              <a:chOff x="5346291" y="1818557"/>
              <a:chExt cx="2562385" cy="4820378"/>
            </a:xfrm>
          </p:grpSpPr>
          <p:sp>
            <p:nvSpPr>
              <p:cNvPr id="1067" name="Oval 1066">
                <a:extLst>
                  <a:ext uri="{FF2B5EF4-FFF2-40B4-BE49-F238E27FC236}">
                    <a16:creationId xmlns:a16="http://schemas.microsoft.com/office/drawing/2014/main" id="{A61AB9CC-C81D-39D5-5F16-7280D3AA360A}"/>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a:extLst>
                  <a:ext uri="{FF2B5EF4-FFF2-40B4-BE49-F238E27FC236}">
                    <a16:creationId xmlns:a16="http://schemas.microsoft.com/office/drawing/2014/main" id="{35F91BE8-FAA2-9932-04B7-B01F76A8FC3B}"/>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Trapezoid 1068">
                <a:extLst>
                  <a:ext uri="{FF2B5EF4-FFF2-40B4-BE49-F238E27FC236}">
                    <a16:creationId xmlns:a16="http://schemas.microsoft.com/office/drawing/2014/main" id="{13E67BF9-30AF-BD9A-E5A6-FCFED211B738}"/>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Trapezoid 1069">
                <a:extLst>
                  <a:ext uri="{FF2B5EF4-FFF2-40B4-BE49-F238E27FC236}">
                    <a16:creationId xmlns:a16="http://schemas.microsoft.com/office/drawing/2014/main" id="{0D42096A-48A6-A829-E14F-45AF2699B685}"/>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4CD324BB-99B1-104B-8E97-F686A8C7941E}"/>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a:extLst>
                  <a:ext uri="{FF2B5EF4-FFF2-40B4-BE49-F238E27FC236}">
                    <a16:creationId xmlns:a16="http://schemas.microsoft.com/office/drawing/2014/main" id="{9F7EEE5B-5EBD-0DF3-3746-64E46A93BCC1}"/>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Trapezoid 1072">
                <a:extLst>
                  <a:ext uri="{FF2B5EF4-FFF2-40B4-BE49-F238E27FC236}">
                    <a16:creationId xmlns:a16="http://schemas.microsoft.com/office/drawing/2014/main" id="{8FFC90EB-7998-AB8E-A5EB-87A719A0F647}"/>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Trapezoid 1073">
                <a:extLst>
                  <a:ext uri="{FF2B5EF4-FFF2-40B4-BE49-F238E27FC236}">
                    <a16:creationId xmlns:a16="http://schemas.microsoft.com/office/drawing/2014/main" id="{9637EE33-3DF0-3AD3-5B5C-4198704F5831}"/>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Double Wave 1074">
                <a:extLst>
                  <a:ext uri="{FF2B5EF4-FFF2-40B4-BE49-F238E27FC236}">
                    <a16:creationId xmlns:a16="http://schemas.microsoft.com/office/drawing/2014/main" id="{39D05A95-0F19-0E20-BEFE-AE115F467DE5}"/>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Double Wave 1075">
                <a:extLst>
                  <a:ext uri="{FF2B5EF4-FFF2-40B4-BE49-F238E27FC236}">
                    <a16:creationId xmlns:a16="http://schemas.microsoft.com/office/drawing/2014/main" id="{F923DC51-0959-23BD-17CF-E55C4FA43C73}"/>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Oval 1076">
                <a:extLst>
                  <a:ext uri="{FF2B5EF4-FFF2-40B4-BE49-F238E27FC236}">
                    <a16:creationId xmlns:a16="http://schemas.microsoft.com/office/drawing/2014/main" id="{5A157CD0-0E63-8941-1F88-0733D5B3F610}"/>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Trapezoid 1077">
                <a:extLst>
                  <a:ext uri="{FF2B5EF4-FFF2-40B4-BE49-F238E27FC236}">
                    <a16:creationId xmlns:a16="http://schemas.microsoft.com/office/drawing/2014/main" id="{82CFDC6D-B48F-FEB2-CEA9-ED24FB4BF9E5}"/>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Trapezoid 1078">
                <a:extLst>
                  <a:ext uri="{FF2B5EF4-FFF2-40B4-BE49-F238E27FC236}">
                    <a16:creationId xmlns:a16="http://schemas.microsoft.com/office/drawing/2014/main" id="{C3C53105-E35A-754E-0089-847440AB1A24}"/>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0" name="Oval 1079">
                <a:extLst>
                  <a:ext uri="{FF2B5EF4-FFF2-40B4-BE49-F238E27FC236}">
                    <a16:creationId xmlns:a16="http://schemas.microsoft.com/office/drawing/2014/main" id="{BF4BD579-F9D9-EEBF-D99B-A3E9DD0D2BFB}"/>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Oval 1080">
                <a:extLst>
                  <a:ext uri="{FF2B5EF4-FFF2-40B4-BE49-F238E27FC236}">
                    <a16:creationId xmlns:a16="http://schemas.microsoft.com/office/drawing/2014/main" id="{8EAA60A6-57AB-EBC7-1640-6A53EFE22C9D}"/>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ounded Rectangle 64">
                <a:extLst>
                  <a:ext uri="{FF2B5EF4-FFF2-40B4-BE49-F238E27FC236}">
                    <a16:creationId xmlns:a16="http://schemas.microsoft.com/office/drawing/2014/main" id="{FAF388AA-23FC-DB76-5782-1D4F484EE5A1}"/>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3" name="Group 357">
                <a:extLst>
                  <a:ext uri="{FF2B5EF4-FFF2-40B4-BE49-F238E27FC236}">
                    <a16:creationId xmlns:a16="http://schemas.microsoft.com/office/drawing/2014/main" id="{2BC18C68-2566-D6FF-FD81-9E4DE64AB3D4}"/>
                  </a:ext>
                </a:extLst>
              </p:cNvPr>
              <p:cNvGrpSpPr/>
              <p:nvPr/>
            </p:nvGrpSpPr>
            <p:grpSpPr>
              <a:xfrm rot="788617">
                <a:off x="5580790" y="5878101"/>
                <a:ext cx="565563" cy="329168"/>
                <a:chOff x="533400" y="4953000"/>
                <a:chExt cx="1828800" cy="685800"/>
              </a:xfrm>
            </p:grpSpPr>
            <p:sp>
              <p:nvSpPr>
                <p:cNvPr id="1100" name="Plaque 1099">
                  <a:extLst>
                    <a:ext uri="{FF2B5EF4-FFF2-40B4-BE49-F238E27FC236}">
                      <a16:creationId xmlns:a16="http://schemas.microsoft.com/office/drawing/2014/main" id="{0B4C3D08-C531-7C6D-3894-AEF03AF200F6}"/>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Plaque 1100">
                  <a:extLst>
                    <a:ext uri="{FF2B5EF4-FFF2-40B4-BE49-F238E27FC236}">
                      <a16:creationId xmlns:a16="http://schemas.microsoft.com/office/drawing/2014/main" id="{6580561B-AFB2-63D3-35B1-CA0A7CBB4F40}"/>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Plaque 1101">
                  <a:extLst>
                    <a:ext uri="{FF2B5EF4-FFF2-40B4-BE49-F238E27FC236}">
                      <a16:creationId xmlns:a16="http://schemas.microsoft.com/office/drawing/2014/main" id="{F432E9D9-16E2-B4C5-E6F6-06A24A0455CF}"/>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4" name="Group 358">
                <a:extLst>
                  <a:ext uri="{FF2B5EF4-FFF2-40B4-BE49-F238E27FC236}">
                    <a16:creationId xmlns:a16="http://schemas.microsoft.com/office/drawing/2014/main" id="{B842C49F-A4DA-271C-9542-0F687ADD598A}"/>
                  </a:ext>
                </a:extLst>
              </p:cNvPr>
              <p:cNvGrpSpPr/>
              <p:nvPr/>
            </p:nvGrpSpPr>
            <p:grpSpPr>
              <a:xfrm rot="21218663">
                <a:off x="7171217" y="5948339"/>
                <a:ext cx="580503" cy="331830"/>
                <a:chOff x="533400" y="4953000"/>
                <a:chExt cx="1828800" cy="685800"/>
              </a:xfrm>
            </p:grpSpPr>
            <p:sp>
              <p:nvSpPr>
                <p:cNvPr id="1097" name="Plaque 1096">
                  <a:extLst>
                    <a:ext uri="{FF2B5EF4-FFF2-40B4-BE49-F238E27FC236}">
                      <a16:creationId xmlns:a16="http://schemas.microsoft.com/office/drawing/2014/main" id="{424D1401-D830-463B-3185-4948B0A5EDE3}"/>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Plaque 1097">
                  <a:extLst>
                    <a:ext uri="{FF2B5EF4-FFF2-40B4-BE49-F238E27FC236}">
                      <a16:creationId xmlns:a16="http://schemas.microsoft.com/office/drawing/2014/main" id="{816D4D51-4A66-E605-BA14-0ACEEC69EE7C}"/>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Plaque 1098">
                  <a:extLst>
                    <a:ext uri="{FF2B5EF4-FFF2-40B4-BE49-F238E27FC236}">
                      <a16:creationId xmlns:a16="http://schemas.microsoft.com/office/drawing/2014/main" id="{218377E3-1FEF-0802-7737-6DAC876805FB}"/>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5" name="Group 358">
                <a:extLst>
                  <a:ext uri="{FF2B5EF4-FFF2-40B4-BE49-F238E27FC236}">
                    <a16:creationId xmlns:a16="http://schemas.microsoft.com/office/drawing/2014/main" id="{6EBF72F8-3B5D-015E-188A-F68A4F9F3945}"/>
                  </a:ext>
                </a:extLst>
              </p:cNvPr>
              <p:cNvGrpSpPr/>
              <p:nvPr/>
            </p:nvGrpSpPr>
            <p:grpSpPr>
              <a:xfrm>
                <a:off x="5786707" y="2033665"/>
                <a:ext cx="537440" cy="331830"/>
                <a:chOff x="533400" y="4953000"/>
                <a:chExt cx="1828800" cy="685800"/>
              </a:xfrm>
            </p:grpSpPr>
            <p:sp>
              <p:nvSpPr>
                <p:cNvPr id="1094" name="Plaque 1093">
                  <a:extLst>
                    <a:ext uri="{FF2B5EF4-FFF2-40B4-BE49-F238E27FC236}">
                      <a16:creationId xmlns:a16="http://schemas.microsoft.com/office/drawing/2014/main" id="{0DF93D33-D2D4-39CB-66B7-5A34E1616D1E}"/>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Plaque 1094">
                  <a:extLst>
                    <a:ext uri="{FF2B5EF4-FFF2-40B4-BE49-F238E27FC236}">
                      <a16:creationId xmlns:a16="http://schemas.microsoft.com/office/drawing/2014/main" id="{8FE96961-6A4C-3FE5-1C07-5278D5C60016}"/>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Plaque 1095">
                  <a:extLst>
                    <a:ext uri="{FF2B5EF4-FFF2-40B4-BE49-F238E27FC236}">
                      <a16:creationId xmlns:a16="http://schemas.microsoft.com/office/drawing/2014/main" id="{1FF21C3C-DD78-EBCE-9D13-12E06B994964}"/>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6" name="Group 358">
                <a:extLst>
                  <a:ext uri="{FF2B5EF4-FFF2-40B4-BE49-F238E27FC236}">
                    <a16:creationId xmlns:a16="http://schemas.microsoft.com/office/drawing/2014/main" id="{0D3B0EF9-15A1-FBA9-55ED-376CF7AD4006}"/>
                  </a:ext>
                </a:extLst>
              </p:cNvPr>
              <p:cNvGrpSpPr/>
              <p:nvPr/>
            </p:nvGrpSpPr>
            <p:grpSpPr>
              <a:xfrm>
                <a:off x="6372556" y="2018890"/>
                <a:ext cx="537440" cy="331830"/>
                <a:chOff x="533400" y="4953000"/>
                <a:chExt cx="1828800" cy="685800"/>
              </a:xfrm>
            </p:grpSpPr>
            <p:sp>
              <p:nvSpPr>
                <p:cNvPr id="1091" name="Plaque 1090">
                  <a:extLst>
                    <a:ext uri="{FF2B5EF4-FFF2-40B4-BE49-F238E27FC236}">
                      <a16:creationId xmlns:a16="http://schemas.microsoft.com/office/drawing/2014/main" id="{EAAA6B08-D641-73BE-C92E-8CA28C48FAC8}"/>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Plaque 1091">
                  <a:extLst>
                    <a:ext uri="{FF2B5EF4-FFF2-40B4-BE49-F238E27FC236}">
                      <a16:creationId xmlns:a16="http://schemas.microsoft.com/office/drawing/2014/main" id="{EB1AE626-C7C9-0A62-2085-11818078F3D1}"/>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Plaque 1092">
                  <a:extLst>
                    <a:ext uri="{FF2B5EF4-FFF2-40B4-BE49-F238E27FC236}">
                      <a16:creationId xmlns:a16="http://schemas.microsoft.com/office/drawing/2014/main" id="{B1543F4D-022B-CD4D-B2DB-7E1227761C14}"/>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7" name="Group 358">
                <a:extLst>
                  <a:ext uri="{FF2B5EF4-FFF2-40B4-BE49-F238E27FC236}">
                    <a16:creationId xmlns:a16="http://schemas.microsoft.com/office/drawing/2014/main" id="{EF83DEFE-7AC3-539D-D10F-E9B6C152DE8A}"/>
                  </a:ext>
                </a:extLst>
              </p:cNvPr>
              <p:cNvGrpSpPr/>
              <p:nvPr/>
            </p:nvGrpSpPr>
            <p:grpSpPr>
              <a:xfrm>
                <a:off x="6961976" y="2041051"/>
                <a:ext cx="537440" cy="331830"/>
                <a:chOff x="533400" y="4953000"/>
                <a:chExt cx="1828800" cy="685800"/>
              </a:xfrm>
            </p:grpSpPr>
            <p:sp>
              <p:nvSpPr>
                <p:cNvPr id="1088" name="Plaque 1087">
                  <a:extLst>
                    <a:ext uri="{FF2B5EF4-FFF2-40B4-BE49-F238E27FC236}">
                      <a16:creationId xmlns:a16="http://schemas.microsoft.com/office/drawing/2014/main" id="{F7EBA36C-359A-4A96-B431-21A593155F41}"/>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Plaque 1088">
                  <a:extLst>
                    <a:ext uri="{FF2B5EF4-FFF2-40B4-BE49-F238E27FC236}">
                      <a16:creationId xmlns:a16="http://schemas.microsoft.com/office/drawing/2014/main" id="{E5B1DCDB-0479-BEA6-6330-76C8138AB453}"/>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Plaque 1089">
                  <a:extLst>
                    <a:ext uri="{FF2B5EF4-FFF2-40B4-BE49-F238E27FC236}">
                      <a16:creationId xmlns:a16="http://schemas.microsoft.com/office/drawing/2014/main" id="{62714B08-89AF-FC15-DB2B-7018AE4CDC5E}"/>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3" name="Group 1102">
              <a:extLst>
                <a:ext uri="{FF2B5EF4-FFF2-40B4-BE49-F238E27FC236}">
                  <a16:creationId xmlns:a16="http://schemas.microsoft.com/office/drawing/2014/main" id="{48495707-27AF-BD13-C305-AAF1EE3E98DA}"/>
                </a:ext>
              </a:extLst>
            </p:cNvPr>
            <p:cNvGrpSpPr/>
            <p:nvPr/>
          </p:nvGrpSpPr>
          <p:grpSpPr>
            <a:xfrm>
              <a:off x="6034466" y="4300973"/>
              <a:ext cx="850887" cy="1668861"/>
              <a:chOff x="7605883" y="1307174"/>
              <a:chExt cx="2432580" cy="4771063"/>
            </a:xfrm>
          </p:grpSpPr>
          <p:sp>
            <p:nvSpPr>
              <p:cNvPr id="1104" name="Oval 1103">
                <a:extLst>
                  <a:ext uri="{FF2B5EF4-FFF2-40B4-BE49-F238E27FC236}">
                    <a16:creationId xmlns:a16="http://schemas.microsoft.com/office/drawing/2014/main" id="{7103A195-AE78-F8B6-77B0-759C2A36034A}"/>
                  </a:ext>
                </a:extLst>
              </p:cNvPr>
              <p:cNvSpPr/>
              <p:nvPr/>
            </p:nvSpPr>
            <p:spPr>
              <a:xfrm rot="18622714">
                <a:off x="7562887" y="3938522"/>
                <a:ext cx="505929" cy="419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05" name="Flowchart: Manual Operation 1104">
                <a:extLst>
                  <a:ext uri="{FF2B5EF4-FFF2-40B4-BE49-F238E27FC236}">
                    <a16:creationId xmlns:a16="http://schemas.microsoft.com/office/drawing/2014/main" id="{6B11F870-CF0D-F171-9F08-9778F466C7F4}"/>
                  </a:ext>
                </a:extLst>
              </p:cNvPr>
              <p:cNvSpPr/>
              <p:nvPr/>
            </p:nvSpPr>
            <p:spPr>
              <a:xfrm rot="12304159">
                <a:off x="7825002" y="2774682"/>
                <a:ext cx="655612" cy="142778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Oval 1105">
                <a:extLst>
                  <a:ext uri="{FF2B5EF4-FFF2-40B4-BE49-F238E27FC236}">
                    <a16:creationId xmlns:a16="http://schemas.microsoft.com/office/drawing/2014/main" id="{FE9C90D5-0E48-B3E1-93B1-8C5F5A1ECCFE}"/>
                  </a:ext>
                </a:extLst>
              </p:cNvPr>
              <p:cNvSpPr/>
              <p:nvPr/>
            </p:nvSpPr>
            <p:spPr>
              <a:xfrm rot="12296205" flipH="1">
                <a:off x="8907060" y="5671146"/>
                <a:ext cx="560083" cy="38459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07" name="Oval 1106">
                <a:extLst>
                  <a:ext uri="{FF2B5EF4-FFF2-40B4-BE49-F238E27FC236}">
                    <a16:creationId xmlns:a16="http://schemas.microsoft.com/office/drawing/2014/main" id="{5E5C7781-C0D3-D5D8-D6A4-3EA47FA46CF7}"/>
                  </a:ext>
                </a:extLst>
              </p:cNvPr>
              <p:cNvSpPr/>
              <p:nvPr/>
            </p:nvSpPr>
            <p:spPr>
              <a:xfrm rot="20660369" flipH="1">
                <a:off x="8213180" y="5687756"/>
                <a:ext cx="516350" cy="390481"/>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08" name="Flowchart: Manual Operation 1107">
                <a:extLst>
                  <a:ext uri="{FF2B5EF4-FFF2-40B4-BE49-F238E27FC236}">
                    <a16:creationId xmlns:a16="http://schemas.microsoft.com/office/drawing/2014/main" id="{85B144C8-3B5C-ABBE-D050-B28DF6A2FFD2}"/>
                  </a:ext>
                </a:extLst>
              </p:cNvPr>
              <p:cNvSpPr/>
              <p:nvPr/>
            </p:nvSpPr>
            <p:spPr>
              <a:xfrm rot="10487677">
                <a:off x="8829904" y="4309689"/>
                <a:ext cx="546781" cy="1511777"/>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Flowchart: Manual Operation 1108">
                <a:extLst>
                  <a:ext uri="{FF2B5EF4-FFF2-40B4-BE49-F238E27FC236}">
                    <a16:creationId xmlns:a16="http://schemas.microsoft.com/office/drawing/2014/main" id="{6195DFDC-9A6E-4146-20ED-3CAEA356080A}"/>
                  </a:ext>
                </a:extLst>
              </p:cNvPr>
              <p:cNvSpPr/>
              <p:nvPr/>
            </p:nvSpPr>
            <p:spPr>
              <a:xfrm rot="11109320">
                <a:off x="8289852" y="4349403"/>
                <a:ext cx="617962" cy="1511777"/>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Oval 1109">
                <a:extLst>
                  <a:ext uri="{FF2B5EF4-FFF2-40B4-BE49-F238E27FC236}">
                    <a16:creationId xmlns:a16="http://schemas.microsoft.com/office/drawing/2014/main" id="{40E54A47-7B78-C7CF-36A5-D8807BB73709}"/>
                  </a:ext>
                </a:extLst>
              </p:cNvPr>
              <p:cNvSpPr/>
              <p:nvPr/>
            </p:nvSpPr>
            <p:spPr>
              <a:xfrm>
                <a:off x="9532533" y="3889751"/>
                <a:ext cx="505930" cy="419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11" name="Flowchart: Manual Operation 1110">
                <a:extLst>
                  <a:ext uri="{FF2B5EF4-FFF2-40B4-BE49-F238E27FC236}">
                    <a16:creationId xmlns:a16="http://schemas.microsoft.com/office/drawing/2014/main" id="{CEDEECB2-4D75-4538-8F7E-64E64A1B191D}"/>
                  </a:ext>
                </a:extLst>
              </p:cNvPr>
              <p:cNvSpPr/>
              <p:nvPr/>
            </p:nvSpPr>
            <p:spPr>
              <a:xfrm rot="9407679">
                <a:off x="9142432" y="2770140"/>
                <a:ext cx="655612" cy="142778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Flowchart: Manual Operation 1111">
                <a:extLst>
                  <a:ext uri="{FF2B5EF4-FFF2-40B4-BE49-F238E27FC236}">
                    <a16:creationId xmlns:a16="http://schemas.microsoft.com/office/drawing/2014/main" id="{A119E861-2D21-52B1-225D-E5B1024B2BB1}"/>
                  </a:ext>
                </a:extLst>
              </p:cNvPr>
              <p:cNvSpPr/>
              <p:nvPr/>
            </p:nvSpPr>
            <p:spPr>
              <a:xfrm rot="10800000">
                <a:off x="8201172" y="2801616"/>
                <a:ext cx="1275822" cy="2183677"/>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Isosceles Triangle 1112">
                <a:extLst>
                  <a:ext uri="{FF2B5EF4-FFF2-40B4-BE49-F238E27FC236}">
                    <a16:creationId xmlns:a16="http://schemas.microsoft.com/office/drawing/2014/main" id="{984710B8-A398-2AC1-32B4-D6BC03D51FD2}"/>
                  </a:ext>
                </a:extLst>
              </p:cNvPr>
              <p:cNvSpPr/>
              <p:nvPr/>
            </p:nvSpPr>
            <p:spPr>
              <a:xfrm rot="10800000">
                <a:off x="8456486" y="2767097"/>
                <a:ext cx="742342" cy="587913"/>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Oval 1113">
                <a:extLst>
                  <a:ext uri="{FF2B5EF4-FFF2-40B4-BE49-F238E27FC236}">
                    <a16:creationId xmlns:a16="http://schemas.microsoft.com/office/drawing/2014/main" id="{9F426EC0-112A-46A7-8A4C-D1EB6082DB25}"/>
                  </a:ext>
                </a:extLst>
              </p:cNvPr>
              <p:cNvSpPr/>
              <p:nvPr/>
            </p:nvSpPr>
            <p:spPr>
              <a:xfrm>
                <a:off x="8074451" y="1370123"/>
                <a:ext cx="1549213" cy="15957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Moon 1114">
                <a:extLst>
                  <a:ext uri="{FF2B5EF4-FFF2-40B4-BE49-F238E27FC236}">
                    <a16:creationId xmlns:a16="http://schemas.microsoft.com/office/drawing/2014/main" id="{2A1BDDBF-8B0F-B5AB-5BC2-F0827548AA35}"/>
                  </a:ext>
                </a:extLst>
              </p:cNvPr>
              <p:cNvSpPr/>
              <p:nvPr/>
            </p:nvSpPr>
            <p:spPr>
              <a:xfrm rot="9867076">
                <a:off x="9213447" y="1692102"/>
                <a:ext cx="546781" cy="1007851"/>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 name="Moon 1115">
                <a:extLst>
                  <a:ext uri="{FF2B5EF4-FFF2-40B4-BE49-F238E27FC236}">
                    <a16:creationId xmlns:a16="http://schemas.microsoft.com/office/drawing/2014/main" id="{7558711B-0982-8CB4-7CE6-ACADFD3BBC4D}"/>
                  </a:ext>
                </a:extLst>
              </p:cNvPr>
              <p:cNvSpPr/>
              <p:nvPr/>
            </p:nvSpPr>
            <p:spPr>
              <a:xfrm rot="11163696" flipH="1">
                <a:off x="7824739" y="1737542"/>
                <a:ext cx="546781" cy="1007851"/>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7" name="Rectangle 1116">
                <a:extLst>
                  <a:ext uri="{FF2B5EF4-FFF2-40B4-BE49-F238E27FC236}">
                    <a16:creationId xmlns:a16="http://schemas.microsoft.com/office/drawing/2014/main" id="{3AFE78F8-7398-C4A7-1A12-C0F681EDCEE7}"/>
                  </a:ext>
                </a:extLst>
              </p:cNvPr>
              <p:cNvSpPr/>
              <p:nvPr/>
            </p:nvSpPr>
            <p:spPr>
              <a:xfrm>
                <a:off x="7983321" y="1622085"/>
                <a:ext cx="1549213" cy="272883"/>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118" name="Group 161">
                <a:extLst>
                  <a:ext uri="{FF2B5EF4-FFF2-40B4-BE49-F238E27FC236}">
                    <a16:creationId xmlns:a16="http://schemas.microsoft.com/office/drawing/2014/main" id="{ABABDB96-391F-92F9-F7E2-F500A05E9B2A}"/>
                  </a:ext>
                </a:extLst>
              </p:cNvPr>
              <p:cNvGrpSpPr/>
              <p:nvPr/>
            </p:nvGrpSpPr>
            <p:grpSpPr>
              <a:xfrm rot="5400000">
                <a:off x="7741166" y="3957135"/>
                <a:ext cx="1824219" cy="161069"/>
                <a:chOff x="4953000" y="3276600"/>
                <a:chExt cx="6172200" cy="990600"/>
              </a:xfrm>
              <a:solidFill>
                <a:srgbClr val="CF9E55"/>
              </a:solidFill>
            </p:grpSpPr>
            <p:grpSp>
              <p:nvGrpSpPr>
                <p:cNvPr id="1227" name="Group 284">
                  <a:extLst>
                    <a:ext uri="{FF2B5EF4-FFF2-40B4-BE49-F238E27FC236}">
                      <a16:creationId xmlns:a16="http://schemas.microsoft.com/office/drawing/2014/main" id="{83BFA096-B6F6-405E-7E4E-5DEE91D46692}"/>
                    </a:ext>
                  </a:extLst>
                </p:cNvPr>
                <p:cNvGrpSpPr/>
                <p:nvPr/>
              </p:nvGrpSpPr>
              <p:grpSpPr>
                <a:xfrm>
                  <a:off x="4953000" y="3276600"/>
                  <a:ext cx="1600200" cy="990600"/>
                  <a:chOff x="4953000" y="3276600"/>
                  <a:chExt cx="1600200" cy="990600"/>
                </a:xfrm>
                <a:grpFill/>
              </p:grpSpPr>
              <p:sp>
                <p:nvSpPr>
                  <p:cNvPr id="1243" name="Octagon 1242">
                    <a:extLst>
                      <a:ext uri="{FF2B5EF4-FFF2-40B4-BE49-F238E27FC236}">
                        <a16:creationId xmlns:a16="http://schemas.microsoft.com/office/drawing/2014/main" id="{63A590CF-B33C-4D7D-2145-C851FF5A83CC}"/>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 name="Diamond 1243">
                    <a:extLst>
                      <a:ext uri="{FF2B5EF4-FFF2-40B4-BE49-F238E27FC236}">
                        <a16:creationId xmlns:a16="http://schemas.microsoft.com/office/drawing/2014/main" id="{B7788277-E04A-A37E-DED4-CC7FC14A7A0F}"/>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 name="Diamond 1244">
                    <a:extLst>
                      <a:ext uri="{FF2B5EF4-FFF2-40B4-BE49-F238E27FC236}">
                        <a16:creationId xmlns:a16="http://schemas.microsoft.com/office/drawing/2014/main" id="{2CA9A6A8-E1BD-5772-9704-F97FB17B5BC8}"/>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 name="Diamond 1245">
                    <a:extLst>
                      <a:ext uri="{FF2B5EF4-FFF2-40B4-BE49-F238E27FC236}">
                        <a16:creationId xmlns:a16="http://schemas.microsoft.com/office/drawing/2014/main" id="{0DDD1CB4-89A5-D0B5-3995-0D5406A333D6}"/>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8" name="Group 285">
                  <a:extLst>
                    <a:ext uri="{FF2B5EF4-FFF2-40B4-BE49-F238E27FC236}">
                      <a16:creationId xmlns:a16="http://schemas.microsoft.com/office/drawing/2014/main" id="{A9618423-B16F-498F-1C01-595C04239AC3}"/>
                    </a:ext>
                  </a:extLst>
                </p:cNvPr>
                <p:cNvGrpSpPr/>
                <p:nvPr/>
              </p:nvGrpSpPr>
              <p:grpSpPr>
                <a:xfrm>
                  <a:off x="6477000" y="3276600"/>
                  <a:ext cx="1600200" cy="990600"/>
                  <a:chOff x="4953000" y="3276600"/>
                  <a:chExt cx="1600200" cy="990600"/>
                </a:xfrm>
                <a:grpFill/>
              </p:grpSpPr>
              <p:sp>
                <p:nvSpPr>
                  <p:cNvPr id="1239" name="Octagon 1238">
                    <a:extLst>
                      <a:ext uri="{FF2B5EF4-FFF2-40B4-BE49-F238E27FC236}">
                        <a16:creationId xmlns:a16="http://schemas.microsoft.com/office/drawing/2014/main" id="{E2092101-151E-E4FF-573F-B24EF082597B}"/>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 name="Diamond 1239">
                    <a:extLst>
                      <a:ext uri="{FF2B5EF4-FFF2-40B4-BE49-F238E27FC236}">
                        <a16:creationId xmlns:a16="http://schemas.microsoft.com/office/drawing/2014/main" id="{6139219C-E322-1145-5401-EC5C67D6F3B0}"/>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 name="Diamond 1240">
                    <a:extLst>
                      <a:ext uri="{FF2B5EF4-FFF2-40B4-BE49-F238E27FC236}">
                        <a16:creationId xmlns:a16="http://schemas.microsoft.com/office/drawing/2014/main" id="{0CCDC660-EE08-4C26-5E2D-8E5D8F0FB6E6}"/>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2" name="Diamond 1241">
                    <a:extLst>
                      <a:ext uri="{FF2B5EF4-FFF2-40B4-BE49-F238E27FC236}">
                        <a16:creationId xmlns:a16="http://schemas.microsoft.com/office/drawing/2014/main" id="{3271D987-4DCC-EF4A-2C02-FCB345535F2A}"/>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9" name="Group 290">
                  <a:extLst>
                    <a:ext uri="{FF2B5EF4-FFF2-40B4-BE49-F238E27FC236}">
                      <a16:creationId xmlns:a16="http://schemas.microsoft.com/office/drawing/2014/main" id="{CDA52053-83CC-9858-57B2-DF92C37F990C}"/>
                    </a:ext>
                  </a:extLst>
                </p:cNvPr>
                <p:cNvGrpSpPr/>
                <p:nvPr/>
              </p:nvGrpSpPr>
              <p:grpSpPr>
                <a:xfrm>
                  <a:off x="8001000" y="3276600"/>
                  <a:ext cx="1600200" cy="990600"/>
                  <a:chOff x="4953000" y="3276600"/>
                  <a:chExt cx="1600200" cy="990600"/>
                </a:xfrm>
                <a:grpFill/>
              </p:grpSpPr>
              <p:sp>
                <p:nvSpPr>
                  <p:cNvPr id="1235" name="Octagon 1234">
                    <a:extLst>
                      <a:ext uri="{FF2B5EF4-FFF2-40B4-BE49-F238E27FC236}">
                        <a16:creationId xmlns:a16="http://schemas.microsoft.com/office/drawing/2014/main" id="{8BAA092E-CD22-5A72-CA81-8923C3E65868}"/>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6" name="Diamond 1235">
                    <a:extLst>
                      <a:ext uri="{FF2B5EF4-FFF2-40B4-BE49-F238E27FC236}">
                        <a16:creationId xmlns:a16="http://schemas.microsoft.com/office/drawing/2014/main" id="{CF971B1A-B450-61E3-7F19-19BC19B22678}"/>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 name="Diamond 1236">
                    <a:extLst>
                      <a:ext uri="{FF2B5EF4-FFF2-40B4-BE49-F238E27FC236}">
                        <a16:creationId xmlns:a16="http://schemas.microsoft.com/office/drawing/2014/main" id="{58093351-C240-14D8-FA05-6D0D0DA233CF}"/>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 name="Diamond 1237">
                    <a:extLst>
                      <a:ext uri="{FF2B5EF4-FFF2-40B4-BE49-F238E27FC236}">
                        <a16:creationId xmlns:a16="http://schemas.microsoft.com/office/drawing/2014/main" id="{AC309A5B-74A9-B5E4-E295-5C48588B5618}"/>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0" name="Group 295">
                  <a:extLst>
                    <a:ext uri="{FF2B5EF4-FFF2-40B4-BE49-F238E27FC236}">
                      <a16:creationId xmlns:a16="http://schemas.microsoft.com/office/drawing/2014/main" id="{D117A1A0-8C56-E7C1-03ED-97236297A998}"/>
                    </a:ext>
                  </a:extLst>
                </p:cNvPr>
                <p:cNvGrpSpPr/>
                <p:nvPr/>
              </p:nvGrpSpPr>
              <p:grpSpPr>
                <a:xfrm>
                  <a:off x="9525000" y="3276600"/>
                  <a:ext cx="1600200" cy="990600"/>
                  <a:chOff x="4953000" y="3276600"/>
                  <a:chExt cx="1600200" cy="990600"/>
                </a:xfrm>
                <a:grpFill/>
              </p:grpSpPr>
              <p:sp>
                <p:nvSpPr>
                  <p:cNvPr id="1231" name="Octagon 1230">
                    <a:extLst>
                      <a:ext uri="{FF2B5EF4-FFF2-40B4-BE49-F238E27FC236}">
                        <a16:creationId xmlns:a16="http://schemas.microsoft.com/office/drawing/2014/main" id="{23866E13-6C09-7CDB-9E49-64A1B6A7464A}"/>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 name="Diamond 1231">
                    <a:extLst>
                      <a:ext uri="{FF2B5EF4-FFF2-40B4-BE49-F238E27FC236}">
                        <a16:creationId xmlns:a16="http://schemas.microsoft.com/office/drawing/2014/main" id="{7D55D627-C071-9B6F-8A6F-D8F333F89B40}"/>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 name="Diamond 1232">
                    <a:extLst>
                      <a:ext uri="{FF2B5EF4-FFF2-40B4-BE49-F238E27FC236}">
                        <a16:creationId xmlns:a16="http://schemas.microsoft.com/office/drawing/2014/main" id="{81D40D1C-B902-D1F2-4AD9-36157546DE63}"/>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 name="Diamond 1233">
                    <a:extLst>
                      <a:ext uri="{FF2B5EF4-FFF2-40B4-BE49-F238E27FC236}">
                        <a16:creationId xmlns:a16="http://schemas.microsoft.com/office/drawing/2014/main" id="{EA3C4EE1-86E5-A372-F7DA-1A700A6FB18A}"/>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9" name="Group 182">
                <a:extLst>
                  <a:ext uri="{FF2B5EF4-FFF2-40B4-BE49-F238E27FC236}">
                    <a16:creationId xmlns:a16="http://schemas.microsoft.com/office/drawing/2014/main" id="{670B3B19-A6F7-2D3C-08DC-C86F4B60248D}"/>
                  </a:ext>
                </a:extLst>
              </p:cNvPr>
              <p:cNvGrpSpPr/>
              <p:nvPr/>
            </p:nvGrpSpPr>
            <p:grpSpPr>
              <a:xfrm rot="5400000">
                <a:off x="8049304" y="3992352"/>
                <a:ext cx="1824219" cy="161069"/>
                <a:chOff x="4953000" y="3276600"/>
                <a:chExt cx="6172200" cy="990600"/>
              </a:xfrm>
              <a:solidFill>
                <a:srgbClr val="CF9E55"/>
              </a:solidFill>
            </p:grpSpPr>
            <p:grpSp>
              <p:nvGrpSpPr>
                <p:cNvPr id="1207" name="Group 284">
                  <a:extLst>
                    <a:ext uri="{FF2B5EF4-FFF2-40B4-BE49-F238E27FC236}">
                      <a16:creationId xmlns:a16="http://schemas.microsoft.com/office/drawing/2014/main" id="{D20F274D-3D52-7B6E-7D78-F709BC97FD58}"/>
                    </a:ext>
                  </a:extLst>
                </p:cNvPr>
                <p:cNvGrpSpPr/>
                <p:nvPr/>
              </p:nvGrpSpPr>
              <p:grpSpPr>
                <a:xfrm>
                  <a:off x="4953000" y="3276600"/>
                  <a:ext cx="1600200" cy="990600"/>
                  <a:chOff x="4953000" y="3276600"/>
                  <a:chExt cx="1600200" cy="990600"/>
                </a:xfrm>
                <a:grpFill/>
              </p:grpSpPr>
              <p:sp>
                <p:nvSpPr>
                  <p:cNvPr id="1223" name="Octagon 1222">
                    <a:extLst>
                      <a:ext uri="{FF2B5EF4-FFF2-40B4-BE49-F238E27FC236}">
                        <a16:creationId xmlns:a16="http://schemas.microsoft.com/office/drawing/2014/main" id="{A0D4DEF8-2021-2A27-B881-2F652E3D66DD}"/>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4" name="Diamond 1223">
                    <a:extLst>
                      <a:ext uri="{FF2B5EF4-FFF2-40B4-BE49-F238E27FC236}">
                        <a16:creationId xmlns:a16="http://schemas.microsoft.com/office/drawing/2014/main" id="{9A1183FC-3DF8-2DB9-4EA0-241ABB10720E}"/>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5" name="Diamond 1224">
                    <a:extLst>
                      <a:ext uri="{FF2B5EF4-FFF2-40B4-BE49-F238E27FC236}">
                        <a16:creationId xmlns:a16="http://schemas.microsoft.com/office/drawing/2014/main" id="{4F3FAF3C-6FFD-0DC0-F139-699B787B88C5}"/>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6" name="Diamond 1225">
                    <a:extLst>
                      <a:ext uri="{FF2B5EF4-FFF2-40B4-BE49-F238E27FC236}">
                        <a16:creationId xmlns:a16="http://schemas.microsoft.com/office/drawing/2014/main" id="{12284DB2-0D3F-CF5C-5BB8-7E07F6ED6F3A}"/>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8" name="Group 285">
                  <a:extLst>
                    <a:ext uri="{FF2B5EF4-FFF2-40B4-BE49-F238E27FC236}">
                      <a16:creationId xmlns:a16="http://schemas.microsoft.com/office/drawing/2014/main" id="{D59DB273-F97C-B8C5-FA27-D6DFBB4FE1E2}"/>
                    </a:ext>
                  </a:extLst>
                </p:cNvPr>
                <p:cNvGrpSpPr/>
                <p:nvPr/>
              </p:nvGrpSpPr>
              <p:grpSpPr>
                <a:xfrm>
                  <a:off x="6477000" y="3276600"/>
                  <a:ext cx="1600200" cy="990600"/>
                  <a:chOff x="4953000" y="3276600"/>
                  <a:chExt cx="1600200" cy="990600"/>
                </a:xfrm>
                <a:grpFill/>
              </p:grpSpPr>
              <p:sp>
                <p:nvSpPr>
                  <p:cNvPr id="1219" name="Octagon 1218">
                    <a:extLst>
                      <a:ext uri="{FF2B5EF4-FFF2-40B4-BE49-F238E27FC236}">
                        <a16:creationId xmlns:a16="http://schemas.microsoft.com/office/drawing/2014/main" id="{C0366A4B-D4A2-460D-44AF-B2932BD8744A}"/>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0" name="Diamond 1219">
                    <a:extLst>
                      <a:ext uri="{FF2B5EF4-FFF2-40B4-BE49-F238E27FC236}">
                        <a16:creationId xmlns:a16="http://schemas.microsoft.com/office/drawing/2014/main" id="{CB79160A-78C9-E903-2304-66136FF45EF8}"/>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1" name="Diamond 1220">
                    <a:extLst>
                      <a:ext uri="{FF2B5EF4-FFF2-40B4-BE49-F238E27FC236}">
                        <a16:creationId xmlns:a16="http://schemas.microsoft.com/office/drawing/2014/main" id="{0C0758DA-04AC-4F94-3087-AA36BC41412B}"/>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2" name="Diamond 1221">
                    <a:extLst>
                      <a:ext uri="{FF2B5EF4-FFF2-40B4-BE49-F238E27FC236}">
                        <a16:creationId xmlns:a16="http://schemas.microsoft.com/office/drawing/2014/main" id="{EDCD3CDB-1831-FB07-F92E-95CD1EEC0715}"/>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9" name="Group 290">
                  <a:extLst>
                    <a:ext uri="{FF2B5EF4-FFF2-40B4-BE49-F238E27FC236}">
                      <a16:creationId xmlns:a16="http://schemas.microsoft.com/office/drawing/2014/main" id="{88424525-71DB-2724-DE2C-DB2F44DAFF8A}"/>
                    </a:ext>
                  </a:extLst>
                </p:cNvPr>
                <p:cNvGrpSpPr/>
                <p:nvPr/>
              </p:nvGrpSpPr>
              <p:grpSpPr>
                <a:xfrm>
                  <a:off x="8001000" y="3276600"/>
                  <a:ext cx="1600200" cy="990600"/>
                  <a:chOff x="4953000" y="3276600"/>
                  <a:chExt cx="1600200" cy="990600"/>
                </a:xfrm>
                <a:grpFill/>
              </p:grpSpPr>
              <p:sp>
                <p:nvSpPr>
                  <p:cNvPr id="1215" name="Octagon 1214">
                    <a:extLst>
                      <a:ext uri="{FF2B5EF4-FFF2-40B4-BE49-F238E27FC236}">
                        <a16:creationId xmlns:a16="http://schemas.microsoft.com/office/drawing/2014/main" id="{D9E49E51-2B51-40F3-4EB4-46BBAEFAF7AA}"/>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6" name="Diamond 1215">
                    <a:extLst>
                      <a:ext uri="{FF2B5EF4-FFF2-40B4-BE49-F238E27FC236}">
                        <a16:creationId xmlns:a16="http://schemas.microsoft.com/office/drawing/2014/main" id="{CE68CC01-6290-5EA5-D0D4-C411DFABABC7}"/>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7" name="Diamond 1216">
                    <a:extLst>
                      <a:ext uri="{FF2B5EF4-FFF2-40B4-BE49-F238E27FC236}">
                        <a16:creationId xmlns:a16="http://schemas.microsoft.com/office/drawing/2014/main" id="{2C3F1354-A7F2-BB83-DE3D-748B2288B763}"/>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 name="Diamond 1217">
                    <a:extLst>
                      <a:ext uri="{FF2B5EF4-FFF2-40B4-BE49-F238E27FC236}">
                        <a16:creationId xmlns:a16="http://schemas.microsoft.com/office/drawing/2014/main" id="{5B134EDA-FBD7-5470-665B-A528BF6C007B}"/>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0" name="Group 295">
                  <a:extLst>
                    <a:ext uri="{FF2B5EF4-FFF2-40B4-BE49-F238E27FC236}">
                      <a16:creationId xmlns:a16="http://schemas.microsoft.com/office/drawing/2014/main" id="{F2B3B648-0A60-82E7-E960-845A51226DF0}"/>
                    </a:ext>
                  </a:extLst>
                </p:cNvPr>
                <p:cNvGrpSpPr/>
                <p:nvPr/>
              </p:nvGrpSpPr>
              <p:grpSpPr>
                <a:xfrm>
                  <a:off x="9525000" y="3276600"/>
                  <a:ext cx="1600200" cy="990600"/>
                  <a:chOff x="4953000" y="3276600"/>
                  <a:chExt cx="1600200" cy="990600"/>
                </a:xfrm>
                <a:grpFill/>
              </p:grpSpPr>
              <p:sp>
                <p:nvSpPr>
                  <p:cNvPr id="1211" name="Octagon 1210">
                    <a:extLst>
                      <a:ext uri="{FF2B5EF4-FFF2-40B4-BE49-F238E27FC236}">
                        <a16:creationId xmlns:a16="http://schemas.microsoft.com/office/drawing/2014/main" id="{A78C262D-410F-B736-F804-ADF1EF5ADAC8}"/>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2" name="Diamond 1211">
                    <a:extLst>
                      <a:ext uri="{FF2B5EF4-FFF2-40B4-BE49-F238E27FC236}">
                        <a16:creationId xmlns:a16="http://schemas.microsoft.com/office/drawing/2014/main" id="{84E47D17-F7B9-3AC7-B138-E8F3C8E291B2}"/>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3" name="Diamond 1212">
                    <a:extLst>
                      <a:ext uri="{FF2B5EF4-FFF2-40B4-BE49-F238E27FC236}">
                        <a16:creationId xmlns:a16="http://schemas.microsoft.com/office/drawing/2014/main" id="{D358D4D4-45ED-599B-F303-0B71368B7A06}"/>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4" name="Diamond 1213">
                    <a:extLst>
                      <a:ext uri="{FF2B5EF4-FFF2-40B4-BE49-F238E27FC236}">
                        <a16:creationId xmlns:a16="http://schemas.microsoft.com/office/drawing/2014/main" id="{85FA20AC-DB8B-40E4-936B-4D1B9CA0170C}"/>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20" name="Group 204">
                <a:extLst>
                  <a:ext uri="{FF2B5EF4-FFF2-40B4-BE49-F238E27FC236}">
                    <a16:creationId xmlns:a16="http://schemas.microsoft.com/office/drawing/2014/main" id="{03CD0ADF-E1D2-CCAC-535E-9B55117F73C8}"/>
                  </a:ext>
                </a:extLst>
              </p:cNvPr>
              <p:cNvGrpSpPr/>
              <p:nvPr/>
            </p:nvGrpSpPr>
            <p:grpSpPr>
              <a:xfrm rot="5236648">
                <a:off x="8175182" y="3911321"/>
                <a:ext cx="2041246" cy="106309"/>
                <a:chOff x="4953000" y="3276600"/>
                <a:chExt cx="6172200" cy="990600"/>
              </a:xfrm>
              <a:solidFill>
                <a:srgbClr val="CF9E55"/>
              </a:solidFill>
            </p:grpSpPr>
            <p:grpSp>
              <p:nvGrpSpPr>
                <p:cNvPr id="1187" name="Group 284">
                  <a:extLst>
                    <a:ext uri="{FF2B5EF4-FFF2-40B4-BE49-F238E27FC236}">
                      <a16:creationId xmlns:a16="http://schemas.microsoft.com/office/drawing/2014/main" id="{D9DE3CB4-3BE7-8841-2A42-0B37F5EFA911}"/>
                    </a:ext>
                  </a:extLst>
                </p:cNvPr>
                <p:cNvGrpSpPr/>
                <p:nvPr/>
              </p:nvGrpSpPr>
              <p:grpSpPr>
                <a:xfrm>
                  <a:off x="4953000" y="3276600"/>
                  <a:ext cx="1600200" cy="990600"/>
                  <a:chOff x="4953000" y="3276600"/>
                  <a:chExt cx="1600200" cy="990600"/>
                </a:xfrm>
                <a:grpFill/>
              </p:grpSpPr>
              <p:sp>
                <p:nvSpPr>
                  <p:cNvPr id="1203" name="Octagon 1202">
                    <a:extLst>
                      <a:ext uri="{FF2B5EF4-FFF2-40B4-BE49-F238E27FC236}">
                        <a16:creationId xmlns:a16="http://schemas.microsoft.com/office/drawing/2014/main" id="{BF81EEA6-077E-79ED-0798-53EA1FC9F951}"/>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4" name="Diamond 1203">
                    <a:extLst>
                      <a:ext uri="{FF2B5EF4-FFF2-40B4-BE49-F238E27FC236}">
                        <a16:creationId xmlns:a16="http://schemas.microsoft.com/office/drawing/2014/main" id="{321E4852-9DC5-5C27-665A-DAA1C16E7FE6}"/>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5" name="Diamond 1204">
                    <a:extLst>
                      <a:ext uri="{FF2B5EF4-FFF2-40B4-BE49-F238E27FC236}">
                        <a16:creationId xmlns:a16="http://schemas.microsoft.com/office/drawing/2014/main" id="{2C8EAA01-E222-356F-A669-884B0C9ECEAF}"/>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6" name="Diamond 1205">
                    <a:extLst>
                      <a:ext uri="{FF2B5EF4-FFF2-40B4-BE49-F238E27FC236}">
                        <a16:creationId xmlns:a16="http://schemas.microsoft.com/office/drawing/2014/main" id="{B93156E0-5698-71AD-2B76-2B4B367C26C4}"/>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8" name="Group 285">
                  <a:extLst>
                    <a:ext uri="{FF2B5EF4-FFF2-40B4-BE49-F238E27FC236}">
                      <a16:creationId xmlns:a16="http://schemas.microsoft.com/office/drawing/2014/main" id="{33037498-469F-E072-144F-C567331C18D9}"/>
                    </a:ext>
                  </a:extLst>
                </p:cNvPr>
                <p:cNvGrpSpPr/>
                <p:nvPr/>
              </p:nvGrpSpPr>
              <p:grpSpPr>
                <a:xfrm>
                  <a:off x="6477000" y="3276600"/>
                  <a:ext cx="1600200" cy="990600"/>
                  <a:chOff x="4953000" y="3276600"/>
                  <a:chExt cx="1600200" cy="990600"/>
                </a:xfrm>
                <a:grpFill/>
              </p:grpSpPr>
              <p:sp>
                <p:nvSpPr>
                  <p:cNvPr id="1199" name="Octagon 1198">
                    <a:extLst>
                      <a:ext uri="{FF2B5EF4-FFF2-40B4-BE49-F238E27FC236}">
                        <a16:creationId xmlns:a16="http://schemas.microsoft.com/office/drawing/2014/main" id="{3AC1420E-4199-5450-C51E-8FEEFFD7708D}"/>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0" name="Diamond 1199">
                    <a:extLst>
                      <a:ext uri="{FF2B5EF4-FFF2-40B4-BE49-F238E27FC236}">
                        <a16:creationId xmlns:a16="http://schemas.microsoft.com/office/drawing/2014/main" id="{D697B49E-FE30-5F76-240B-292CB9F876AC}"/>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1" name="Diamond 1200">
                    <a:extLst>
                      <a:ext uri="{FF2B5EF4-FFF2-40B4-BE49-F238E27FC236}">
                        <a16:creationId xmlns:a16="http://schemas.microsoft.com/office/drawing/2014/main" id="{BD6153D2-02E8-B449-3332-1AB52E0F087C}"/>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2" name="Diamond 1201">
                    <a:extLst>
                      <a:ext uri="{FF2B5EF4-FFF2-40B4-BE49-F238E27FC236}">
                        <a16:creationId xmlns:a16="http://schemas.microsoft.com/office/drawing/2014/main" id="{AADE1627-0272-9980-72CC-994B8C49ECFF}"/>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9" name="Group 290">
                  <a:extLst>
                    <a:ext uri="{FF2B5EF4-FFF2-40B4-BE49-F238E27FC236}">
                      <a16:creationId xmlns:a16="http://schemas.microsoft.com/office/drawing/2014/main" id="{C27568F3-AD7E-EBA5-D9DA-78B9B0E07D19}"/>
                    </a:ext>
                  </a:extLst>
                </p:cNvPr>
                <p:cNvGrpSpPr/>
                <p:nvPr/>
              </p:nvGrpSpPr>
              <p:grpSpPr>
                <a:xfrm>
                  <a:off x="8001000" y="3276600"/>
                  <a:ext cx="1600200" cy="990600"/>
                  <a:chOff x="4953000" y="3276600"/>
                  <a:chExt cx="1600200" cy="990600"/>
                </a:xfrm>
                <a:grpFill/>
              </p:grpSpPr>
              <p:sp>
                <p:nvSpPr>
                  <p:cNvPr id="1195" name="Octagon 1194">
                    <a:extLst>
                      <a:ext uri="{FF2B5EF4-FFF2-40B4-BE49-F238E27FC236}">
                        <a16:creationId xmlns:a16="http://schemas.microsoft.com/office/drawing/2014/main" id="{D1E2F0DC-98C5-5C59-FE2C-A0E0AE123A81}"/>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6" name="Diamond 1195">
                    <a:extLst>
                      <a:ext uri="{FF2B5EF4-FFF2-40B4-BE49-F238E27FC236}">
                        <a16:creationId xmlns:a16="http://schemas.microsoft.com/office/drawing/2014/main" id="{6D1C5B15-2682-F536-3279-9B808AAD7CDC}"/>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7" name="Diamond 1196">
                    <a:extLst>
                      <a:ext uri="{FF2B5EF4-FFF2-40B4-BE49-F238E27FC236}">
                        <a16:creationId xmlns:a16="http://schemas.microsoft.com/office/drawing/2014/main" id="{8EE4CA17-800A-4817-F4B8-B683D8A3BAA2}"/>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8" name="Diamond 1197">
                    <a:extLst>
                      <a:ext uri="{FF2B5EF4-FFF2-40B4-BE49-F238E27FC236}">
                        <a16:creationId xmlns:a16="http://schemas.microsoft.com/office/drawing/2014/main" id="{DDF37698-C186-8702-672B-BAF68E507DEC}"/>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0" name="Group 295">
                  <a:extLst>
                    <a:ext uri="{FF2B5EF4-FFF2-40B4-BE49-F238E27FC236}">
                      <a16:creationId xmlns:a16="http://schemas.microsoft.com/office/drawing/2014/main" id="{A250429C-9CE9-B71B-425D-5374F416024C}"/>
                    </a:ext>
                  </a:extLst>
                </p:cNvPr>
                <p:cNvGrpSpPr/>
                <p:nvPr/>
              </p:nvGrpSpPr>
              <p:grpSpPr>
                <a:xfrm>
                  <a:off x="9525000" y="3276600"/>
                  <a:ext cx="1600200" cy="990600"/>
                  <a:chOff x="4953000" y="3276600"/>
                  <a:chExt cx="1600200" cy="990600"/>
                </a:xfrm>
                <a:grpFill/>
              </p:grpSpPr>
              <p:sp>
                <p:nvSpPr>
                  <p:cNvPr id="1191" name="Octagon 1190">
                    <a:extLst>
                      <a:ext uri="{FF2B5EF4-FFF2-40B4-BE49-F238E27FC236}">
                        <a16:creationId xmlns:a16="http://schemas.microsoft.com/office/drawing/2014/main" id="{F1FE7D43-8348-B319-9DC5-6308FE7BD14D}"/>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2" name="Diamond 1191">
                    <a:extLst>
                      <a:ext uri="{FF2B5EF4-FFF2-40B4-BE49-F238E27FC236}">
                        <a16:creationId xmlns:a16="http://schemas.microsoft.com/office/drawing/2014/main" id="{1497B824-B11B-560C-BD0B-893257FFB2D0}"/>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3" name="Diamond 1192">
                    <a:extLst>
                      <a:ext uri="{FF2B5EF4-FFF2-40B4-BE49-F238E27FC236}">
                        <a16:creationId xmlns:a16="http://schemas.microsoft.com/office/drawing/2014/main" id="{788C7F02-E814-ABEA-EBE9-133640ABAB2B}"/>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4" name="Diamond 1193">
                    <a:extLst>
                      <a:ext uri="{FF2B5EF4-FFF2-40B4-BE49-F238E27FC236}">
                        <a16:creationId xmlns:a16="http://schemas.microsoft.com/office/drawing/2014/main" id="{CE9BBBCE-CC6C-AC82-93F6-F6AFDE920CD6}"/>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21" name="Group 225">
                <a:extLst>
                  <a:ext uri="{FF2B5EF4-FFF2-40B4-BE49-F238E27FC236}">
                    <a16:creationId xmlns:a16="http://schemas.microsoft.com/office/drawing/2014/main" id="{5B22AE92-1789-E4F1-40C1-BEA2EC57B12D}"/>
                  </a:ext>
                </a:extLst>
              </p:cNvPr>
              <p:cNvGrpSpPr/>
              <p:nvPr/>
            </p:nvGrpSpPr>
            <p:grpSpPr>
              <a:xfrm rot="5622005">
                <a:off x="7444455" y="3893711"/>
                <a:ext cx="2041246" cy="106309"/>
                <a:chOff x="4953000" y="3276600"/>
                <a:chExt cx="6172200" cy="990600"/>
              </a:xfrm>
              <a:solidFill>
                <a:srgbClr val="CF9E55"/>
              </a:solidFill>
            </p:grpSpPr>
            <p:grpSp>
              <p:nvGrpSpPr>
                <p:cNvPr id="1167" name="Group 284">
                  <a:extLst>
                    <a:ext uri="{FF2B5EF4-FFF2-40B4-BE49-F238E27FC236}">
                      <a16:creationId xmlns:a16="http://schemas.microsoft.com/office/drawing/2014/main" id="{EC884B3C-90B9-12C2-47A9-9F7825C8B9FD}"/>
                    </a:ext>
                  </a:extLst>
                </p:cNvPr>
                <p:cNvGrpSpPr/>
                <p:nvPr/>
              </p:nvGrpSpPr>
              <p:grpSpPr>
                <a:xfrm>
                  <a:off x="4953000" y="3276600"/>
                  <a:ext cx="1600200" cy="990600"/>
                  <a:chOff x="4953000" y="3276600"/>
                  <a:chExt cx="1600200" cy="990600"/>
                </a:xfrm>
                <a:grpFill/>
              </p:grpSpPr>
              <p:sp>
                <p:nvSpPr>
                  <p:cNvPr id="1183" name="Octagon 1182">
                    <a:extLst>
                      <a:ext uri="{FF2B5EF4-FFF2-40B4-BE49-F238E27FC236}">
                        <a16:creationId xmlns:a16="http://schemas.microsoft.com/office/drawing/2014/main" id="{7791ED2D-2EB6-A02F-9658-37824E58D00A}"/>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4" name="Diamond 1183">
                    <a:extLst>
                      <a:ext uri="{FF2B5EF4-FFF2-40B4-BE49-F238E27FC236}">
                        <a16:creationId xmlns:a16="http://schemas.microsoft.com/office/drawing/2014/main" id="{51C29FE1-B898-28C2-E914-26921A7E94EC}"/>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5" name="Diamond 1184">
                    <a:extLst>
                      <a:ext uri="{FF2B5EF4-FFF2-40B4-BE49-F238E27FC236}">
                        <a16:creationId xmlns:a16="http://schemas.microsoft.com/office/drawing/2014/main" id="{C59DF519-F2E1-CC5D-23C9-294BF82F05B3}"/>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6" name="Diamond 1185">
                    <a:extLst>
                      <a:ext uri="{FF2B5EF4-FFF2-40B4-BE49-F238E27FC236}">
                        <a16:creationId xmlns:a16="http://schemas.microsoft.com/office/drawing/2014/main" id="{7F9F81C6-760B-1A48-58A5-2C30DAD8D48D}"/>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8" name="Group 285">
                  <a:extLst>
                    <a:ext uri="{FF2B5EF4-FFF2-40B4-BE49-F238E27FC236}">
                      <a16:creationId xmlns:a16="http://schemas.microsoft.com/office/drawing/2014/main" id="{0A42156E-1E46-ADB2-3A44-7355AA8DF5AF}"/>
                    </a:ext>
                  </a:extLst>
                </p:cNvPr>
                <p:cNvGrpSpPr/>
                <p:nvPr/>
              </p:nvGrpSpPr>
              <p:grpSpPr>
                <a:xfrm>
                  <a:off x="6477000" y="3276600"/>
                  <a:ext cx="1600200" cy="990600"/>
                  <a:chOff x="4953000" y="3276600"/>
                  <a:chExt cx="1600200" cy="990600"/>
                </a:xfrm>
                <a:grpFill/>
              </p:grpSpPr>
              <p:sp>
                <p:nvSpPr>
                  <p:cNvPr id="1179" name="Octagon 1178">
                    <a:extLst>
                      <a:ext uri="{FF2B5EF4-FFF2-40B4-BE49-F238E27FC236}">
                        <a16:creationId xmlns:a16="http://schemas.microsoft.com/office/drawing/2014/main" id="{519C1C13-AFA6-E86D-7D39-569A2ADDFA27}"/>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0" name="Diamond 1179">
                    <a:extLst>
                      <a:ext uri="{FF2B5EF4-FFF2-40B4-BE49-F238E27FC236}">
                        <a16:creationId xmlns:a16="http://schemas.microsoft.com/office/drawing/2014/main" id="{EF6E24D0-B421-62D2-BE85-9FCB07E2B243}"/>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Diamond 1180">
                    <a:extLst>
                      <a:ext uri="{FF2B5EF4-FFF2-40B4-BE49-F238E27FC236}">
                        <a16:creationId xmlns:a16="http://schemas.microsoft.com/office/drawing/2014/main" id="{7B83A620-741A-C06F-3310-129214A8372E}"/>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2" name="Diamond 1181">
                    <a:extLst>
                      <a:ext uri="{FF2B5EF4-FFF2-40B4-BE49-F238E27FC236}">
                        <a16:creationId xmlns:a16="http://schemas.microsoft.com/office/drawing/2014/main" id="{253343A0-AFE1-9B45-E880-DBF5F2769DAD}"/>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9" name="Group 290">
                  <a:extLst>
                    <a:ext uri="{FF2B5EF4-FFF2-40B4-BE49-F238E27FC236}">
                      <a16:creationId xmlns:a16="http://schemas.microsoft.com/office/drawing/2014/main" id="{D0C2DB0A-BC39-2F97-1664-F11FD21A3FC7}"/>
                    </a:ext>
                  </a:extLst>
                </p:cNvPr>
                <p:cNvGrpSpPr/>
                <p:nvPr/>
              </p:nvGrpSpPr>
              <p:grpSpPr>
                <a:xfrm>
                  <a:off x="8001000" y="3276600"/>
                  <a:ext cx="1600200" cy="990600"/>
                  <a:chOff x="4953000" y="3276600"/>
                  <a:chExt cx="1600200" cy="990600"/>
                </a:xfrm>
                <a:grpFill/>
              </p:grpSpPr>
              <p:sp>
                <p:nvSpPr>
                  <p:cNvPr id="1175" name="Octagon 1174">
                    <a:extLst>
                      <a:ext uri="{FF2B5EF4-FFF2-40B4-BE49-F238E27FC236}">
                        <a16:creationId xmlns:a16="http://schemas.microsoft.com/office/drawing/2014/main" id="{AC81D30A-D60F-2382-0D69-6063CEDF3029}"/>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6" name="Diamond 1175">
                    <a:extLst>
                      <a:ext uri="{FF2B5EF4-FFF2-40B4-BE49-F238E27FC236}">
                        <a16:creationId xmlns:a16="http://schemas.microsoft.com/office/drawing/2014/main" id="{9EA1A091-7FEE-3BEE-F454-BAEE27241623}"/>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 name="Diamond 1176">
                    <a:extLst>
                      <a:ext uri="{FF2B5EF4-FFF2-40B4-BE49-F238E27FC236}">
                        <a16:creationId xmlns:a16="http://schemas.microsoft.com/office/drawing/2014/main" id="{7EF879E9-7EE5-E1DD-CFBD-D6FD85CAD1A7}"/>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Diamond 1177">
                    <a:extLst>
                      <a:ext uri="{FF2B5EF4-FFF2-40B4-BE49-F238E27FC236}">
                        <a16:creationId xmlns:a16="http://schemas.microsoft.com/office/drawing/2014/main" id="{5911D0B1-AC8D-138F-FF2A-1B110F5FC80B}"/>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0" name="Group 295">
                  <a:extLst>
                    <a:ext uri="{FF2B5EF4-FFF2-40B4-BE49-F238E27FC236}">
                      <a16:creationId xmlns:a16="http://schemas.microsoft.com/office/drawing/2014/main" id="{7F51DF3F-B266-96A6-71B3-6B1295FE134F}"/>
                    </a:ext>
                  </a:extLst>
                </p:cNvPr>
                <p:cNvGrpSpPr/>
                <p:nvPr/>
              </p:nvGrpSpPr>
              <p:grpSpPr>
                <a:xfrm>
                  <a:off x="9525000" y="3276600"/>
                  <a:ext cx="1600200" cy="990600"/>
                  <a:chOff x="4953000" y="3276600"/>
                  <a:chExt cx="1600200" cy="990600"/>
                </a:xfrm>
                <a:grpFill/>
              </p:grpSpPr>
              <p:sp>
                <p:nvSpPr>
                  <p:cNvPr id="1171" name="Octagon 1170">
                    <a:extLst>
                      <a:ext uri="{FF2B5EF4-FFF2-40B4-BE49-F238E27FC236}">
                        <a16:creationId xmlns:a16="http://schemas.microsoft.com/office/drawing/2014/main" id="{456E61B0-6AA6-4E68-BEE9-39207C82A928}"/>
                      </a:ext>
                    </a:extLst>
                  </p:cNvPr>
                  <p:cNvSpPr/>
                  <p:nvPr/>
                </p:nvSpPr>
                <p:spPr>
                  <a:xfrm>
                    <a:off x="4953000" y="3276600"/>
                    <a:ext cx="1600200" cy="990600"/>
                  </a:xfrm>
                  <a:prstGeom prst="octago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2" name="Diamond 1171">
                    <a:extLst>
                      <a:ext uri="{FF2B5EF4-FFF2-40B4-BE49-F238E27FC236}">
                        <a16:creationId xmlns:a16="http://schemas.microsoft.com/office/drawing/2014/main" id="{B1F187B3-8425-614D-CD62-450732830B0E}"/>
                      </a:ext>
                    </a:extLst>
                  </p:cNvPr>
                  <p:cNvSpPr/>
                  <p:nvPr/>
                </p:nvSpPr>
                <p:spPr>
                  <a:xfrm>
                    <a:off x="5486400" y="3505200"/>
                    <a:ext cx="450122" cy="563511"/>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3" name="Diamond 1172">
                    <a:extLst>
                      <a:ext uri="{FF2B5EF4-FFF2-40B4-BE49-F238E27FC236}">
                        <a16:creationId xmlns:a16="http://schemas.microsoft.com/office/drawing/2014/main" id="{6FD877F8-0AFA-CCB6-7736-7E3B7591A1AB}"/>
                      </a:ext>
                    </a:extLst>
                  </p:cNvPr>
                  <p:cNvSpPr/>
                  <p:nvPr/>
                </p:nvSpPr>
                <p:spPr>
                  <a:xfrm>
                    <a:off x="5181600" y="3581400"/>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4" name="Diamond 1173">
                    <a:extLst>
                      <a:ext uri="{FF2B5EF4-FFF2-40B4-BE49-F238E27FC236}">
                        <a16:creationId xmlns:a16="http://schemas.microsoft.com/office/drawing/2014/main" id="{C4B71F73-BE59-AB34-4DA2-01851D53B999}"/>
                      </a:ext>
                    </a:extLst>
                  </p:cNvPr>
                  <p:cNvSpPr/>
                  <p:nvPr/>
                </p:nvSpPr>
                <p:spPr>
                  <a:xfrm>
                    <a:off x="5948596" y="3598889"/>
                    <a:ext cx="312295" cy="434715"/>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22" name="Group 203">
                <a:extLst>
                  <a:ext uri="{FF2B5EF4-FFF2-40B4-BE49-F238E27FC236}">
                    <a16:creationId xmlns:a16="http://schemas.microsoft.com/office/drawing/2014/main" id="{F1109C07-1021-F07A-613E-1653CD61C638}"/>
                  </a:ext>
                </a:extLst>
              </p:cNvPr>
              <p:cNvGrpSpPr/>
              <p:nvPr/>
            </p:nvGrpSpPr>
            <p:grpSpPr>
              <a:xfrm>
                <a:off x="8280407" y="3827274"/>
                <a:ext cx="1126906" cy="256824"/>
                <a:chOff x="6432176" y="2998694"/>
                <a:chExt cx="1147484" cy="261514"/>
              </a:xfrm>
            </p:grpSpPr>
            <p:sp>
              <p:nvSpPr>
                <p:cNvPr id="1145" name="Rectangle 1144">
                  <a:extLst>
                    <a:ext uri="{FF2B5EF4-FFF2-40B4-BE49-F238E27FC236}">
                      <a16:creationId xmlns:a16="http://schemas.microsoft.com/office/drawing/2014/main" id="{DA14AF67-ABE7-6152-2246-333D3D539548}"/>
                    </a:ext>
                  </a:extLst>
                </p:cNvPr>
                <p:cNvSpPr/>
                <p:nvPr/>
              </p:nvSpPr>
              <p:spPr>
                <a:xfrm>
                  <a:off x="6436659" y="2998694"/>
                  <a:ext cx="1143001" cy="26151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146" name="Group 140">
                  <a:extLst>
                    <a:ext uri="{FF2B5EF4-FFF2-40B4-BE49-F238E27FC236}">
                      <a16:creationId xmlns:a16="http://schemas.microsoft.com/office/drawing/2014/main" id="{899C9CC2-9F40-809C-0E68-77C58868D62B}"/>
                    </a:ext>
                  </a:extLst>
                </p:cNvPr>
                <p:cNvGrpSpPr/>
                <p:nvPr/>
              </p:nvGrpSpPr>
              <p:grpSpPr>
                <a:xfrm>
                  <a:off x="6432176" y="3034554"/>
                  <a:ext cx="1102659" cy="201706"/>
                  <a:chOff x="4953000" y="3276600"/>
                  <a:chExt cx="6172200" cy="990600"/>
                </a:xfrm>
              </p:grpSpPr>
              <p:grpSp>
                <p:nvGrpSpPr>
                  <p:cNvPr id="1147" name="Group 284">
                    <a:extLst>
                      <a:ext uri="{FF2B5EF4-FFF2-40B4-BE49-F238E27FC236}">
                        <a16:creationId xmlns:a16="http://schemas.microsoft.com/office/drawing/2014/main" id="{5E0BFB64-E078-1BE9-52CE-83D6FA006567}"/>
                      </a:ext>
                    </a:extLst>
                  </p:cNvPr>
                  <p:cNvGrpSpPr/>
                  <p:nvPr/>
                </p:nvGrpSpPr>
                <p:grpSpPr>
                  <a:xfrm>
                    <a:off x="4953000" y="3276600"/>
                    <a:ext cx="1600200" cy="990600"/>
                    <a:chOff x="4953000" y="3276600"/>
                    <a:chExt cx="1600200" cy="990600"/>
                  </a:xfrm>
                </p:grpSpPr>
                <p:sp>
                  <p:nvSpPr>
                    <p:cNvPr id="1163" name="Octagon 1162">
                      <a:extLst>
                        <a:ext uri="{FF2B5EF4-FFF2-40B4-BE49-F238E27FC236}">
                          <a16:creationId xmlns:a16="http://schemas.microsoft.com/office/drawing/2014/main" id="{96B67037-7240-3F99-1D46-BE1426479A16}"/>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4" name="Diamond 1163">
                      <a:extLst>
                        <a:ext uri="{FF2B5EF4-FFF2-40B4-BE49-F238E27FC236}">
                          <a16:creationId xmlns:a16="http://schemas.microsoft.com/office/drawing/2014/main" id="{948E3D01-43F1-8599-2787-A82F6C311B5F}"/>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5" name="Diamond 1164">
                      <a:extLst>
                        <a:ext uri="{FF2B5EF4-FFF2-40B4-BE49-F238E27FC236}">
                          <a16:creationId xmlns:a16="http://schemas.microsoft.com/office/drawing/2014/main" id="{A4EDB7B2-9208-F394-C5D3-C2A200CF08DA}"/>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6" name="Diamond 1165">
                      <a:extLst>
                        <a:ext uri="{FF2B5EF4-FFF2-40B4-BE49-F238E27FC236}">
                          <a16:creationId xmlns:a16="http://schemas.microsoft.com/office/drawing/2014/main" id="{134EEEB7-283D-4446-55F5-3DD8721727DC}"/>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8" name="Group 285">
                    <a:extLst>
                      <a:ext uri="{FF2B5EF4-FFF2-40B4-BE49-F238E27FC236}">
                        <a16:creationId xmlns:a16="http://schemas.microsoft.com/office/drawing/2014/main" id="{C777E0DD-2D77-E4C2-42C2-C94A412F6A90}"/>
                      </a:ext>
                    </a:extLst>
                  </p:cNvPr>
                  <p:cNvGrpSpPr/>
                  <p:nvPr/>
                </p:nvGrpSpPr>
                <p:grpSpPr>
                  <a:xfrm>
                    <a:off x="6477000" y="3276600"/>
                    <a:ext cx="1600200" cy="990600"/>
                    <a:chOff x="4953000" y="3276600"/>
                    <a:chExt cx="1600200" cy="990600"/>
                  </a:xfrm>
                </p:grpSpPr>
                <p:sp>
                  <p:nvSpPr>
                    <p:cNvPr id="1159" name="Octagon 1158">
                      <a:extLst>
                        <a:ext uri="{FF2B5EF4-FFF2-40B4-BE49-F238E27FC236}">
                          <a16:creationId xmlns:a16="http://schemas.microsoft.com/office/drawing/2014/main" id="{BE85301C-3088-3299-41F5-19CE9A3472A9}"/>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0" name="Diamond 1159">
                      <a:extLst>
                        <a:ext uri="{FF2B5EF4-FFF2-40B4-BE49-F238E27FC236}">
                          <a16:creationId xmlns:a16="http://schemas.microsoft.com/office/drawing/2014/main" id="{AE9DD573-AF21-CF56-9B06-C141E30FE5B7}"/>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1" name="Diamond 1160">
                      <a:extLst>
                        <a:ext uri="{FF2B5EF4-FFF2-40B4-BE49-F238E27FC236}">
                          <a16:creationId xmlns:a16="http://schemas.microsoft.com/office/drawing/2014/main" id="{E90E3B63-03CD-2E27-C6C0-65CBA4D18C7E}"/>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2" name="Diamond 1161">
                      <a:extLst>
                        <a:ext uri="{FF2B5EF4-FFF2-40B4-BE49-F238E27FC236}">
                          <a16:creationId xmlns:a16="http://schemas.microsoft.com/office/drawing/2014/main" id="{0BDD6847-D59A-EF27-1C17-894B42333EA1}"/>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9" name="Group 290">
                    <a:extLst>
                      <a:ext uri="{FF2B5EF4-FFF2-40B4-BE49-F238E27FC236}">
                        <a16:creationId xmlns:a16="http://schemas.microsoft.com/office/drawing/2014/main" id="{603ED9FF-A7A3-B3EF-4933-E32F28B32FBA}"/>
                      </a:ext>
                    </a:extLst>
                  </p:cNvPr>
                  <p:cNvGrpSpPr/>
                  <p:nvPr/>
                </p:nvGrpSpPr>
                <p:grpSpPr>
                  <a:xfrm>
                    <a:off x="8001000" y="3276600"/>
                    <a:ext cx="1600200" cy="990600"/>
                    <a:chOff x="4953000" y="3276600"/>
                    <a:chExt cx="1600200" cy="990600"/>
                  </a:xfrm>
                </p:grpSpPr>
                <p:sp>
                  <p:nvSpPr>
                    <p:cNvPr id="1155" name="Octagon 1154">
                      <a:extLst>
                        <a:ext uri="{FF2B5EF4-FFF2-40B4-BE49-F238E27FC236}">
                          <a16:creationId xmlns:a16="http://schemas.microsoft.com/office/drawing/2014/main" id="{00514D18-BD3C-F329-70A4-9CB2A10084CF}"/>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6" name="Diamond 1155">
                      <a:extLst>
                        <a:ext uri="{FF2B5EF4-FFF2-40B4-BE49-F238E27FC236}">
                          <a16:creationId xmlns:a16="http://schemas.microsoft.com/office/drawing/2014/main" id="{E773628C-5910-EC21-5A1D-B9EA699B441C}"/>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Diamond 1156">
                      <a:extLst>
                        <a:ext uri="{FF2B5EF4-FFF2-40B4-BE49-F238E27FC236}">
                          <a16:creationId xmlns:a16="http://schemas.microsoft.com/office/drawing/2014/main" id="{7A12A5F3-AE9D-0EDE-826B-7DC8C47EE4EB}"/>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Diamond 1157">
                      <a:extLst>
                        <a:ext uri="{FF2B5EF4-FFF2-40B4-BE49-F238E27FC236}">
                          <a16:creationId xmlns:a16="http://schemas.microsoft.com/office/drawing/2014/main" id="{A264C658-1AE0-3668-6F61-FA9918293BE6}"/>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0" name="Group 295">
                    <a:extLst>
                      <a:ext uri="{FF2B5EF4-FFF2-40B4-BE49-F238E27FC236}">
                        <a16:creationId xmlns:a16="http://schemas.microsoft.com/office/drawing/2014/main" id="{DEEDB975-28C6-A7DB-CC9D-1CE2CAFA1575}"/>
                      </a:ext>
                    </a:extLst>
                  </p:cNvPr>
                  <p:cNvGrpSpPr/>
                  <p:nvPr/>
                </p:nvGrpSpPr>
                <p:grpSpPr>
                  <a:xfrm>
                    <a:off x="9525000" y="3276600"/>
                    <a:ext cx="1600200" cy="990600"/>
                    <a:chOff x="4953000" y="3276600"/>
                    <a:chExt cx="1600200" cy="990600"/>
                  </a:xfrm>
                </p:grpSpPr>
                <p:sp>
                  <p:nvSpPr>
                    <p:cNvPr id="1151" name="Octagon 1150">
                      <a:extLst>
                        <a:ext uri="{FF2B5EF4-FFF2-40B4-BE49-F238E27FC236}">
                          <a16:creationId xmlns:a16="http://schemas.microsoft.com/office/drawing/2014/main" id="{A12869E6-D678-2E87-767D-A80B7B2BE26C}"/>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2" name="Diamond 1151">
                      <a:extLst>
                        <a:ext uri="{FF2B5EF4-FFF2-40B4-BE49-F238E27FC236}">
                          <a16:creationId xmlns:a16="http://schemas.microsoft.com/office/drawing/2014/main" id="{33629508-C46E-720A-70D5-F5EC7825223A}"/>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3" name="Diamond 1152">
                      <a:extLst>
                        <a:ext uri="{FF2B5EF4-FFF2-40B4-BE49-F238E27FC236}">
                          <a16:creationId xmlns:a16="http://schemas.microsoft.com/office/drawing/2014/main" id="{D3250F04-B447-BD87-CE80-A99DE4C25C9E}"/>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4" name="Diamond 1153">
                      <a:extLst>
                        <a:ext uri="{FF2B5EF4-FFF2-40B4-BE49-F238E27FC236}">
                          <a16:creationId xmlns:a16="http://schemas.microsoft.com/office/drawing/2014/main" id="{391401D4-7757-42D7-3EDA-EFF574CBC806}"/>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123" name="Moon 1122">
                <a:extLst>
                  <a:ext uri="{FF2B5EF4-FFF2-40B4-BE49-F238E27FC236}">
                    <a16:creationId xmlns:a16="http://schemas.microsoft.com/office/drawing/2014/main" id="{7CFB4938-86FA-78CA-3A35-7ACD8D8CAB81}"/>
                  </a:ext>
                </a:extLst>
              </p:cNvPr>
              <p:cNvSpPr/>
              <p:nvPr/>
            </p:nvSpPr>
            <p:spPr>
              <a:xfrm rot="16200000" flipH="1">
                <a:off x="8611791" y="897912"/>
                <a:ext cx="380281" cy="1198805"/>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4" name="Group 119">
                <a:extLst>
                  <a:ext uri="{FF2B5EF4-FFF2-40B4-BE49-F238E27FC236}">
                    <a16:creationId xmlns:a16="http://schemas.microsoft.com/office/drawing/2014/main" id="{57991E99-5A7B-FB96-AEE0-AA9BFAF14FEC}"/>
                  </a:ext>
                </a:extLst>
              </p:cNvPr>
              <p:cNvGrpSpPr/>
              <p:nvPr/>
            </p:nvGrpSpPr>
            <p:grpSpPr>
              <a:xfrm>
                <a:off x="7950260" y="1591074"/>
                <a:ext cx="1667192" cy="315826"/>
                <a:chOff x="4953000" y="3276600"/>
                <a:chExt cx="6172200" cy="990600"/>
              </a:xfrm>
            </p:grpSpPr>
            <p:grpSp>
              <p:nvGrpSpPr>
                <p:cNvPr id="1125" name="Group 284">
                  <a:extLst>
                    <a:ext uri="{FF2B5EF4-FFF2-40B4-BE49-F238E27FC236}">
                      <a16:creationId xmlns:a16="http://schemas.microsoft.com/office/drawing/2014/main" id="{E3C3D781-60A0-52E6-F182-A396A6D737DF}"/>
                    </a:ext>
                  </a:extLst>
                </p:cNvPr>
                <p:cNvGrpSpPr/>
                <p:nvPr/>
              </p:nvGrpSpPr>
              <p:grpSpPr>
                <a:xfrm>
                  <a:off x="4953000" y="3276600"/>
                  <a:ext cx="1600200" cy="990600"/>
                  <a:chOff x="4953000" y="3276600"/>
                  <a:chExt cx="1600200" cy="990600"/>
                </a:xfrm>
              </p:grpSpPr>
              <p:sp>
                <p:nvSpPr>
                  <p:cNvPr id="1141" name="Octagon 1140">
                    <a:extLst>
                      <a:ext uri="{FF2B5EF4-FFF2-40B4-BE49-F238E27FC236}">
                        <a16:creationId xmlns:a16="http://schemas.microsoft.com/office/drawing/2014/main" id="{0AEE9CFF-7EA1-A354-2695-656B74311CFC}"/>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2" name="Diamond 1141">
                    <a:extLst>
                      <a:ext uri="{FF2B5EF4-FFF2-40B4-BE49-F238E27FC236}">
                        <a16:creationId xmlns:a16="http://schemas.microsoft.com/office/drawing/2014/main" id="{5A2E48B2-2237-A688-8D72-4CC8F0A3D3DE}"/>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3" name="Diamond 1142">
                    <a:extLst>
                      <a:ext uri="{FF2B5EF4-FFF2-40B4-BE49-F238E27FC236}">
                        <a16:creationId xmlns:a16="http://schemas.microsoft.com/office/drawing/2014/main" id="{43A601A1-E704-3B7F-D120-3B4E59BA18B2}"/>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4" name="Diamond 1143">
                    <a:extLst>
                      <a:ext uri="{FF2B5EF4-FFF2-40B4-BE49-F238E27FC236}">
                        <a16:creationId xmlns:a16="http://schemas.microsoft.com/office/drawing/2014/main" id="{43E2BE38-9FB9-2CE8-88BF-75D1DCBD748A}"/>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6" name="Group 285">
                  <a:extLst>
                    <a:ext uri="{FF2B5EF4-FFF2-40B4-BE49-F238E27FC236}">
                      <a16:creationId xmlns:a16="http://schemas.microsoft.com/office/drawing/2014/main" id="{F7361857-4ECC-9CC4-BDF5-DF58D099A0F1}"/>
                    </a:ext>
                  </a:extLst>
                </p:cNvPr>
                <p:cNvGrpSpPr/>
                <p:nvPr/>
              </p:nvGrpSpPr>
              <p:grpSpPr>
                <a:xfrm>
                  <a:off x="6477000" y="3276600"/>
                  <a:ext cx="1600200" cy="990600"/>
                  <a:chOff x="4953000" y="3276600"/>
                  <a:chExt cx="1600200" cy="990600"/>
                </a:xfrm>
              </p:grpSpPr>
              <p:sp>
                <p:nvSpPr>
                  <p:cNvPr id="1137" name="Octagon 1136">
                    <a:extLst>
                      <a:ext uri="{FF2B5EF4-FFF2-40B4-BE49-F238E27FC236}">
                        <a16:creationId xmlns:a16="http://schemas.microsoft.com/office/drawing/2014/main" id="{BB335097-85D6-9BF5-C6A5-5ACEB0C2D9CC}"/>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Diamond 1137">
                    <a:extLst>
                      <a:ext uri="{FF2B5EF4-FFF2-40B4-BE49-F238E27FC236}">
                        <a16:creationId xmlns:a16="http://schemas.microsoft.com/office/drawing/2014/main" id="{B9F00D9E-2A1D-EAE1-F07E-2313911940C9}"/>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Diamond 1138">
                    <a:extLst>
                      <a:ext uri="{FF2B5EF4-FFF2-40B4-BE49-F238E27FC236}">
                        <a16:creationId xmlns:a16="http://schemas.microsoft.com/office/drawing/2014/main" id="{280C511A-99FA-7348-A907-CBEA68307795}"/>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Diamond 1139">
                    <a:extLst>
                      <a:ext uri="{FF2B5EF4-FFF2-40B4-BE49-F238E27FC236}">
                        <a16:creationId xmlns:a16="http://schemas.microsoft.com/office/drawing/2014/main" id="{3A92AC6D-78BB-6477-B75F-61AF2C9F9B28}"/>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7" name="Group 290">
                  <a:extLst>
                    <a:ext uri="{FF2B5EF4-FFF2-40B4-BE49-F238E27FC236}">
                      <a16:creationId xmlns:a16="http://schemas.microsoft.com/office/drawing/2014/main" id="{102D274C-2969-FDA6-1EE4-93A991D011F5}"/>
                    </a:ext>
                  </a:extLst>
                </p:cNvPr>
                <p:cNvGrpSpPr/>
                <p:nvPr/>
              </p:nvGrpSpPr>
              <p:grpSpPr>
                <a:xfrm>
                  <a:off x="8001000" y="3276600"/>
                  <a:ext cx="1600200" cy="990600"/>
                  <a:chOff x="4953000" y="3276600"/>
                  <a:chExt cx="1600200" cy="990600"/>
                </a:xfrm>
              </p:grpSpPr>
              <p:sp>
                <p:nvSpPr>
                  <p:cNvPr id="1133" name="Octagon 128">
                    <a:extLst>
                      <a:ext uri="{FF2B5EF4-FFF2-40B4-BE49-F238E27FC236}">
                        <a16:creationId xmlns:a16="http://schemas.microsoft.com/office/drawing/2014/main" id="{89FB1DDF-AF0D-19BD-68F4-3EA89CC5332A}"/>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Diamond 1133">
                    <a:extLst>
                      <a:ext uri="{FF2B5EF4-FFF2-40B4-BE49-F238E27FC236}">
                        <a16:creationId xmlns:a16="http://schemas.microsoft.com/office/drawing/2014/main" id="{C4024DE9-A38E-BFAC-5F33-5015CC12A099}"/>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Diamond 1134">
                    <a:extLst>
                      <a:ext uri="{FF2B5EF4-FFF2-40B4-BE49-F238E27FC236}">
                        <a16:creationId xmlns:a16="http://schemas.microsoft.com/office/drawing/2014/main" id="{40DEA488-0997-99D3-6D75-54365DAA8711}"/>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Diamond 1135">
                    <a:extLst>
                      <a:ext uri="{FF2B5EF4-FFF2-40B4-BE49-F238E27FC236}">
                        <a16:creationId xmlns:a16="http://schemas.microsoft.com/office/drawing/2014/main" id="{3C5E9ACA-8176-3C38-AE08-D825F730D549}"/>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8" name="Group 295">
                  <a:extLst>
                    <a:ext uri="{FF2B5EF4-FFF2-40B4-BE49-F238E27FC236}">
                      <a16:creationId xmlns:a16="http://schemas.microsoft.com/office/drawing/2014/main" id="{00005604-BD67-41F1-8769-32B0C1AD8ADC}"/>
                    </a:ext>
                  </a:extLst>
                </p:cNvPr>
                <p:cNvGrpSpPr/>
                <p:nvPr/>
              </p:nvGrpSpPr>
              <p:grpSpPr>
                <a:xfrm>
                  <a:off x="9525000" y="3276600"/>
                  <a:ext cx="1600200" cy="990600"/>
                  <a:chOff x="4953000" y="3276600"/>
                  <a:chExt cx="1600200" cy="990600"/>
                </a:xfrm>
              </p:grpSpPr>
              <p:sp>
                <p:nvSpPr>
                  <p:cNvPr id="1129" name="Octagon 1128">
                    <a:extLst>
                      <a:ext uri="{FF2B5EF4-FFF2-40B4-BE49-F238E27FC236}">
                        <a16:creationId xmlns:a16="http://schemas.microsoft.com/office/drawing/2014/main" id="{E55C8DFC-3789-E70E-70C6-C2E932035563}"/>
                      </a:ext>
                    </a:extLst>
                  </p:cNvPr>
                  <p:cNvSpPr/>
                  <p:nvPr/>
                </p:nvSpPr>
                <p:spPr>
                  <a:xfrm>
                    <a:off x="4953000" y="3276600"/>
                    <a:ext cx="1600200" cy="990600"/>
                  </a:xfrm>
                  <a:prstGeom prst="octago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0" name="Diamond 125">
                    <a:extLst>
                      <a:ext uri="{FF2B5EF4-FFF2-40B4-BE49-F238E27FC236}">
                        <a16:creationId xmlns:a16="http://schemas.microsoft.com/office/drawing/2014/main" id="{C22C74AC-E5FB-A2D6-82D4-575FE3695F38}"/>
                      </a:ext>
                    </a:extLst>
                  </p:cNvPr>
                  <p:cNvSpPr/>
                  <p:nvPr/>
                </p:nvSpPr>
                <p:spPr>
                  <a:xfrm>
                    <a:off x="5486400" y="3505200"/>
                    <a:ext cx="450122" cy="563511"/>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1" name="Diamond 126">
                    <a:extLst>
                      <a:ext uri="{FF2B5EF4-FFF2-40B4-BE49-F238E27FC236}">
                        <a16:creationId xmlns:a16="http://schemas.microsoft.com/office/drawing/2014/main" id="{EDAE0C33-50D2-3CE7-82C3-63A29AB916D9}"/>
                      </a:ext>
                    </a:extLst>
                  </p:cNvPr>
                  <p:cNvSpPr/>
                  <p:nvPr/>
                </p:nvSpPr>
                <p:spPr>
                  <a:xfrm>
                    <a:off x="5181600" y="3581400"/>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Diamond 127">
                    <a:extLst>
                      <a:ext uri="{FF2B5EF4-FFF2-40B4-BE49-F238E27FC236}">
                        <a16:creationId xmlns:a16="http://schemas.microsoft.com/office/drawing/2014/main" id="{A54D451E-B890-2389-CBA0-00CE7BF4977F}"/>
                      </a:ext>
                    </a:extLst>
                  </p:cNvPr>
                  <p:cNvSpPr/>
                  <p:nvPr/>
                </p:nvSpPr>
                <p:spPr>
                  <a:xfrm>
                    <a:off x="5948596" y="3598889"/>
                    <a:ext cx="312295" cy="434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49034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9AA2F6A-6D36-47C9-BAF7-3F2FC1770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95835" y="2927268"/>
            <a:ext cx="6266329" cy="1477328"/>
          </a:xfrm>
          <a:prstGeom prst="rect">
            <a:avLst/>
          </a:prstGeom>
        </p:spPr>
        <p:txBody>
          <a:bodyPr wrap="square">
            <a:spAutoFit/>
          </a:bodyPr>
          <a:lstStyle/>
          <a:p>
            <a:pPr fontAlgn="base"/>
            <a:r>
              <a:rPr lang="en-US" dirty="0"/>
              <a:t>1. To explain your position through friendly persuasion and facts</a:t>
            </a:r>
          </a:p>
          <a:p>
            <a:pPr fontAlgn="base"/>
            <a:endParaRPr lang="en-US" dirty="0"/>
          </a:p>
          <a:p>
            <a:pPr fontAlgn="base"/>
            <a:r>
              <a:rPr lang="en-US" dirty="0"/>
              <a:t>2. To show respect for others' opinions</a:t>
            </a:r>
          </a:p>
          <a:p>
            <a:pPr fontAlgn="base"/>
            <a:endParaRPr lang="en-US" dirty="0"/>
          </a:p>
          <a:p>
            <a:pPr fontAlgn="base"/>
            <a:r>
              <a:rPr lang="en-US" dirty="0"/>
              <a:t>3. To remain calm about issues that you are passionate about</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latin typeface="Script MT Bold" pitchFamily="66" charset="0"/>
              </a:rPr>
              <a:t>Discussing VS Contending</a:t>
            </a:r>
          </a:p>
        </p:txBody>
      </p:sp>
      <p:sp>
        <p:nvSpPr>
          <p:cNvPr id="5" name="TextBox 4"/>
          <p:cNvSpPr txBox="1"/>
          <p:nvPr/>
        </p:nvSpPr>
        <p:spPr>
          <a:xfrm>
            <a:off x="8910919" y="654424"/>
            <a:ext cx="1862241" cy="523220"/>
          </a:xfrm>
          <a:prstGeom prst="rect">
            <a:avLst/>
          </a:prstGeom>
          <a:noFill/>
        </p:spPr>
        <p:txBody>
          <a:bodyPr wrap="none" rtlCol="0">
            <a:spAutoFit/>
          </a:bodyPr>
          <a:lstStyle/>
          <a:p>
            <a:r>
              <a:rPr lang="en-US" sz="2800" dirty="0"/>
              <a:t>Contending</a:t>
            </a:r>
          </a:p>
        </p:txBody>
      </p:sp>
      <p:sp>
        <p:nvSpPr>
          <p:cNvPr id="6" name="TextBox 5"/>
          <p:cNvSpPr txBox="1"/>
          <p:nvPr/>
        </p:nvSpPr>
        <p:spPr>
          <a:xfrm>
            <a:off x="627530" y="640977"/>
            <a:ext cx="1691489" cy="523220"/>
          </a:xfrm>
          <a:prstGeom prst="rect">
            <a:avLst/>
          </a:prstGeom>
          <a:noFill/>
        </p:spPr>
        <p:txBody>
          <a:bodyPr wrap="none" rtlCol="0">
            <a:spAutoFit/>
          </a:bodyPr>
          <a:lstStyle/>
          <a:p>
            <a:r>
              <a:rPr lang="en-US" sz="2800" dirty="0"/>
              <a:t>Discussing</a:t>
            </a:r>
          </a:p>
        </p:txBody>
      </p:sp>
      <p:sp>
        <p:nvSpPr>
          <p:cNvPr id="11" name="Rectangle 10"/>
          <p:cNvSpPr/>
          <p:nvPr/>
        </p:nvSpPr>
        <p:spPr>
          <a:xfrm>
            <a:off x="7485529" y="3966883"/>
            <a:ext cx="4572000" cy="2308324"/>
          </a:xfrm>
          <a:prstGeom prst="rect">
            <a:avLst/>
          </a:prstGeom>
        </p:spPr>
        <p:txBody>
          <a:bodyPr>
            <a:spAutoFit/>
          </a:bodyPr>
          <a:lstStyle/>
          <a:p>
            <a:r>
              <a:rPr lang="en-US" dirty="0"/>
              <a:t>1. To argue or state (something) in a strong and definite way</a:t>
            </a:r>
          </a:p>
          <a:p>
            <a:endParaRPr lang="en-US" dirty="0"/>
          </a:p>
          <a:p>
            <a:r>
              <a:rPr lang="en-US" dirty="0"/>
              <a:t>2. To show disrespect toward a person whose views are different from yours</a:t>
            </a:r>
          </a:p>
          <a:p>
            <a:r>
              <a:rPr lang="en-US" dirty="0"/>
              <a:t> </a:t>
            </a:r>
          </a:p>
          <a:p>
            <a:r>
              <a:rPr lang="en-US" dirty="0"/>
              <a:t>3. To feel that winning an argument is more important than another person’s well-being</a:t>
            </a:r>
          </a:p>
        </p:txBody>
      </p:sp>
      <p:sp>
        <p:nvSpPr>
          <p:cNvPr id="12" name="Rectangle 11"/>
          <p:cNvSpPr/>
          <p:nvPr/>
        </p:nvSpPr>
        <p:spPr>
          <a:xfrm>
            <a:off x="1488140" y="4778187"/>
            <a:ext cx="3366247" cy="1015663"/>
          </a:xfrm>
          <a:prstGeom prst="rect">
            <a:avLst/>
          </a:prstGeom>
          <a:solidFill>
            <a:schemeClr val="accent6">
              <a:lumMod val="50000"/>
            </a:schemeClr>
          </a:solidFill>
          <a:scene3d>
            <a:camera prst="orthographicFront"/>
            <a:lightRig rig="threePt" dir="t"/>
          </a:scene3d>
          <a:sp3d>
            <a:bevelT/>
          </a:sp3d>
        </p:spPr>
        <p:txBody>
          <a:bodyPr wrap="square">
            <a:spAutoFit/>
          </a:bodyPr>
          <a:lstStyle/>
          <a:p>
            <a:pPr algn="ctr"/>
            <a:r>
              <a:rPr lang="en-US" sz="2000" b="1" dirty="0">
                <a:solidFill>
                  <a:srgbClr val="FFFF00"/>
                </a:solidFill>
              </a:rPr>
              <a:t>Contention-can be like a path that leads to other sins and negative consequences</a:t>
            </a:r>
          </a:p>
        </p:txBody>
      </p:sp>
      <p:sp>
        <p:nvSpPr>
          <p:cNvPr id="13" name="TextBox 12"/>
          <p:cNvSpPr txBox="1"/>
          <p:nvPr/>
        </p:nvSpPr>
        <p:spPr>
          <a:xfrm>
            <a:off x="116541" y="6488668"/>
            <a:ext cx="2133600" cy="369332"/>
          </a:xfrm>
          <a:prstGeom prst="rect">
            <a:avLst/>
          </a:prstGeom>
          <a:noFill/>
        </p:spPr>
        <p:txBody>
          <a:bodyPr wrap="square" rtlCol="0">
            <a:spAutoFit/>
          </a:bodyPr>
          <a:lstStyle/>
          <a:p>
            <a:r>
              <a:rPr lang="en-US" dirty="0"/>
              <a:t>Helaman 1:1-9</a:t>
            </a:r>
          </a:p>
        </p:txBody>
      </p:sp>
      <p:pic>
        <p:nvPicPr>
          <p:cNvPr id="8" name="Picture 7">
            <a:extLst>
              <a:ext uri="{FF2B5EF4-FFF2-40B4-BE49-F238E27FC236}">
                <a16:creationId xmlns:a16="http://schemas.microsoft.com/office/drawing/2014/main" id="{089C6258-7389-480D-A5CB-4739B87B2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328" y="846325"/>
            <a:ext cx="2984687" cy="1982582"/>
          </a:xfrm>
          <a:prstGeom prst="rect">
            <a:avLst/>
          </a:prstGeom>
        </p:spPr>
      </p:pic>
      <p:pic>
        <p:nvPicPr>
          <p:cNvPr id="10" name="Picture 9">
            <a:extLst>
              <a:ext uri="{FF2B5EF4-FFF2-40B4-BE49-F238E27FC236}">
                <a16:creationId xmlns:a16="http://schemas.microsoft.com/office/drawing/2014/main" id="{8312CA63-4F0A-4EEF-88FA-5F2BED42C6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059" y="1228845"/>
            <a:ext cx="3612777" cy="2410672"/>
          </a:xfrm>
          <a:prstGeom prst="rect">
            <a:avLst/>
          </a:prstGeom>
        </p:spPr>
      </p:pic>
      <p:grpSp>
        <p:nvGrpSpPr>
          <p:cNvPr id="17" name="Group 16">
            <a:extLst>
              <a:ext uri="{FF2B5EF4-FFF2-40B4-BE49-F238E27FC236}">
                <a16:creationId xmlns:a16="http://schemas.microsoft.com/office/drawing/2014/main" id="{8849DC47-DF7F-460D-942B-BBA2CBB658EA}"/>
              </a:ext>
            </a:extLst>
          </p:cNvPr>
          <p:cNvGrpSpPr/>
          <p:nvPr/>
        </p:nvGrpSpPr>
        <p:grpSpPr>
          <a:xfrm>
            <a:off x="4244788" y="4419600"/>
            <a:ext cx="3048699" cy="2438400"/>
            <a:chOff x="838200" y="4419600"/>
            <a:chExt cx="3048699" cy="2438400"/>
          </a:xfrm>
        </p:grpSpPr>
        <p:sp>
          <p:nvSpPr>
            <p:cNvPr id="18" name="Rectangle 17">
              <a:extLst>
                <a:ext uri="{FF2B5EF4-FFF2-40B4-BE49-F238E27FC236}">
                  <a16:creationId xmlns:a16="http://schemas.microsoft.com/office/drawing/2014/main" id="{D8821E8A-D915-4E52-813C-33E8D0D65BB5}"/>
                </a:ext>
              </a:extLst>
            </p:cNvPr>
            <p:cNvSpPr/>
            <p:nvPr/>
          </p:nvSpPr>
          <p:spPr>
            <a:xfrm>
              <a:off x="838200" y="6019800"/>
              <a:ext cx="838200" cy="838200"/>
            </a:xfrm>
            <a:prstGeom prst="rect">
              <a:avLst/>
            </a:prstGeom>
            <a:solidFill>
              <a:srgbClr val="F1BE7B"/>
            </a:solidFill>
            <a:ln>
              <a:solidFill>
                <a:srgbClr val="793905"/>
              </a:solidFill>
            </a:ln>
            <a:scene3d>
              <a:camera prst="isometricOffAxis2Top"/>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0AA772-7EE8-4246-98C2-0463B7E7593B}"/>
                </a:ext>
              </a:extLst>
            </p:cNvPr>
            <p:cNvSpPr/>
            <p:nvPr/>
          </p:nvSpPr>
          <p:spPr>
            <a:xfrm>
              <a:off x="1349927" y="5680744"/>
              <a:ext cx="838200" cy="838200"/>
            </a:xfrm>
            <a:prstGeom prst="rect">
              <a:avLst/>
            </a:prstGeom>
            <a:solidFill>
              <a:srgbClr val="F1BE7B"/>
            </a:solidFill>
            <a:ln>
              <a:solidFill>
                <a:srgbClr val="793905"/>
              </a:solidFill>
            </a:ln>
            <a:scene3d>
              <a:camera prst="isometricOffAxis2Top"/>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BA675C-F9D9-4499-AB28-835BADA0F14B}"/>
                </a:ext>
              </a:extLst>
            </p:cNvPr>
            <p:cNvSpPr/>
            <p:nvPr/>
          </p:nvSpPr>
          <p:spPr>
            <a:xfrm>
              <a:off x="1735820" y="5361962"/>
              <a:ext cx="838200" cy="838200"/>
            </a:xfrm>
            <a:prstGeom prst="rect">
              <a:avLst/>
            </a:prstGeom>
            <a:solidFill>
              <a:srgbClr val="F1BE7B"/>
            </a:solidFill>
            <a:ln>
              <a:solidFill>
                <a:srgbClr val="793905"/>
              </a:solidFill>
            </a:ln>
            <a:scene3d>
              <a:camera prst="isometricOffAxis2Top"/>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CE76C3A-6659-40D7-8BEE-BF0353902862}"/>
                </a:ext>
              </a:extLst>
            </p:cNvPr>
            <p:cNvSpPr/>
            <p:nvPr/>
          </p:nvSpPr>
          <p:spPr>
            <a:xfrm>
              <a:off x="2181836" y="5027801"/>
              <a:ext cx="838200" cy="838200"/>
            </a:xfrm>
            <a:prstGeom prst="rect">
              <a:avLst/>
            </a:prstGeom>
            <a:solidFill>
              <a:srgbClr val="F1BE7B"/>
            </a:solidFill>
            <a:ln>
              <a:solidFill>
                <a:srgbClr val="793905"/>
              </a:solidFill>
            </a:ln>
            <a:scene3d>
              <a:camera prst="isometricOffAxis2Top"/>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1B4E5EA-5F0E-47A9-81E8-4E1B15E0A471}"/>
                </a:ext>
              </a:extLst>
            </p:cNvPr>
            <p:cNvSpPr/>
            <p:nvPr/>
          </p:nvSpPr>
          <p:spPr>
            <a:xfrm>
              <a:off x="2667000" y="4724400"/>
              <a:ext cx="748018" cy="748018"/>
            </a:xfrm>
            <a:prstGeom prst="rect">
              <a:avLst/>
            </a:prstGeom>
            <a:solidFill>
              <a:srgbClr val="F1BE7B"/>
            </a:solidFill>
            <a:ln>
              <a:solidFill>
                <a:srgbClr val="793905"/>
              </a:solidFill>
            </a:ln>
            <a:scene3d>
              <a:camera prst="isometricOffAxis2Top"/>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D9EE100-FE01-4819-A458-2B0A3D218377}"/>
                </a:ext>
              </a:extLst>
            </p:cNvPr>
            <p:cNvSpPr/>
            <p:nvPr/>
          </p:nvSpPr>
          <p:spPr>
            <a:xfrm>
              <a:off x="3200400" y="4419600"/>
              <a:ext cx="686499" cy="686499"/>
            </a:xfrm>
            <a:prstGeom prst="rect">
              <a:avLst/>
            </a:prstGeom>
            <a:solidFill>
              <a:srgbClr val="F1BE7B"/>
            </a:solidFill>
            <a:ln>
              <a:solidFill>
                <a:srgbClr val="793905"/>
              </a:solidFill>
            </a:ln>
            <a:scene3d>
              <a:camera prst="isometricOffAxis2Top"/>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C8FCD690-9B43-4DC9-9365-F5087EA3FB9B}"/>
                </a:ext>
              </a:extLst>
            </p:cNvPr>
            <p:cNvGrpSpPr/>
            <p:nvPr/>
          </p:nvGrpSpPr>
          <p:grpSpPr>
            <a:xfrm>
              <a:off x="990600" y="5791200"/>
              <a:ext cx="255749" cy="489234"/>
              <a:chOff x="3706651" y="5410200"/>
              <a:chExt cx="331949" cy="635000"/>
            </a:xfrm>
          </p:grpSpPr>
          <p:sp>
            <p:nvSpPr>
              <p:cNvPr id="37" name="Moon 36">
                <a:extLst>
                  <a:ext uri="{FF2B5EF4-FFF2-40B4-BE49-F238E27FC236}">
                    <a16:creationId xmlns:a16="http://schemas.microsoft.com/office/drawing/2014/main" id="{E17F43C8-4BE9-4C7E-AB66-EB491C6987A1}"/>
                  </a:ext>
                </a:extLst>
              </p:cNvPr>
              <p:cNvSpPr/>
              <p:nvPr/>
            </p:nvSpPr>
            <p:spPr>
              <a:xfrm>
                <a:off x="3810000" y="5410200"/>
                <a:ext cx="228600" cy="609600"/>
              </a:xfrm>
              <a:prstGeom prst="moon">
                <a:avLst>
                  <a:gd name="adj" fmla="val 6100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3A3024F4-7D37-4F0C-9DC7-523C63EA95E3}"/>
                  </a:ext>
                </a:extLst>
              </p:cNvPr>
              <p:cNvSpPr/>
              <p:nvPr/>
            </p:nvSpPr>
            <p:spPr>
              <a:xfrm rot="8777036">
                <a:off x="3706651" y="5424953"/>
                <a:ext cx="228600" cy="609600"/>
              </a:xfrm>
              <a:prstGeom prst="moon">
                <a:avLst>
                  <a:gd name="adj" fmla="val 6100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FDABBC0F-C0BA-467F-963E-DEE99612F622}"/>
                  </a:ext>
                </a:extLst>
              </p:cNvPr>
              <p:cNvSpPr/>
              <p:nvPr/>
            </p:nvSpPr>
            <p:spPr>
              <a:xfrm rot="931055">
                <a:off x="3886200" y="5638800"/>
                <a:ext cx="152400" cy="406400"/>
              </a:xfrm>
              <a:prstGeom prst="moon">
                <a:avLst>
                  <a:gd name="adj" fmla="val 6100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7E5B7499-E3C5-42A1-87D5-32C63F043043}"/>
                </a:ext>
              </a:extLst>
            </p:cNvPr>
            <p:cNvGrpSpPr/>
            <p:nvPr/>
          </p:nvGrpSpPr>
          <p:grpSpPr>
            <a:xfrm>
              <a:off x="2133600" y="5791200"/>
              <a:ext cx="255749" cy="489234"/>
              <a:chOff x="3706651" y="5410200"/>
              <a:chExt cx="331949" cy="635000"/>
            </a:xfrm>
          </p:grpSpPr>
          <p:sp>
            <p:nvSpPr>
              <p:cNvPr id="34" name="Moon 33">
                <a:extLst>
                  <a:ext uri="{FF2B5EF4-FFF2-40B4-BE49-F238E27FC236}">
                    <a16:creationId xmlns:a16="http://schemas.microsoft.com/office/drawing/2014/main" id="{7AC8FE36-6EE0-48A1-872E-F8508D404874}"/>
                  </a:ext>
                </a:extLst>
              </p:cNvPr>
              <p:cNvSpPr/>
              <p:nvPr/>
            </p:nvSpPr>
            <p:spPr>
              <a:xfrm>
                <a:off x="3810000" y="5410200"/>
                <a:ext cx="228600" cy="609600"/>
              </a:xfrm>
              <a:prstGeom prst="moon">
                <a:avLst>
                  <a:gd name="adj" fmla="val 6100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a:extLst>
                  <a:ext uri="{FF2B5EF4-FFF2-40B4-BE49-F238E27FC236}">
                    <a16:creationId xmlns:a16="http://schemas.microsoft.com/office/drawing/2014/main" id="{68C9D6AA-DF34-4FA3-AB02-1F63B4FD9A1A}"/>
                  </a:ext>
                </a:extLst>
              </p:cNvPr>
              <p:cNvSpPr/>
              <p:nvPr/>
            </p:nvSpPr>
            <p:spPr>
              <a:xfrm rot="8777036">
                <a:off x="3706651" y="5424953"/>
                <a:ext cx="228600" cy="609600"/>
              </a:xfrm>
              <a:prstGeom prst="moon">
                <a:avLst>
                  <a:gd name="adj" fmla="val 6100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D680F0E8-E891-4628-918E-77246A9C41D2}"/>
                  </a:ext>
                </a:extLst>
              </p:cNvPr>
              <p:cNvSpPr/>
              <p:nvPr/>
            </p:nvSpPr>
            <p:spPr>
              <a:xfrm rot="931055">
                <a:off x="3886200" y="5638800"/>
                <a:ext cx="152400" cy="406400"/>
              </a:xfrm>
              <a:prstGeom prst="moon">
                <a:avLst>
                  <a:gd name="adj" fmla="val 6100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8917638C-64E8-4409-AAEA-88E87B700C4B}"/>
                </a:ext>
              </a:extLst>
            </p:cNvPr>
            <p:cNvGrpSpPr/>
            <p:nvPr/>
          </p:nvGrpSpPr>
          <p:grpSpPr>
            <a:xfrm>
              <a:off x="2819400" y="4572000"/>
              <a:ext cx="199169" cy="381000"/>
              <a:chOff x="3706651" y="5410200"/>
              <a:chExt cx="331949" cy="635000"/>
            </a:xfrm>
          </p:grpSpPr>
          <p:sp>
            <p:nvSpPr>
              <p:cNvPr id="31" name="Moon 30">
                <a:extLst>
                  <a:ext uri="{FF2B5EF4-FFF2-40B4-BE49-F238E27FC236}">
                    <a16:creationId xmlns:a16="http://schemas.microsoft.com/office/drawing/2014/main" id="{6C42E85A-5D5C-4040-9AA1-62F476CA0AAF}"/>
                  </a:ext>
                </a:extLst>
              </p:cNvPr>
              <p:cNvSpPr/>
              <p:nvPr/>
            </p:nvSpPr>
            <p:spPr>
              <a:xfrm>
                <a:off x="3810000" y="5410200"/>
                <a:ext cx="228600" cy="609600"/>
              </a:xfrm>
              <a:prstGeom prst="moon">
                <a:avLst>
                  <a:gd name="adj" fmla="val 6100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oon 31">
                <a:extLst>
                  <a:ext uri="{FF2B5EF4-FFF2-40B4-BE49-F238E27FC236}">
                    <a16:creationId xmlns:a16="http://schemas.microsoft.com/office/drawing/2014/main" id="{670E15AF-E5A8-4467-9AD1-21A1DDDB3FD4}"/>
                  </a:ext>
                </a:extLst>
              </p:cNvPr>
              <p:cNvSpPr/>
              <p:nvPr/>
            </p:nvSpPr>
            <p:spPr>
              <a:xfrm rot="8777036">
                <a:off x="3706651" y="5424953"/>
                <a:ext cx="228600" cy="609600"/>
              </a:xfrm>
              <a:prstGeom prst="moon">
                <a:avLst>
                  <a:gd name="adj" fmla="val 6100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a:extLst>
                  <a:ext uri="{FF2B5EF4-FFF2-40B4-BE49-F238E27FC236}">
                    <a16:creationId xmlns:a16="http://schemas.microsoft.com/office/drawing/2014/main" id="{AAE30DB5-476E-47D7-8CFC-F1476EB3457E}"/>
                  </a:ext>
                </a:extLst>
              </p:cNvPr>
              <p:cNvSpPr/>
              <p:nvPr/>
            </p:nvSpPr>
            <p:spPr>
              <a:xfrm rot="931055">
                <a:off x="3886200" y="5638800"/>
                <a:ext cx="152400" cy="406400"/>
              </a:xfrm>
              <a:prstGeom prst="moon">
                <a:avLst>
                  <a:gd name="adj" fmla="val 6100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598161C6-E96D-4BDD-AC97-BF57B5301283}"/>
                </a:ext>
              </a:extLst>
            </p:cNvPr>
            <p:cNvGrpSpPr/>
            <p:nvPr/>
          </p:nvGrpSpPr>
          <p:grpSpPr>
            <a:xfrm>
              <a:off x="3048000" y="5105400"/>
              <a:ext cx="199169" cy="381000"/>
              <a:chOff x="3706651" y="5410200"/>
              <a:chExt cx="331949" cy="635000"/>
            </a:xfrm>
          </p:grpSpPr>
          <p:sp>
            <p:nvSpPr>
              <p:cNvPr id="28" name="Moon 27">
                <a:extLst>
                  <a:ext uri="{FF2B5EF4-FFF2-40B4-BE49-F238E27FC236}">
                    <a16:creationId xmlns:a16="http://schemas.microsoft.com/office/drawing/2014/main" id="{D1F3E2A2-B5D5-4E5E-8594-ABB6AB8E3951}"/>
                  </a:ext>
                </a:extLst>
              </p:cNvPr>
              <p:cNvSpPr/>
              <p:nvPr/>
            </p:nvSpPr>
            <p:spPr>
              <a:xfrm>
                <a:off x="3810000" y="5410200"/>
                <a:ext cx="228600" cy="609600"/>
              </a:xfrm>
              <a:prstGeom prst="moon">
                <a:avLst>
                  <a:gd name="adj" fmla="val 6100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a:extLst>
                  <a:ext uri="{FF2B5EF4-FFF2-40B4-BE49-F238E27FC236}">
                    <a16:creationId xmlns:a16="http://schemas.microsoft.com/office/drawing/2014/main" id="{5A44A41A-1843-461C-A9EE-CA9D0127FF02}"/>
                  </a:ext>
                </a:extLst>
              </p:cNvPr>
              <p:cNvSpPr/>
              <p:nvPr/>
            </p:nvSpPr>
            <p:spPr>
              <a:xfrm rot="8777036">
                <a:off x="3706651" y="5424953"/>
                <a:ext cx="228600" cy="609600"/>
              </a:xfrm>
              <a:prstGeom prst="moon">
                <a:avLst>
                  <a:gd name="adj" fmla="val 6100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29">
                <a:extLst>
                  <a:ext uri="{FF2B5EF4-FFF2-40B4-BE49-F238E27FC236}">
                    <a16:creationId xmlns:a16="http://schemas.microsoft.com/office/drawing/2014/main" id="{E14F691E-4A33-4663-AB4D-5A28634D0884}"/>
                  </a:ext>
                </a:extLst>
              </p:cNvPr>
              <p:cNvSpPr/>
              <p:nvPr/>
            </p:nvSpPr>
            <p:spPr>
              <a:xfrm rot="931055">
                <a:off x="3886200" y="5638800"/>
                <a:ext cx="152400" cy="406400"/>
              </a:xfrm>
              <a:prstGeom prst="moon">
                <a:avLst>
                  <a:gd name="adj" fmla="val 6100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2426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par>
                                <p:cTn id="46" presetID="2" presetClass="entr" presetSubtype="4"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DC63CC90-CAF5-4C3C-A6B1-2BC3736B6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44855" y="1066801"/>
            <a:ext cx="9089680" cy="5324535"/>
          </a:xfrm>
          <a:prstGeom prst="rect">
            <a:avLst/>
          </a:prstGeom>
        </p:spPr>
        <p:txBody>
          <a:bodyPr wrap="square">
            <a:spAutoFit/>
          </a:bodyPr>
          <a:lstStyle/>
          <a:p>
            <a:r>
              <a:rPr lang="en-US" sz="2000" dirty="0">
                <a:solidFill>
                  <a:schemeClr val="bg1"/>
                </a:solidFill>
              </a:rPr>
              <a:t>He was a Nephite dissenter who had gone over to the Lamanite side during the days of Nephi and Lehi</a:t>
            </a:r>
          </a:p>
          <a:p>
            <a:endParaRPr lang="en-US" sz="2000" dirty="0">
              <a:solidFill>
                <a:schemeClr val="bg1"/>
              </a:solidFill>
            </a:endParaRPr>
          </a:p>
          <a:p>
            <a:r>
              <a:rPr lang="en-US" sz="2000" dirty="0">
                <a:solidFill>
                  <a:schemeClr val="bg1"/>
                </a:solidFill>
              </a:rPr>
              <a:t>While Nephi and Lehi were in prison </a:t>
            </a:r>
            <a:r>
              <a:rPr lang="en-US" sz="2000" dirty="0" err="1">
                <a:solidFill>
                  <a:schemeClr val="bg1"/>
                </a:solidFill>
              </a:rPr>
              <a:t>Aminadab</a:t>
            </a:r>
            <a:r>
              <a:rPr lang="en-US" sz="2000" dirty="0">
                <a:solidFill>
                  <a:schemeClr val="bg1"/>
                </a:solidFill>
              </a:rPr>
              <a:t> observed the radiant faces of the prisoners as they were encircled by fire</a:t>
            </a:r>
          </a:p>
          <a:p>
            <a:endParaRPr lang="en-US" sz="2000" dirty="0">
              <a:solidFill>
                <a:schemeClr val="bg1"/>
              </a:solidFill>
            </a:endParaRPr>
          </a:p>
          <a:p>
            <a:r>
              <a:rPr lang="en-US" sz="2000" dirty="0">
                <a:solidFill>
                  <a:schemeClr val="bg1"/>
                </a:solidFill>
              </a:rPr>
              <a:t>He told the crowd , who were encircled by a dark cloud, that the prisoners were in ‘converse with  the angels of God’</a:t>
            </a:r>
          </a:p>
          <a:p>
            <a:endParaRPr lang="en-US" sz="2000" dirty="0">
              <a:solidFill>
                <a:schemeClr val="bg1"/>
              </a:solidFill>
            </a:endParaRPr>
          </a:p>
          <a:p>
            <a:r>
              <a:rPr lang="en-US" sz="2000" dirty="0">
                <a:solidFill>
                  <a:schemeClr val="bg1"/>
                </a:solidFill>
              </a:rPr>
              <a:t>The crowd asked </a:t>
            </a:r>
            <a:r>
              <a:rPr lang="en-US" sz="2000" dirty="0" err="1">
                <a:solidFill>
                  <a:schemeClr val="bg1"/>
                </a:solidFill>
              </a:rPr>
              <a:t>Aminadab</a:t>
            </a:r>
            <a:r>
              <a:rPr lang="en-US" sz="2000" dirty="0">
                <a:solidFill>
                  <a:schemeClr val="bg1"/>
                </a:solidFill>
              </a:rPr>
              <a:t> what to do, and he responded, “You must repent…”</a:t>
            </a:r>
          </a:p>
          <a:p>
            <a:endParaRPr lang="en-US" sz="2000" dirty="0">
              <a:solidFill>
                <a:schemeClr val="bg1"/>
              </a:solidFill>
            </a:endParaRPr>
          </a:p>
          <a:p>
            <a:r>
              <a:rPr lang="en-US" sz="2000" dirty="0" err="1">
                <a:solidFill>
                  <a:schemeClr val="bg1"/>
                </a:solidFill>
              </a:rPr>
              <a:t>Aminadab</a:t>
            </a:r>
            <a:r>
              <a:rPr lang="en-US" sz="2000" dirty="0">
                <a:solidFill>
                  <a:schemeClr val="bg1"/>
                </a:solidFill>
              </a:rPr>
              <a:t> knew of the words preached by Alma, </a:t>
            </a:r>
            <a:r>
              <a:rPr lang="en-US" sz="2000" dirty="0" err="1">
                <a:solidFill>
                  <a:schemeClr val="bg1"/>
                </a:solidFill>
              </a:rPr>
              <a:t>Amulek</a:t>
            </a:r>
            <a:r>
              <a:rPr lang="en-US" sz="2000" dirty="0">
                <a:solidFill>
                  <a:schemeClr val="bg1"/>
                </a:solidFill>
              </a:rPr>
              <a:t>, and </a:t>
            </a:r>
            <a:r>
              <a:rPr lang="en-US" sz="2000" dirty="0" err="1">
                <a:solidFill>
                  <a:schemeClr val="bg1"/>
                </a:solidFill>
              </a:rPr>
              <a:t>Zeezrom</a:t>
            </a:r>
            <a:endParaRPr lang="en-US" sz="2000" dirty="0">
              <a:solidFill>
                <a:schemeClr val="bg1"/>
              </a:solidFill>
            </a:endParaRPr>
          </a:p>
          <a:p>
            <a:endParaRPr lang="en-US" sz="2000" dirty="0">
              <a:solidFill>
                <a:schemeClr val="bg1"/>
              </a:solidFill>
            </a:endParaRPr>
          </a:p>
          <a:p>
            <a:r>
              <a:rPr lang="en-US" sz="2000" dirty="0">
                <a:solidFill>
                  <a:schemeClr val="bg1"/>
                </a:solidFill>
              </a:rPr>
              <a:t>The crowd immediately followed Aminadab’s suggestion, and the darkness left, and they were filled with ‘that joy which is unspeakable and full of glory’</a:t>
            </a:r>
          </a:p>
          <a:p>
            <a:endParaRPr lang="en-US" sz="2000" dirty="0">
              <a:solidFill>
                <a:schemeClr val="bg1"/>
              </a:solidFill>
            </a:endParaRPr>
          </a:p>
          <a:p>
            <a:r>
              <a:rPr lang="en-US" sz="2000" dirty="0">
                <a:solidFill>
                  <a:schemeClr val="bg1"/>
                </a:solidFill>
              </a:rPr>
              <a:t>There were about 300 people converted at that time</a:t>
            </a:r>
          </a:p>
        </p:txBody>
      </p:sp>
      <p:sp>
        <p:nvSpPr>
          <p:cNvPr id="244" name="TextBox 243"/>
          <p:cNvSpPr txBox="1"/>
          <p:nvPr/>
        </p:nvSpPr>
        <p:spPr>
          <a:xfrm>
            <a:off x="1828800" y="1"/>
            <a:ext cx="8610600" cy="1015663"/>
          </a:xfrm>
          <a:prstGeom prst="rect">
            <a:avLst/>
          </a:prstGeom>
          <a:noFill/>
        </p:spPr>
        <p:txBody>
          <a:bodyPr wrap="square" rtlCol="0">
            <a:spAutoFit/>
          </a:bodyPr>
          <a:lstStyle/>
          <a:p>
            <a:pPr algn="ctr"/>
            <a:r>
              <a:rPr lang="en-US" sz="6000" dirty="0" err="1">
                <a:solidFill>
                  <a:schemeClr val="bg1"/>
                </a:solidFill>
                <a:latin typeface="Arial" panose="020B0604020202020204" pitchFamily="34" charset="0"/>
              </a:rPr>
              <a:t>Aminadab</a:t>
            </a:r>
            <a:endParaRPr lang="en-US" sz="6000" dirty="0">
              <a:solidFill>
                <a:schemeClr val="bg1"/>
              </a:solidFill>
              <a:latin typeface="Arial" panose="020B0604020202020204" pitchFamily="34" charset="0"/>
            </a:endParaRPr>
          </a:p>
        </p:txBody>
      </p:sp>
      <p:sp>
        <p:nvSpPr>
          <p:cNvPr id="245" name="TextBox 244"/>
          <p:cNvSpPr txBox="1"/>
          <p:nvPr/>
        </p:nvSpPr>
        <p:spPr>
          <a:xfrm>
            <a:off x="9072327" y="6425294"/>
            <a:ext cx="2971800" cy="369332"/>
          </a:xfrm>
          <a:prstGeom prst="rect">
            <a:avLst/>
          </a:prstGeom>
          <a:noFill/>
        </p:spPr>
        <p:txBody>
          <a:bodyPr wrap="square" rtlCol="0">
            <a:spAutoFit/>
          </a:bodyPr>
          <a:lstStyle/>
          <a:p>
            <a:pPr algn="r"/>
            <a:r>
              <a:rPr lang="en-US" dirty="0">
                <a:solidFill>
                  <a:schemeClr val="bg1"/>
                </a:solidFill>
              </a:rPr>
              <a:t>Who’s Who</a:t>
            </a:r>
          </a:p>
        </p:txBody>
      </p:sp>
      <p:grpSp>
        <p:nvGrpSpPr>
          <p:cNvPr id="2" name="Group 167">
            <a:extLst>
              <a:ext uri="{FF2B5EF4-FFF2-40B4-BE49-F238E27FC236}">
                <a16:creationId xmlns:a16="http://schemas.microsoft.com/office/drawing/2014/main" id="{50498CBF-7583-2E61-25D6-7994011EA17F}"/>
              </a:ext>
            </a:extLst>
          </p:cNvPr>
          <p:cNvGrpSpPr/>
          <p:nvPr/>
        </p:nvGrpSpPr>
        <p:grpSpPr>
          <a:xfrm>
            <a:off x="9425876" y="1015664"/>
            <a:ext cx="2027048" cy="4666208"/>
            <a:chOff x="343312" y="1905000"/>
            <a:chExt cx="1642478" cy="3661886"/>
          </a:xfrm>
        </p:grpSpPr>
        <p:sp>
          <p:nvSpPr>
            <p:cNvPr id="3" name="Oval 2">
              <a:extLst>
                <a:ext uri="{FF2B5EF4-FFF2-40B4-BE49-F238E27FC236}">
                  <a16:creationId xmlns:a16="http://schemas.microsoft.com/office/drawing/2014/main" id="{9FA0FA96-73B1-CF1C-E1FE-D0A7A9243143}"/>
                </a:ext>
              </a:extLst>
            </p:cNvPr>
            <p:cNvSpPr/>
            <p:nvPr/>
          </p:nvSpPr>
          <p:spPr>
            <a:xfrm rot="1691307">
              <a:off x="343312" y="3826662"/>
              <a:ext cx="261612" cy="4936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F163E914-937F-C5CA-C2F0-071B4B8B4E37}"/>
                </a:ext>
              </a:extLst>
            </p:cNvPr>
            <p:cNvSpPr/>
            <p:nvPr/>
          </p:nvSpPr>
          <p:spPr>
            <a:xfrm rot="20226769">
              <a:off x="1755446" y="3844195"/>
              <a:ext cx="230344" cy="43485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E38A6770-C25A-741D-D8D3-31EF0B63F206}"/>
                </a:ext>
              </a:extLst>
            </p:cNvPr>
            <p:cNvSpPr/>
            <p:nvPr/>
          </p:nvSpPr>
          <p:spPr>
            <a:xfrm rot="1442139">
              <a:off x="484829" y="2953831"/>
              <a:ext cx="429523" cy="1171133"/>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4D00D457-F067-AC5F-8A98-B6020B8CD96F}"/>
                </a:ext>
              </a:extLst>
            </p:cNvPr>
            <p:cNvSpPr/>
            <p:nvPr/>
          </p:nvSpPr>
          <p:spPr>
            <a:xfrm rot="20249249">
              <a:off x="1456318" y="2942285"/>
              <a:ext cx="370413" cy="1171133"/>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D5C994-7100-6A8D-D9C2-29A699A71B01}"/>
                </a:ext>
              </a:extLst>
            </p:cNvPr>
            <p:cNvSpPr/>
            <p:nvPr/>
          </p:nvSpPr>
          <p:spPr>
            <a:xfrm rot="6128217">
              <a:off x="1238042" y="5221371"/>
              <a:ext cx="362002" cy="329027"/>
            </a:xfrm>
            <a:prstGeom prst="ellips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86110C-CAE0-5671-F36A-FF62BD76EE6E}"/>
                </a:ext>
              </a:extLst>
            </p:cNvPr>
            <p:cNvSpPr/>
            <p:nvPr/>
          </p:nvSpPr>
          <p:spPr>
            <a:xfrm rot="6636564">
              <a:off x="825871" y="5232148"/>
              <a:ext cx="362002" cy="307472"/>
            </a:xfrm>
            <a:prstGeom prst="ellips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2F7178C0-34EB-0B52-BB26-4BA69ADAF3DB}"/>
                </a:ext>
              </a:extLst>
            </p:cNvPr>
            <p:cNvSpPr/>
            <p:nvPr/>
          </p:nvSpPr>
          <p:spPr>
            <a:xfrm>
              <a:off x="1177571" y="4431167"/>
              <a:ext cx="445706" cy="924077"/>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6719781B-A02F-4814-ADA3-B0E649230333}"/>
                </a:ext>
              </a:extLst>
            </p:cNvPr>
            <p:cNvSpPr/>
            <p:nvPr/>
          </p:nvSpPr>
          <p:spPr>
            <a:xfrm>
              <a:off x="731865" y="4431167"/>
              <a:ext cx="520119" cy="924077"/>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apezoid 11">
              <a:extLst>
                <a:ext uri="{FF2B5EF4-FFF2-40B4-BE49-F238E27FC236}">
                  <a16:creationId xmlns:a16="http://schemas.microsoft.com/office/drawing/2014/main" id="{BCF69ADE-12B8-DE8A-25C3-CCAB645CCEAF}"/>
                </a:ext>
              </a:extLst>
            </p:cNvPr>
            <p:cNvSpPr/>
            <p:nvPr/>
          </p:nvSpPr>
          <p:spPr>
            <a:xfrm>
              <a:off x="533772" y="3029666"/>
              <a:ext cx="1287595" cy="2076780"/>
            </a:xfrm>
            <a:prstGeom prst="trapezoid">
              <a:avLst>
                <a:gd name="adj" fmla="val 28131"/>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F76D21C8-F4AB-36D2-4A5B-6343F9D1F5EA}"/>
                </a:ext>
              </a:extLst>
            </p:cNvPr>
            <p:cNvSpPr/>
            <p:nvPr/>
          </p:nvSpPr>
          <p:spPr>
            <a:xfrm>
              <a:off x="682341" y="3887592"/>
              <a:ext cx="990458" cy="16307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F4A2B91B-10B4-2B24-32C9-2BA35A0753F2}"/>
                </a:ext>
              </a:extLst>
            </p:cNvPr>
            <p:cNvSpPr/>
            <p:nvPr/>
          </p:nvSpPr>
          <p:spPr>
            <a:xfrm rot="10800000">
              <a:off x="950117" y="3011284"/>
              <a:ext cx="396183" cy="380502"/>
            </a:xfrm>
            <a:prstGeom prst="trapezoid">
              <a:avLst>
                <a:gd name="adj" fmla="val 3730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C9A9F92-D9E3-8CFD-2BF1-50B873EE64A4}"/>
                </a:ext>
              </a:extLst>
            </p:cNvPr>
            <p:cNvSpPr/>
            <p:nvPr/>
          </p:nvSpPr>
          <p:spPr>
            <a:xfrm>
              <a:off x="682341" y="1985081"/>
              <a:ext cx="940936" cy="1250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749129E1-DCF5-5D30-831D-962127A41CDD}"/>
                </a:ext>
              </a:extLst>
            </p:cNvPr>
            <p:cNvSpPr/>
            <p:nvPr/>
          </p:nvSpPr>
          <p:spPr>
            <a:xfrm rot="600599">
              <a:off x="712682" y="1905000"/>
              <a:ext cx="911362" cy="518743"/>
            </a:xfrm>
            <a:prstGeom prst="clou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5C248674-60EC-E6C2-63B2-1F45EE422C73}"/>
                </a:ext>
              </a:extLst>
            </p:cNvPr>
            <p:cNvSpPr/>
            <p:nvPr/>
          </p:nvSpPr>
          <p:spPr>
            <a:xfrm rot="18382183">
              <a:off x="418114" y="2222224"/>
              <a:ext cx="616956" cy="375815"/>
            </a:xfrm>
            <a:prstGeom prst="clou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4A8601B0-CA11-B904-8A73-1EE7814CB5C6}"/>
                </a:ext>
              </a:extLst>
            </p:cNvPr>
            <p:cNvSpPr/>
            <p:nvPr/>
          </p:nvSpPr>
          <p:spPr>
            <a:xfrm rot="5749123">
              <a:off x="1304537" y="2264017"/>
              <a:ext cx="568652" cy="375815"/>
            </a:xfrm>
            <a:prstGeom prst="clou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7">
              <a:extLst>
                <a:ext uri="{FF2B5EF4-FFF2-40B4-BE49-F238E27FC236}">
                  <a16:creationId xmlns:a16="http://schemas.microsoft.com/office/drawing/2014/main" id="{7B92FCE6-315F-838E-772A-5EBF49DEB1D2}"/>
                </a:ext>
              </a:extLst>
            </p:cNvPr>
            <p:cNvSpPr/>
            <p:nvPr/>
          </p:nvSpPr>
          <p:spPr>
            <a:xfrm>
              <a:off x="583296" y="2093796"/>
              <a:ext cx="1089504" cy="217430"/>
            </a:xfrm>
            <a:prstGeom prst="roundRect">
              <a:avLst>
                <a:gd name="adj" fmla="val 50000"/>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B64BF5E7-5DA7-C0A7-87FB-72EDAD5B6F41}"/>
                </a:ext>
              </a:extLst>
            </p:cNvPr>
            <p:cNvSpPr/>
            <p:nvPr/>
          </p:nvSpPr>
          <p:spPr>
            <a:xfrm rot="10800000">
              <a:off x="682341" y="2093796"/>
              <a:ext cx="99046" cy="217430"/>
            </a:xfrm>
            <a:prstGeom prst="trapezoid">
              <a:avLst>
                <a:gd name="adj" fmla="val 37308"/>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88453D06-ADCE-5A8D-71CC-D42F48CAA1AC}"/>
                </a:ext>
              </a:extLst>
            </p:cNvPr>
            <p:cNvSpPr/>
            <p:nvPr/>
          </p:nvSpPr>
          <p:spPr>
            <a:xfrm rot="10800000">
              <a:off x="880433" y="2093796"/>
              <a:ext cx="99046" cy="217430"/>
            </a:xfrm>
            <a:prstGeom prst="trapezoid">
              <a:avLst>
                <a:gd name="adj" fmla="val 37308"/>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2DFBA48A-638D-13F8-7B43-7AECC3346326}"/>
                </a:ext>
              </a:extLst>
            </p:cNvPr>
            <p:cNvSpPr/>
            <p:nvPr/>
          </p:nvSpPr>
          <p:spPr>
            <a:xfrm rot="10800000">
              <a:off x="1078525" y="2093796"/>
              <a:ext cx="99046" cy="217430"/>
            </a:xfrm>
            <a:prstGeom prst="trapezoid">
              <a:avLst>
                <a:gd name="adj" fmla="val 37308"/>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5EDCBB99-CC83-0E6D-8806-2E43133685F5}"/>
                </a:ext>
              </a:extLst>
            </p:cNvPr>
            <p:cNvSpPr/>
            <p:nvPr/>
          </p:nvSpPr>
          <p:spPr>
            <a:xfrm rot="10800000">
              <a:off x="1276616" y="2093796"/>
              <a:ext cx="99046" cy="217430"/>
            </a:xfrm>
            <a:prstGeom prst="trapezoid">
              <a:avLst>
                <a:gd name="adj" fmla="val 37308"/>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CA0EE86E-EB24-ECAC-6F8F-835DDBF22C9C}"/>
                </a:ext>
              </a:extLst>
            </p:cNvPr>
            <p:cNvSpPr/>
            <p:nvPr/>
          </p:nvSpPr>
          <p:spPr>
            <a:xfrm rot="10800000">
              <a:off x="1474708" y="2093796"/>
              <a:ext cx="99046" cy="217430"/>
            </a:xfrm>
            <a:prstGeom prst="trapezoid">
              <a:avLst>
                <a:gd name="adj" fmla="val 37308"/>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80">
              <a:extLst>
                <a:ext uri="{FF2B5EF4-FFF2-40B4-BE49-F238E27FC236}">
                  <a16:creationId xmlns:a16="http://schemas.microsoft.com/office/drawing/2014/main" id="{0F9B93DB-D0E7-8B19-DC97-CEF0252A3709}"/>
                </a:ext>
              </a:extLst>
            </p:cNvPr>
            <p:cNvGrpSpPr/>
            <p:nvPr/>
          </p:nvGrpSpPr>
          <p:grpSpPr>
            <a:xfrm>
              <a:off x="533400" y="4786313"/>
              <a:ext cx="1295400" cy="287677"/>
              <a:chOff x="3352800" y="5486400"/>
              <a:chExt cx="1219200" cy="654390"/>
            </a:xfrm>
          </p:grpSpPr>
          <p:grpSp>
            <p:nvGrpSpPr>
              <p:cNvPr id="26" name="Group 172">
                <a:extLst>
                  <a:ext uri="{FF2B5EF4-FFF2-40B4-BE49-F238E27FC236}">
                    <a16:creationId xmlns:a16="http://schemas.microsoft.com/office/drawing/2014/main" id="{295F5B84-FD33-7BEB-E80A-D609933E8F1F}"/>
                  </a:ext>
                </a:extLst>
              </p:cNvPr>
              <p:cNvGrpSpPr/>
              <p:nvPr/>
            </p:nvGrpSpPr>
            <p:grpSpPr>
              <a:xfrm>
                <a:off x="3352800" y="5867400"/>
                <a:ext cx="1188550" cy="273390"/>
                <a:chOff x="583296" y="4539882"/>
                <a:chExt cx="1188550" cy="273390"/>
              </a:xfrm>
            </p:grpSpPr>
            <p:sp>
              <p:nvSpPr>
                <p:cNvPr id="34" name="Trapezoid 33">
                  <a:extLst>
                    <a:ext uri="{FF2B5EF4-FFF2-40B4-BE49-F238E27FC236}">
                      <a16:creationId xmlns:a16="http://schemas.microsoft.com/office/drawing/2014/main" id="{23AE35B9-E214-D6E5-0546-CC03B603CC3F}"/>
                    </a:ext>
                  </a:extLst>
                </p:cNvPr>
                <p:cNvSpPr/>
                <p:nvPr/>
              </p:nvSpPr>
              <p:spPr>
                <a:xfrm rot="10800000">
                  <a:off x="583296" y="4539882"/>
                  <a:ext cx="247615" cy="271787"/>
                </a:xfrm>
                <a:prstGeom prst="trapezoid">
                  <a:avLst>
                    <a:gd name="adj" fmla="val 37308"/>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a:extLst>
                    <a:ext uri="{FF2B5EF4-FFF2-40B4-BE49-F238E27FC236}">
                      <a16:creationId xmlns:a16="http://schemas.microsoft.com/office/drawing/2014/main" id="{D68E7C35-5D88-4741-6776-6DF416A171B4}"/>
                    </a:ext>
                  </a:extLst>
                </p:cNvPr>
                <p:cNvSpPr/>
                <p:nvPr/>
              </p:nvSpPr>
              <p:spPr>
                <a:xfrm rot="10800000">
                  <a:off x="830911" y="4539882"/>
                  <a:ext cx="247615" cy="271787"/>
                </a:xfrm>
                <a:prstGeom prst="trapezoid">
                  <a:avLst>
                    <a:gd name="adj" fmla="val 37308"/>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a:extLst>
                    <a:ext uri="{FF2B5EF4-FFF2-40B4-BE49-F238E27FC236}">
                      <a16:creationId xmlns:a16="http://schemas.microsoft.com/office/drawing/2014/main" id="{8F68CFD9-2445-A1AB-9429-A70F8C81D008}"/>
                    </a:ext>
                  </a:extLst>
                </p:cNvPr>
                <p:cNvSpPr/>
                <p:nvPr/>
              </p:nvSpPr>
              <p:spPr>
                <a:xfrm rot="10800000">
                  <a:off x="1061520" y="4541485"/>
                  <a:ext cx="247614" cy="271787"/>
                </a:xfrm>
                <a:prstGeom prst="trapezoid">
                  <a:avLst>
                    <a:gd name="adj" fmla="val 37308"/>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9D2DDB40-D53C-44A3-8BA0-B8CAA669D71A}"/>
                    </a:ext>
                  </a:extLst>
                </p:cNvPr>
                <p:cNvSpPr/>
                <p:nvPr/>
              </p:nvSpPr>
              <p:spPr>
                <a:xfrm rot="10800000">
                  <a:off x="1326140" y="4539882"/>
                  <a:ext cx="247615" cy="271787"/>
                </a:xfrm>
                <a:prstGeom prst="trapezoid">
                  <a:avLst>
                    <a:gd name="adj" fmla="val 37308"/>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DDE9CBA6-C9C4-E36E-9F71-13BCA80B5E99}"/>
                    </a:ext>
                  </a:extLst>
                </p:cNvPr>
                <p:cNvSpPr/>
                <p:nvPr/>
              </p:nvSpPr>
              <p:spPr>
                <a:xfrm rot="10800000">
                  <a:off x="1524231" y="4539882"/>
                  <a:ext cx="247615" cy="271787"/>
                </a:xfrm>
                <a:prstGeom prst="trapezoid">
                  <a:avLst>
                    <a:gd name="adj" fmla="val 37308"/>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73">
                <a:extLst>
                  <a:ext uri="{FF2B5EF4-FFF2-40B4-BE49-F238E27FC236}">
                    <a16:creationId xmlns:a16="http://schemas.microsoft.com/office/drawing/2014/main" id="{E8DC278B-64C6-853C-85E5-26495A50D7B8}"/>
                  </a:ext>
                </a:extLst>
              </p:cNvPr>
              <p:cNvGrpSpPr/>
              <p:nvPr/>
            </p:nvGrpSpPr>
            <p:grpSpPr>
              <a:xfrm rot="10800000">
                <a:off x="3352800" y="5486400"/>
                <a:ext cx="1188550" cy="273390"/>
                <a:chOff x="583296" y="4539882"/>
                <a:chExt cx="1188550" cy="273390"/>
              </a:xfrm>
            </p:grpSpPr>
            <p:sp>
              <p:nvSpPr>
                <p:cNvPr id="29" name="Trapezoid 28">
                  <a:extLst>
                    <a:ext uri="{FF2B5EF4-FFF2-40B4-BE49-F238E27FC236}">
                      <a16:creationId xmlns:a16="http://schemas.microsoft.com/office/drawing/2014/main" id="{6B96AD47-06F7-7438-A7E1-EF5A93DDD7C4}"/>
                    </a:ext>
                  </a:extLst>
                </p:cNvPr>
                <p:cNvSpPr/>
                <p:nvPr/>
              </p:nvSpPr>
              <p:spPr>
                <a:xfrm rot="10800000">
                  <a:off x="583296" y="4539882"/>
                  <a:ext cx="247615" cy="271787"/>
                </a:xfrm>
                <a:prstGeom prst="trapezoid">
                  <a:avLst>
                    <a:gd name="adj" fmla="val 37308"/>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241B0FA1-2E24-E8DC-D9E1-FF35174329CD}"/>
                    </a:ext>
                  </a:extLst>
                </p:cNvPr>
                <p:cNvSpPr/>
                <p:nvPr/>
              </p:nvSpPr>
              <p:spPr>
                <a:xfrm rot="10800000">
                  <a:off x="830911" y="4539882"/>
                  <a:ext cx="247615" cy="271787"/>
                </a:xfrm>
                <a:prstGeom prst="trapezoid">
                  <a:avLst>
                    <a:gd name="adj" fmla="val 37308"/>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D6056A58-3386-7838-D6D2-93CF7A084356}"/>
                    </a:ext>
                  </a:extLst>
                </p:cNvPr>
                <p:cNvSpPr/>
                <p:nvPr/>
              </p:nvSpPr>
              <p:spPr>
                <a:xfrm rot="10800000">
                  <a:off x="1061520" y="4541485"/>
                  <a:ext cx="247614" cy="271787"/>
                </a:xfrm>
                <a:prstGeom prst="trapezoid">
                  <a:avLst>
                    <a:gd name="adj" fmla="val 37308"/>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F30EF91C-0AAE-5E96-D80F-591A2C4191C6}"/>
                    </a:ext>
                  </a:extLst>
                </p:cNvPr>
                <p:cNvSpPr/>
                <p:nvPr/>
              </p:nvSpPr>
              <p:spPr>
                <a:xfrm rot="10800000">
                  <a:off x="1326140" y="4539882"/>
                  <a:ext cx="247615" cy="271787"/>
                </a:xfrm>
                <a:prstGeom prst="trapezoid">
                  <a:avLst>
                    <a:gd name="adj" fmla="val 37308"/>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5003856E-7583-A3FB-6419-C2A9AD45814E}"/>
                    </a:ext>
                  </a:extLst>
                </p:cNvPr>
                <p:cNvSpPr/>
                <p:nvPr/>
              </p:nvSpPr>
              <p:spPr>
                <a:xfrm rot="10800000">
                  <a:off x="1524231" y="4539882"/>
                  <a:ext cx="247615" cy="271787"/>
                </a:xfrm>
                <a:prstGeom prst="trapezoid">
                  <a:avLst>
                    <a:gd name="adj" fmla="val 37308"/>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rapezoid 27">
                <a:extLst>
                  <a:ext uri="{FF2B5EF4-FFF2-40B4-BE49-F238E27FC236}">
                    <a16:creationId xmlns:a16="http://schemas.microsoft.com/office/drawing/2014/main" id="{5B810003-533F-CEB4-CC24-69F34C64CD34}"/>
                  </a:ext>
                </a:extLst>
              </p:cNvPr>
              <p:cNvSpPr/>
              <p:nvPr/>
            </p:nvSpPr>
            <p:spPr>
              <a:xfrm>
                <a:off x="3352800" y="5715001"/>
                <a:ext cx="1219200" cy="1524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741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BA6D5B8-213B-4556-A54B-C56D85ED6DB7}"/>
              </a:ext>
            </a:extLst>
          </p:cNvPr>
          <p:cNvGrpSpPr/>
          <p:nvPr/>
        </p:nvGrpSpPr>
        <p:grpSpPr>
          <a:xfrm>
            <a:off x="0" y="0"/>
            <a:ext cx="12192000" cy="6858002"/>
            <a:chOff x="0" y="0"/>
            <a:chExt cx="12192000" cy="6858002"/>
          </a:xfrm>
        </p:grpSpPr>
        <p:pic>
          <p:nvPicPr>
            <p:cNvPr id="2050" name="Picture 2" descr="Image result for pillar of fire gif">
              <a:extLst>
                <a:ext uri="{FF2B5EF4-FFF2-40B4-BE49-F238E27FC236}">
                  <a16:creationId xmlns:a16="http://schemas.microsoft.com/office/drawing/2014/main" id="{2811B7E2-D878-4D9D-A92C-B4D76AD9327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C800AAF-F487-448B-8613-79D2C68144B9}"/>
                </a:ext>
              </a:extLst>
            </p:cNvPr>
            <p:cNvSpPr/>
            <p:nvPr/>
          </p:nvSpPr>
          <p:spPr>
            <a:xfrm>
              <a:off x="7722606" y="5712737"/>
              <a:ext cx="4381877" cy="986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4" name="TextBox 243"/>
          <p:cNvSpPr txBox="1"/>
          <p:nvPr/>
        </p:nvSpPr>
        <p:spPr>
          <a:xfrm>
            <a:off x="1828800" y="1"/>
            <a:ext cx="8610600" cy="1015663"/>
          </a:xfrm>
          <a:prstGeom prst="rect">
            <a:avLst/>
          </a:prstGeom>
          <a:noFill/>
        </p:spPr>
        <p:txBody>
          <a:bodyPr wrap="square" rtlCol="0">
            <a:spAutoFit/>
          </a:bodyPr>
          <a:lstStyle/>
          <a:p>
            <a:pPr algn="ctr"/>
            <a:r>
              <a:rPr lang="en-US" sz="6000" dirty="0">
                <a:solidFill>
                  <a:schemeClr val="bg1"/>
                </a:solidFill>
                <a:latin typeface="Arial" panose="020B0604020202020204" pitchFamily="34" charset="0"/>
              </a:rPr>
              <a:t>Encircled By Fire</a:t>
            </a:r>
          </a:p>
        </p:txBody>
      </p:sp>
      <p:sp>
        <p:nvSpPr>
          <p:cNvPr id="43" name="TextBox 42"/>
          <p:cNvSpPr txBox="1"/>
          <p:nvPr/>
        </p:nvSpPr>
        <p:spPr>
          <a:xfrm>
            <a:off x="4916032" y="783879"/>
            <a:ext cx="2417275" cy="3600986"/>
          </a:xfrm>
          <a:prstGeom prst="rect">
            <a:avLst/>
          </a:prstGeom>
          <a:noFill/>
        </p:spPr>
        <p:txBody>
          <a:bodyPr wrap="square" rtlCol="0">
            <a:spAutoFit/>
          </a:bodyPr>
          <a:lstStyle/>
          <a:p>
            <a:pPr algn="ctr"/>
            <a:r>
              <a:rPr lang="en-US" sz="2400" dirty="0"/>
              <a:t>The Lord’s Protection</a:t>
            </a:r>
          </a:p>
          <a:p>
            <a:pPr algn="ctr"/>
            <a:endParaRPr lang="en-US" dirty="0"/>
          </a:p>
          <a:p>
            <a:pPr algn="ctr"/>
            <a:r>
              <a:rPr lang="en-US" dirty="0"/>
              <a:t>This particular experience could refer to a general protective influence of the Spirit or, more likely, to the presence of heavenly beings in the prison with Lehi and Nephi”</a:t>
            </a:r>
          </a:p>
          <a:p>
            <a:pPr algn="ctr"/>
            <a:r>
              <a:rPr lang="en-US" dirty="0"/>
              <a:t> </a:t>
            </a:r>
            <a:r>
              <a:rPr lang="en-US" sz="1400" dirty="0"/>
              <a:t>JFM and RLM</a:t>
            </a:r>
          </a:p>
        </p:txBody>
      </p:sp>
      <p:sp>
        <p:nvSpPr>
          <p:cNvPr id="45" name="Rectangle 44"/>
          <p:cNvSpPr/>
          <p:nvPr/>
        </p:nvSpPr>
        <p:spPr>
          <a:xfrm>
            <a:off x="734838" y="3065353"/>
            <a:ext cx="3348273" cy="1477328"/>
          </a:xfrm>
          <a:prstGeom prst="rect">
            <a:avLst/>
          </a:prstGeom>
        </p:spPr>
        <p:txBody>
          <a:bodyPr wrap="square">
            <a:spAutoFit/>
          </a:bodyPr>
          <a:lstStyle/>
          <a:p>
            <a:r>
              <a:rPr lang="en-US" i="1" dirty="0">
                <a:solidFill>
                  <a:srgbClr val="FFFF00"/>
                </a:solidFill>
              </a:rPr>
              <a:t>“Lo, I see four men loose, walking in the midst of the fire, and they have no hurt; and the form of the fourth is like the Son of God.”</a:t>
            </a:r>
          </a:p>
          <a:p>
            <a:r>
              <a:rPr lang="en-US" i="1" dirty="0">
                <a:solidFill>
                  <a:srgbClr val="FFFF00"/>
                </a:solidFill>
              </a:rPr>
              <a:t>(See Daniel 3:19-27)</a:t>
            </a:r>
          </a:p>
        </p:txBody>
      </p:sp>
      <p:sp>
        <p:nvSpPr>
          <p:cNvPr id="46" name="TextBox 45"/>
          <p:cNvSpPr txBox="1"/>
          <p:nvPr/>
        </p:nvSpPr>
        <p:spPr>
          <a:xfrm>
            <a:off x="75446" y="6488668"/>
            <a:ext cx="2971800" cy="369332"/>
          </a:xfrm>
          <a:prstGeom prst="rect">
            <a:avLst/>
          </a:prstGeom>
          <a:noFill/>
        </p:spPr>
        <p:txBody>
          <a:bodyPr wrap="square" rtlCol="0">
            <a:spAutoFit/>
          </a:bodyPr>
          <a:lstStyle/>
          <a:p>
            <a:r>
              <a:rPr lang="en-US" dirty="0">
                <a:solidFill>
                  <a:schemeClr val="bg1"/>
                </a:solidFill>
              </a:rPr>
              <a:t>Helaman 5:23-24</a:t>
            </a:r>
          </a:p>
        </p:txBody>
      </p:sp>
      <p:sp>
        <p:nvSpPr>
          <p:cNvPr id="47" name="Rectangle 46"/>
          <p:cNvSpPr/>
          <p:nvPr/>
        </p:nvSpPr>
        <p:spPr>
          <a:xfrm>
            <a:off x="8024302" y="2937591"/>
            <a:ext cx="3733800" cy="1754326"/>
          </a:xfrm>
          <a:prstGeom prst="rect">
            <a:avLst/>
          </a:prstGeom>
        </p:spPr>
        <p:txBody>
          <a:bodyPr wrap="square">
            <a:spAutoFit/>
          </a:bodyPr>
          <a:lstStyle/>
          <a:p>
            <a:r>
              <a:rPr lang="en-US" i="1" dirty="0">
                <a:solidFill>
                  <a:srgbClr val="FFFF00"/>
                </a:solidFill>
              </a:rPr>
              <a:t>Joseph Smith sees his brother Alvin</a:t>
            </a:r>
          </a:p>
          <a:p>
            <a:r>
              <a:rPr lang="en-US" i="1" dirty="0">
                <a:solidFill>
                  <a:srgbClr val="FFFF00"/>
                </a:solidFill>
              </a:rPr>
              <a:t>“I saw the transcendent beauty of the gate through which the heirs of that kingdom will enter, which was like unto circling flames of fire;”</a:t>
            </a:r>
          </a:p>
          <a:p>
            <a:r>
              <a:rPr lang="en-US" i="1" dirty="0">
                <a:solidFill>
                  <a:srgbClr val="FFFF00"/>
                </a:solidFill>
              </a:rPr>
              <a:t>D&amp;C 137:2</a:t>
            </a:r>
          </a:p>
        </p:txBody>
      </p:sp>
    </p:spTree>
    <p:extLst>
      <p:ext uri="{BB962C8B-B14F-4D97-AF65-F5344CB8AC3E}">
        <p14:creationId xmlns:p14="http://schemas.microsoft.com/office/powerpoint/2010/main" val="397718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6F9EC81-BD04-4804-8B77-55BA2F1B3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4" name="TextBox 243"/>
          <p:cNvSpPr txBox="1"/>
          <p:nvPr/>
        </p:nvSpPr>
        <p:spPr>
          <a:xfrm>
            <a:off x="1828800" y="1"/>
            <a:ext cx="8610600" cy="1015663"/>
          </a:xfrm>
          <a:prstGeom prst="rect">
            <a:avLst/>
          </a:prstGeom>
          <a:noFill/>
        </p:spPr>
        <p:txBody>
          <a:bodyPr wrap="square" rtlCol="0">
            <a:spAutoFit/>
          </a:bodyPr>
          <a:lstStyle/>
          <a:p>
            <a:pPr algn="ctr"/>
            <a:r>
              <a:rPr lang="en-US" sz="6000" dirty="0">
                <a:solidFill>
                  <a:schemeClr val="bg1"/>
                </a:solidFill>
                <a:latin typeface="Arial" panose="020B0604020202020204" pitchFamily="34" charset="0"/>
              </a:rPr>
              <a:t>Faces of Angels</a:t>
            </a:r>
          </a:p>
        </p:txBody>
      </p:sp>
      <p:sp>
        <p:nvSpPr>
          <p:cNvPr id="43" name="TextBox 42"/>
          <p:cNvSpPr txBox="1"/>
          <p:nvPr/>
        </p:nvSpPr>
        <p:spPr>
          <a:xfrm>
            <a:off x="892520" y="1260696"/>
            <a:ext cx="3124200" cy="2031325"/>
          </a:xfrm>
          <a:prstGeom prst="rect">
            <a:avLst/>
          </a:prstGeom>
          <a:noFill/>
        </p:spPr>
        <p:txBody>
          <a:bodyPr wrap="square" rtlCol="0">
            <a:spAutoFit/>
          </a:bodyPr>
          <a:lstStyle/>
          <a:p>
            <a:r>
              <a:rPr lang="en-US" dirty="0">
                <a:solidFill>
                  <a:schemeClr val="bg1"/>
                </a:solidFill>
              </a:rPr>
              <a:t>“…that Moses </a:t>
            </a:r>
            <a:r>
              <a:rPr lang="en-US" dirty="0" err="1">
                <a:solidFill>
                  <a:schemeClr val="bg1"/>
                </a:solidFill>
              </a:rPr>
              <a:t>wist</a:t>
            </a:r>
            <a:r>
              <a:rPr lang="en-US" dirty="0">
                <a:solidFill>
                  <a:schemeClr val="bg1"/>
                </a:solidFill>
              </a:rPr>
              <a:t> not that the skin of his face shone while he talked with him…</a:t>
            </a:r>
            <a:r>
              <a:rPr lang="en-US" dirty="0"/>
              <a:t> </a:t>
            </a:r>
            <a:r>
              <a:rPr lang="en-US" dirty="0">
                <a:solidFill>
                  <a:schemeClr val="bg1"/>
                </a:solidFill>
              </a:rPr>
              <a:t>And the children of Israel saw the face of Moses, that the skin of Moses’ face shone:”</a:t>
            </a:r>
          </a:p>
          <a:p>
            <a:r>
              <a:rPr lang="en-US" dirty="0">
                <a:solidFill>
                  <a:schemeClr val="bg1"/>
                </a:solidFill>
              </a:rPr>
              <a:t>Exodus 24:29, 35</a:t>
            </a:r>
          </a:p>
        </p:txBody>
      </p:sp>
      <p:sp>
        <p:nvSpPr>
          <p:cNvPr id="45" name="Rectangle 44"/>
          <p:cNvSpPr/>
          <p:nvPr/>
        </p:nvSpPr>
        <p:spPr>
          <a:xfrm>
            <a:off x="4953000" y="4953000"/>
            <a:ext cx="3581400" cy="1754326"/>
          </a:xfrm>
          <a:prstGeom prst="rect">
            <a:avLst/>
          </a:prstGeom>
        </p:spPr>
        <p:txBody>
          <a:bodyPr wrap="square">
            <a:spAutoFit/>
          </a:bodyPr>
          <a:lstStyle/>
          <a:p>
            <a:r>
              <a:rPr lang="en-US" dirty="0">
                <a:solidFill>
                  <a:schemeClr val="bg1"/>
                </a:solidFill>
              </a:rPr>
              <a:t>Stephen</a:t>
            </a:r>
          </a:p>
          <a:p>
            <a:r>
              <a:rPr lang="en-US" dirty="0">
                <a:solidFill>
                  <a:schemeClr val="bg1"/>
                </a:solidFill>
              </a:rPr>
              <a:t> “And all that sat in the council, looking steadfastly on him, saw his face as it had been the face of an angel.”</a:t>
            </a:r>
          </a:p>
          <a:p>
            <a:r>
              <a:rPr lang="en-US" dirty="0">
                <a:solidFill>
                  <a:schemeClr val="bg1"/>
                </a:solidFill>
              </a:rPr>
              <a:t>Acts 6:15</a:t>
            </a:r>
          </a:p>
        </p:txBody>
      </p:sp>
      <p:sp>
        <p:nvSpPr>
          <p:cNvPr id="46" name="TextBox 45"/>
          <p:cNvSpPr txBox="1"/>
          <p:nvPr/>
        </p:nvSpPr>
        <p:spPr>
          <a:xfrm>
            <a:off x="93553" y="6488668"/>
            <a:ext cx="2971800" cy="369332"/>
          </a:xfrm>
          <a:prstGeom prst="rect">
            <a:avLst/>
          </a:prstGeom>
          <a:noFill/>
        </p:spPr>
        <p:txBody>
          <a:bodyPr wrap="square" rtlCol="0">
            <a:spAutoFit/>
          </a:bodyPr>
          <a:lstStyle/>
          <a:p>
            <a:r>
              <a:rPr lang="en-US" dirty="0">
                <a:solidFill>
                  <a:schemeClr val="bg1"/>
                </a:solidFill>
              </a:rPr>
              <a:t>Helaman 5:36</a:t>
            </a:r>
          </a:p>
        </p:txBody>
      </p:sp>
      <p:sp>
        <p:nvSpPr>
          <p:cNvPr id="47" name="Rectangle 46"/>
          <p:cNvSpPr/>
          <p:nvPr/>
        </p:nvSpPr>
        <p:spPr>
          <a:xfrm>
            <a:off x="6934200" y="990601"/>
            <a:ext cx="3276600" cy="3139321"/>
          </a:xfrm>
          <a:prstGeom prst="rect">
            <a:avLst/>
          </a:prstGeom>
        </p:spPr>
        <p:txBody>
          <a:bodyPr wrap="square">
            <a:spAutoFit/>
          </a:bodyPr>
          <a:lstStyle/>
          <a:p>
            <a:r>
              <a:rPr lang="en-US" dirty="0">
                <a:solidFill>
                  <a:schemeClr val="bg1"/>
                </a:solidFill>
              </a:rPr>
              <a:t>“Now it came to pass after Abinadi had spoken these words that the people of king Noah durst not lay their hands on him, for the Spirit of the Lord was upon him; and his face shone with exceeding luster, even as Moses’ did while in the mount of Sinai, while speaking with the Lord.”</a:t>
            </a:r>
          </a:p>
          <a:p>
            <a:r>
              <a:rPr lang="en-US" dirty="0">
                <a:solidFill>
                  <a:schemeClr val="bg1"/>
                </a:solidFill>
              </a:rPr>
              <a:t>Mosiah 13:5</a:t>
            </a:r>
          </a:p>
        </p:txBody>
      </p:sp>
      <p:pic>
        <p:nvPicPr>
          <p:cNvPr id="3" name="Picture 2">
            <a:extLst>
              <a:ext uri="{FF2B5EF4-FFF2-40B4-BE49-F238E27FC236}">
                <a16:creationId xmlns:a16="http://schemas.microsoft.com/office/drawing/2014/main" id="{8EC32ED1-E723-4648-B7E6-178C7E7FF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046" y="3865264"/>
            <a:ext cx="3624593" cy="2174756"/>
          </a:xfrm>
          <a:prstGeom prst="rect">
            <a:avLst/>
          </a:prstGeom>
        </p:spPr>
      </p:pic>
      <p:pic>
        <p:nvPicPr>
          <p:cNvPr id="6" name="Picture 5">
            <a:extLst>
              <a:ext uri="{FF2B5EF4-FFF2-40B4-BE49-F238E27FC236}">
                <a16:creationId xmlns:a16="http://schemas.microsoft.com/office/drawing/2014/main" id="{EC17D6EC-F851-4EDD-B2A5-EB7E1E1AC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9224" y="914401"/>
            <a:ext cx="2257425" cy="3635914"/>
          </a:xfrm>
          <a:prstGeom prst="rect">
            <a:avLst/>
          </a:prstGeom>
        </p:spPr>
      </p:pic>
      <p:pic>
        <p:nvPicPr>
          <p:cNvPr id="8" name="Picture 7">
            <a:extLst>
              <a:ext uri="{FF2B5EF4-FFF2-40B4-BE49-F238E27FC236}">
                <a16:creationId xmlns:a16="http://schemas.microsoft.com/office/drawing/2014/main" id="{088F0D9C-7D82-4C6F-8CA8-EE147BE315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4229" y="3771673"/>
            <a:ext cx="1905000" cy="2847975"/>
          </a:xfrm>
          <a:prstGeom prst="rect">
            <a:avLst/>
          </a:prstGeom>
        </p:spPr>
      </p:pic>
    </p:spTree>
    <p:extLst>
      <p:ext uri="{BB962C8B-B14F-4D97-AF65-F5344CB8AC3E}">
        <p14:creationId xmlns:p14="http://schemas.microsoft.com/office/powerpoint/2010/main" val="25256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D6161A-C687-48C3-ACD4-A34B78CA1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4" name="TextBox 243"/>
          <p:cNvSpPr txBox="1"/>
          <p:nvPr/>
        </p:nvSpPr>
        <p:spPr>
          <a:xfrm>
            <a:off x="1828800" y="1"/>
            <a:ext cx="8610600" cy="1015663"/>
          </a:xfrm>
          <a:prstGeom prst="rect">
            <a:avLst/>
          </a:prstGeom>
          <a:noFill/>
        </p:spPr>
        <p:txBody>
          <a:bodyPr wrap="square" rtlCol="0">
            <a:spAutoFit/>
          </a:bodyPr>
          <a:lstStyle/>
          <a:p>
            <a:pPr algn="ctr"/>
            <a:r>
              <a:rPr lang="en-US" sz="6000" dirty="0">
                <a:solidFill>
                  <a:schemeClr val="bg1"/>
                </a:solidFill>
                <a:latin typeface="Arial" panose="020B0604020202020204" pitchFamily="34" charset="0"/>
              </a:rPr>
              <a:t>Filled as if with Fire</a:t>
            </a:r>
          </a:p>
        </p:txBody>
      </p:sp>
      <p:sp>
        <p:nvSpPr>
          <p:cNvPr id="43" name="TextBox 42"/>
          <p:cNvSpPr txBox="1"/>
          <p:nvPr/>
        </p:nvSpPr>
        <p:spPr>
          <a:xfrm>
            <a:off x="4800600" y="1143000"/>
            <a:ext cx="2971800" cy="1738938"/>
          </a:xfrm>
          <a:prstGeom prst="rect">
            <a:avLst/>
          </a:prstGeom>
          <a:noFill/>
        </p:spPr>
        <p:txBody>
          <a:bodyPr wrap="square" rtlCol="0">
            <a:spAutoFit/>
          </a:bodyPr>
          <a:lstStyle/>
          <a:p>
            <a:r>
              <a:rPr lang="en-US" sz="2400" dirty="0">
                <a:solidFill>
                  <a:schemeClr val="bg1"/>
                </a:solidFill>
              </a:rPr>
              <a:t>“The reception of the Holy Ghost is the baptism of fire spoken of in the scriptures”</a:t>
            </a:r>
          </a:p>
          <a:p>
            <a:r>
              <a:rPr lang="en-US" sz="1100" dirty="0">
                <a:solidFill>
                  <a:schemeClr val="bg1"/>
                </a:solidFill>
              </a:rPr>
              <a:t>JFM and RLM</a:t>
            </a:r>
          </a:p>
        </p:txBody>
      </p:sp>
      <p:sp>
        <p:nvSpPr>
          <p:cNvPr id="45" name="Rectangle 44"/>
          <p:cNvSpPr/>
          <p:nvPr/>
        </p:nvSpPr>
        <p:spPr>
          <a:xfrm>
            <a:off x="791424" y="3690041"/>
            <a:ext cx="3581400" cy="2308324"/>
          </a:xfrm>
          <a:prstGeom prst="rect">
            <a:avLst/>
          </a:prstGeom>
        </p:spPr>
        <p:txBody>
          <a:bodyPr wrap="square">
            <a:spAutoFit/>
          </a:bodyPr>
          <a:lstStyle/>
          <a:p>
            <a:r>
              <a:rPr lang="en-US" dirty="0">
                <a:solidFill>
                  <a:schemeClr val="bg1"/>
                </a:solidFill>
              </a:rPr>
              <a:t>John the Baptist</a:t>
            </a:r>
          </a:p>
          <a:p>
            <a:r>
              <a:rPr lang="en-US" dirty="0">
                <a:solidFill>
                  <a:schemeClr val="bg1"/>
                </a:solidFill>
              </a:rPr>
              <a:t>“I indeed baptize you with water unto repentance: but he that cometh after me is mightier than I, whose shoes I am not</a:t>
            </a:r>
            <a:r>
              <a:rPr lang="en-US" baseline="30000" dirty="0">
                <a:solidFill>
                  <a:schemeClr val="bg1"/>
                </a:solidFill>
              </a:rPr>
              <a:t> </a:t>
            </a:r>
            <a:r>
              <a:rPr lang="en-US" dirty="0">
                <a:solidFill>
                  <a:schemeClr val="bg1"/>
                </a:solidFill>
              </a:rPr>
              <a:t>worthy to bear: he shall baptize you with the Holy Ghost, and </a:t>
            </a:r>
            <a:r>
              <a:rPr lang="en-US" i="1" dirty="0">
                <a:solidFill>
                  <a:schemeClr val="bg1"/>
                </a:solidFill>
              </a:rPr>
              <a:t>with</a:t>
            </a:r>
            <a:r>
              <a:rPr lang="en-US" dirty="0">
                <a:solidFill>
                  <a:schemeClr val="bg1"/>
                </a:solidFill>
              </a:rPr>
              <a:t> fire:”</a:t>
            </a:r>
          </a:p>
          <a:p>
            <a:r>
              <a:rPr lang="en-US" dirty="0">
                <a:solidFill>
                  <a:schemeClr val="bg1"/>
                </a:solidFill>
              </a:rPr>
              <a:t>Matthew 3:11</a:t>
            </a:r>
          </a:p>
        </p:txBody>
      </p:sp>
      <p:sp>
        <p:nvSpPr>
          <p:cNvPr id="46" name="TextBox 45"/>
          <p:cNvSpPr txBox="1"/>
          <p:nvPr/>
        </p:nvSpPr>
        <p:spPr>
          <a:xfrm>
            <a:off x="66393" y="6488668"/>
            <a:ext cx="2971800" cy="369332"/>
          </a:xfrm>
          <a:prstGeom prst="rect">
            <a:avLst/>
          </a:prstGeom>
          <a:noFill/>
        </p:spPr>
        <p:txBody>
          <a:bodyPr wrap="square" rtlCol="0">
            <a:spAutoFit/>
          </a:bodyPr>
          <a:lstStyle/>
          <a:p>
            <a:r>
              <a:rPr lang="en-US" dirty="0">
                <a:solidFill>
                  <a:schemeClr val="bg1"/>
                </a:solidFill>
              </a:rPr>
              <a:t>Helaman 5:45</a:t>
            </a:r>
          </a:p>
        </p:txBody>
      </p:sp>
      <p:sp>
        <p:nvSpPr>
          <p:cNvPr id="47" name="Rectangle 46"/>
          <p:cNvSpPr/>
          <p:nvPr/>
        </p:nvSpPr>
        <p:spPr>
          <a:xfrm>
            <a:off x="6096000" y="4419601"/>
            <a:ext cx="4114800" cy="2031325"/>
          </a:xfrm>
          <a:prstGeom prst="rect">
            <a:avLst/>
          </a:prstGeom>
        </p:spPr>
        <p:txBody>
          <a:bodyPr wrap="square">
            <a:spAutoFit/>
          </a:bodyPr>
          <a:lstStyle/>
          <a:p>
            <a:r>
              <a:rPr lang="en-US" dirty="0">
                <a:solidFill>
                  <a:schemeClr val="bg1"/>
                </a:solidFill>
              </a:rPr>
              <a:t>Adam</a:t>
            </a:r>
          </a:p>
          <a:p>
            <a:r>
              <a:rPr lang="en-US" dirty="0">
                <a:solidFill>
                  <a:schemeClr val="bg1"/>
                </a:solidFill>
              </a:rPr>
              <a:t>“And he heard a voice out of heaven, saying: Thou art baptized with fire, and with the Holy Ghost. This is the record of the Father, and the Son, from henceforth and forever;”</a:t>
            </a:r>
          </a:p>
          <a:p>
            <a:r>
              <a:rPr lang="en-US" dirty="0">
                <a:solidFill>
                  <a:schemeClr val="bg1"/>
                </a:solidFill>
              </a:rPr>
              <a:t>Moses 6:66</a:t>
            </a:r>
          </a:p>
        </p:txBody>
      </p:sp>
      <p:pic>
        <p:nvPicPr>
          <p:cNvPr id="3" name="Picture 2">
            <a:extLst>
              <a:ext uri="{FF2B5EF4-FFF2-40B4-BE49-F238E27FC236}">
                <a16:creationId xmlns:a16="http://schemas.microsoft.com/office/drawing/2014/main" id="{6EA6807A-A5EE-4C52-982F-327657BA7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421" y="1188173"/>
            <a:ext cx="2857500" cy="2381250"/>
          </a:xfrm>
          <a:prstGeom prst="rect">
            <a:avLst/>
          </a:prstGeom>
        </p:spPr>
      </p:pic>
      <p:pic>
        <p:nvPicPr>
          <p:cNvPr id="6" name="Picture 5">
            <a:extLst>
              <a:ext uri="{FF2B5EF4-FFF2-40B4-BE49-F238E27FC236}">
                <a16:creationId xmlns:a16="http://schemas.microsoft.com/office/drawing/2014/main" id="{45FEEF86-6712-4023-8652-EE54030D0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4621" y="1596620"/>
            <a:ext cx="3048000" cy="3095625"/>
          </a:xfrm>
          <a:prstGeom prst="rect">
            <a:avLst/>
          </a:prstGeom>
        </p:spPr>
      </p:pic>
    </p:spTree>
    <p:extLst>
      <p:ext uri="{BB962C8B-B14F-4D97-AF65-F5344CB8AC3E}">
        <p14:creationId xmlns:p14="http://schemas.microsoft.com/office/powerpoint/2010/main" val="167379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6371824-D2CF-46E2-84B4-993EC8D25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4" name="TextBox 243"/>
          <p:cNvSpPr txBox="1"/>
          <p:nvPr/>
        </p:nvSpPr>
        <p:spPr>
          <a:xfrm>
            <a:off x="224119" y="1"/>
            <a:ext cx="11698940" cy="707886"/>
          </a:xfrm>
          <a:prstGeom prst="rect">
            <a:avLst/>
          </a:prstGeom>
          <a:noFill/>
        </p:spPr>
        <p:txBody>
          <a:bodyPr wrap="square" rtlCol="0">
            <a:spAutoFit/>
          </a:bodyPr>
          <a:lstStyle/>
          <a:p>
            <a:pPr algn="ctr"/>
            <a:r>
              <a:rPr lang="en-US" sz="4000" dirty="0">
                <a:solidFill>
                  <a:schemeClr val="bg1"/>
                </a:solidFill>
                <a:latin typeface="Arial" panose="020B0604020202020204" pitchFamily="34" charset="0"/>
              </a:rPr>
              <a:t>The 4</a:t>
            </a:r>
            <a:r>
              <a:rPr lang="en-US" sz="4000" baseline="30000" dirty="0">
                <a:solidFill>
                  <a:schemeClr val="bg1"/>
                </a:solidFill>
                <a:latin typeface="Arial" panose="020B0604020202020204" pitchFamily="34" charset="0"/>
              </a:rPr>
              <a:t>th</a:t>
            </a:r>
            <a:r>
              <a:rPr lang="en-US" sz="4000" dirty="0">
                <a:solidFill>
                  <a:schemeClr val="bg1"/>
                </a:solidFill>
                <a:latin typeface="Arial" panose="020B0604020202020204" pitchFamily="34" charset="0"/>
              </a:rPr>
              <a:t> Article of Faith—Doctrine of Christ</a:t>
            </a:r>
          </a:p>
        </p:txBody>
      </p:sp>
      <p:sp>
        <p:nvSpPr>
          <p:cNvPr id="46" name="TextBox 45"/>
          <p:cNvSpPr txBox="1"/>
          <p:nvPr/>
        </p:nvSpPr>
        <p:spPr>
          <a:xfrm>
            <a:off x="129766" y="6488668"/>
            <a:ext cx="2971800" cy="369332"/>
          </a:xfrm>
          <a:prstGeom prst="rect">
            <a:avLst/>
          </a:prstGeom>
          <a:noFill/>
        </p:spPr>
        <p:txBody>
          <a:bodyPr wrap="square" rtlCol="0">
            <a:spAutoFit/>
          </a:bodyPr>
          <a:lstStyle/>
          <a:p>
            <a:r>
              <a:rPr lang="en-US" dirty="0">
                <a:solidFill>
                  <a:schemeClr val="bg1"/>
                </a:solidFill>
              </a:rPr>
              <a:t>Helaman 5:45</a:t>
            </a:r>
          </a:p>
        </p:txBody>
      </p:sp>
      <p:sp>
        <p:nvSpPr>
          <p:cNvPr id="47" name="Rectangle 46"/>
          <p:cNvSpPr/>
          <p:nvPr/>
        </p:nvSpPr>
        <p:spPr>
          <a:xfrm>
            <a:off x="2057400" y="990601"/>
            <a:ext cx="4267200" cy="5324535"/>
          </a:xfrm>
          <a:prstGeom prst="rect">
            <a:avLst/>
          </a:prstGeom>
        </p:spPr>
        <p:txBody>
          <a:bodyPr wrap="square">
            <a:spAutoFit/>
          </a:bodyPr>
          <a:lstStyle/>
          <a:p>
            <a:r>
              <a:rPr lang="en-US" sz="2000" dirty="0">
                <a:solidFill>
                  <a:schemeClr val="bg1"/>
                </a:solidFill>
              </a:rPr>
              <a:t>“Wherefore, my beloved brethren, I know that if ye shall follow the Son, with full purpose of heart, acting no hypocrisy and no deception before God, but with real intent, repenting of your sins, witnessing unto the Father that ye are willing to take upon you the name of Christ, by baptism—yea, by following your Lord and your Savior down into the water, according to his word, behold, then shall ye receive the Holy Ghost; yea, then cometh the</a:t>
            </a:r>
            <a:r>
              <a:rPr lang="en-US" sz="2000" baseline="30000" dirty="0">
                <a:solidFill>
                  <a:schemeClr val="bg1"/>
                </a:solidFill>
              </a:rPr>
              <a:t> </a:t>
            </a:r>
            <a:r>
              <a:rPr lang="en-US" sz="2000" dirty="0">
                <a:solidFill>
                  <a:srgbClr val="FFFF00"/>
                </a:solidFill>
              </a:rPr>
              <a:t>baptism of fire</a:t>
            </a:r>
            <a:r>
              <a:rPr lang="en-US" sz="2000" dirty="0">
                <a:solidFill>
                  <a:schemeClr val="bg1"/>
                </a:solidFill>
              </a:rPr>
              <a:t> and of the Holy Ghost; and then can ye speak with the tongue of angels, and shout praises unto the Holy One of Israel.”</a:t>
            </a:r>
          </a:p>
          <a:p>
            <a:r>
              <a:rPr lang="en-US" sz="2000" dirty="0">
                <a:solidFill>
                  <a:schemeClr val="bg1"/>
                </a:solidFill>
              </a:rPr>
              <a:t>2 Nephi 31:13</a:t>
            </a:r>
          </a:p>
        </p:txBody>
      </p:sp>
      <p:grpSp>
        <p:nvGrpSpPr>
          <p:cNvPr id="18" name="Group 17"/>
          <p:cNvGrpSpPr/>
          <p:nvPr/>
        </p:nvGrpSpPr>
        <p:grpSpPr>
          <a:xfrm>
            <a:off x="6248400" y="1371601"/>
            <a:ext cx="3810000" cy="3621107"/>
            <a:chOff x="4724400" y="1371600"/>
            <a:chExt cx="3810000" cy="3621107"/>
          </a:xfrm>
        </p:grpSpPr>
        <p:sp>
          <p:nvSpPr>
            <p:cNvPr id="11" name="TextBox 10"/>
            <p:cNvSpPr txBox="1"/>
            <p:nvPr/>
          </p:nvSpPr>
          <p:spPr>
            <a:xfrm>
              <a:off x="5486400" y="1371600"/>
              <a:ext cx="1219200" cy="523220"/>
            </a:xfrm>
            <a:prstGeom prst="rect">
              <a:avLst/>
            </a:prstGeom>
            <a:noFill/>
          </p:spPr>
          <p:txBody>
            <a:bodyPr wrap="square" rtlCol="0">
              <a:spAutoFit/>
            </a:bodyPr>
            <a:lstStyle/>
            <a:p>
              <a:r>
                <a:rPr lang="en-US" sz="2800" dirty="0">
                  <a:solidFill>
                    <a:srgbClr val="FFFF00"/>
                  </a:solidFill>
                </a:rPr>
                <a:t>Faith</a:t>
              </a:r>
            </a:p>
          </p:txBody>
        </p:sp>
        <p:sp>
          <p:nvSpPr>
            <p:cNvPr id="12" name="TextBox 11"/>
            <p:cNvSpPr txBox="1"/>
            <p:nvPr/>
          </p:nvSpPr>
          <p:spPr>
            <a:xfrm>
              <a:off x="5486400" y="2133600"/>
              <a:ext cx="2057400" cy="523220"/>
            </a:xfrm>
            <a:prstGeom prst="rect">
              <a:avLst/>
            </a:prstGeom>
            <a:noFill/>
          </p:spPr>
          <p:txBody>
            <a:bodyPr wrap="square" rtlCol="0">
              <a:spAutoFit/>
            </a:bodyPr>
            <a:lstStyle/>
            <a:p>
              <a:r>
                <a:rPr lang="en-US" sz="2800" dirty="0">
                  <a:solidFill>
                    <a:srgbClr val="FFFF00"/>
                  </a:solidFill>
                </a:rPr>
                <a:t>Repentance</a:t>
              </a:r>
            </a:p>
          </p:txBody>
        </p:sp>
        <p:sp>
          <p:nvSpPr>
            <p:cNvPr id="10" name="TextBox 9"/>
            <p:cNvSpPr txBox="1"/>
            <p:nvPr/>
          </p:nvSpPr>
          <p:spPr>
            <a:xfrm>
              <a:off x="5486400" y="3048000"/>
              <a:ext cx="2057400" cy="523220"/>
            </a:xfrm>
            <a:prstGeom prst="rect">
              <a:avLst/>
            </a:prstGeom>
            <a:noFill/>
          </p:spPr>
          <p:txBody>
            <a:bodyPr wrap="square" rtlCol="0">
              <a:spAutoFit/>
            </a:bodyPr>
            <a:lstStyle/>
            <a:p>
              <a:r>
                <a:rPr lang="en-US" sz="2800" dirty="0">
                  <a:solidFill>
                    <a:srgbClr val="FFFF00"/>
                  </a:solidFill>
                </a:rPr>
                <a:t>Baptism</a:t>
              </a:r>
            </a:p>
          </p:txBody>
        </p:sp>
        <p:sp>
          <p:nvSpPr>
            <p:cNvPr id="13" name="TextBox 12"/>
            <p:cNvSpPr txBox="1"/>
            <p:nvPr/>
          </p:nvSpPr>
          <p:spPr>
            <a:xfrm>
              <a:off x="5486400" y="4038600"/>
              <a:ext cx="3048000" cy="954107"/>
            </a:xfrm>
            <a:prstGeom prst="rect">
              <a:avLst/>
            </a:prstGeom>
            <a:noFill/>
          </p:spPr>
          <p:txBody>
            <a:bodyPr wrap="square" rtlCol="0">
              <a:spAutoFit/>
            </a:bodyPr>
            <a:lstStyle/>
            <a:p>
              <a:r>
                <a:rPr lang="en-US" sz="2800" dirty="0">
                  <a:solidFill>
                    <a:srgbClr val="FFFF00"/>
                  </a:solidFill>
                </a:rPr>
                <a:t>The Gift of the Holy Ghost</a:t>
              </a:r>
            </a:p>
          </p:txBody>
        </p:sp>
        <p:sp>
          <p:nvSpPr>
            <p:cNvPr id="14" name="Left Arrow 13"/>
            <p:cNvSpPr/>
            <p:nvPr/>
          </p:nvSpPr>
          <p:spPr>
            <a:xfrm>
              <a:off x="4724400" y="1600200"/>
              <a:ext cx="685800" cy="22860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a:off x="4724400" y="2286000"/>
              <a:ext cx="685800" cy="22860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p:cNvSpPr/>
            <p:nvPr/>
          </p:nvSpPr>
          <p:spPr>
            <a:xfrm>
              <a:off x="4724400" y="3200400"/>
              <a:ext cx="685800" cy="22860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a:off x="4724400" y="4114800"/>
              <a:ext cx="685800" cy="22860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40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560CBF-40C1-4E24-943F-56943A2E9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4" name="TextBox 243"/>
          <p:cNvSpPr txBox="1"/>
          <p:nvPr/>
        </p:nvSpPr>
        <p:spPr>
          <a:xfrm>
            <a:off x="1828800" y="1"/>
            <a:ext cx="8610600" cy="830997"/>
          </a:xfrm>
          <a:prstGeom prst="rect">
            <a:avLst/>
          </a:prstGeom>
          <a:noFill/>
        </p:spPr>
        <p:txBody>
          <a:bodyPr wrap="square" rtlCol="0">
            <a:spAutoFit/>
          </a:bodyPr>
          <a:lstStyle/>
          <a:p>
            <a:pPr algn="ctr"/>
            <a:r>
              <a:rPr lang="en-US" sz="4800" dirty="0">
                <a:solidFill>
                  <a:schemeClr val="bg1"/>
                </a:solidFill>
                <a:latin typeface="Arial" panose="020B0604020202020204" pitchFamily="34" charset="0"/>
              </a:rPr>
              <a:t>Ministering Angels</a:t>
            </a:r>
          </a:p>
        </p:txBody>
      </p:sp>
      <p:sp>
        <p:nvSpPr>
          <p:cNvPr id="46" name="TextBox 45"/>
          <p:cNvSpPr txBox="1"/>
          <p:nvPr/>
        </p:nvSpPr>
        <p:spPr>
          <a:xfrm>
            <a:off x="66392" y="6488668"/>
            <a:ext cx="2971800" cy="369332"/>
          </a:xfrm>
          <a:prstGeom prst="rect">
            <a:avLst/>
          </a:prstGeom>
          <a:noFill/>
        </p:spPr>
        <p:txBody>
          <a:bodyPr wrap="square" rtlCol="0">
            <a:spAutoFit/>
          </a:bodyPr>
          <a:lstStyle/>
          <a:p>
            <a:r>
              <a:rPr lang="en-US" dirty="0">
                <a:solidFill>
                  <a:schemeClr val="bg1"/>
                </a:solidFill>
              </a:rPr>
              <a:t>Helaman 5:47-52</a:t>
            </a:r>
          </a:p>
        </p:txBody>
      </p:sp>
      <p:sp>
        <p:nvSpPr>
          <p:cNvPr id="47" name="Rectangle 46"/>
          <p:cNvSpPr/>
          <p:nvPr/>
        </p:nvSpPr>
        <p:spPr>
          <a:xfrm>
            <a:off x="4356226" y="640533"/>
            <a:ext cx="4267200" cy="400110"/>
          </a:xfrm>
          <a:prstGeom prst="rect">
            <a:avLst/>
          </a:prstGeom>
        </p:spPr>
        <p:txBody>
          <a:bodyPr wrap="square">
            <a:spAutoFit/>
          </a:bodyPr>
          <a:lstStyle/>
          <a:p>
            <a:r>
              <a:rPr lang="en-US" sz="2000" dirty="0">
                <a:solidFill>
                  <a:srgbClr val="FFFF00"/>
                </a:solidFill>
              </a:rPr>
              <a:t>Peace unto you because of your faith</a:t>
            </a:r>
          </a:p>
        </p:txBody>
      </p:sp>
      <p:sp>
        <p:nvSpPr>
          <p:cNvPr id="18" name="Rectangle 17"/>
          <p:cNvSpPr/>
          <p:nvPr/>
        </p:nvSpPr>
        <p:spPr>
          <a:xfrm>
            <a:off x="2706231" y="1604727"/>
            <a:ext cx="4572000" cy="1477328"/>
          </a:xfrm>
          <a:prstGeom prst="rect">
            <a:avLst/>
          </a:prstGeom>
        </p:spPr>
        <p:txBody>
          <a:bodyPr>
            <a:spAutoFit/>
          </a:bodyPr>
          <a:lstStyle/>
          <a:p>
            <a:r>
              <a:rPr lang="en-US" i="1" dirty="0">
                <a:solidFill>
                  <a:schemeClr val="bg1"/>
                </a:solidFill>
              </a:rPr>
              <a:t>“And now, when they heard this they cast up their eyes as if to behold from whence the voice came; and behold, they saw the</a:t>
            </a:r>
            <a:r>
              <a:rPr lang="en-US" i="1" baseline="30000" dirty="0">
                <a:solidFill>
                  <a:schemeClr val="bg1"/>
                </a:solidFill>
              </a:rPr>
              <a:t> </a:t>
            </a:r>
            <a:r>
              <a:rPr lang="en-US" i="1" dirty="0">
                <a:solidFill>
                  <a:schemeClr val="bg1"/>
                </a:solidFill>
              </a:rPr>
              <a:t>heavens open; and angels came down out of heaven and ministered unto them.”</a:t>
            </a:r>
          </a:p>
        </p:txBody>
      </p:sp>
      <p:sp>
        <p:nvSpPr>
          <p:cNvPr id="19" name="Rectangle 18"/>
          <p:cNvSpPr/>
          <p:nvPr/>
        </p:nvSpPr>
        <p:spPr>
          <a:xfrm>
            <a:off x="7813895" y="1725441"/>
            <a:ext cx="3733800" cy="2585323"/>
          </a:xfrm>
          <a:prstGeom prst="rect">
            <a:avLst/>
          </a:prstGeom>
        </p:spPr>
        <p:txBody>
          <a:bodyPr wrap="square">
            <a:spAutoFit/>
          </a:bodyPr>
          <a:lstStyle/>
          <a:p>
            <a:pPr fontAlgn="base"/>
            <a:r>
              <a:rPr lang="en-US" i="1" dirty="0">
                <a:solidFill>
                  <a:schemeClr val="bg1"/>
                </a:solidFill>
              </a:rPr>
              <a:t>“And it came to pass that they did go forth, and did minister unto the people, declaring throughout all the regions round about all the things which they had heard and seen, insomuch that the more part of the Lamanites were convinced of them, because of the greatness of the evidences which they had received.”</a:t>
            </a:r>
          </a:p>
        </p:txBody>
      </p:sp>
      <p:sp>
        <p:nvSpPr>
          <p:cNvPr id="20" name="Rectangle 19"/>
          <p:cNvSpPr/>
          <p:nvPr/>
        </p:nvSpPr>
        <p:spPr>
          <a:xfrm>
            <a:off x="860079" y="3480304"/>
            <a:ext cx="5059378" cy="2308324"/>
          </a:xfrm>
          <a:prstGeom prst="rect">
            <a:avLst/>
          </a:prstGeom>
        </p:spPr>
        <p:txBody>
          <a:bodyPr wrap="square">
            <a:spAutoFit/>
          </a:bodyPr>
          <a:lstStyle/>
          <a:p>
            <a:pPr fontAlgn="base"/>
            <a:r>
              <a:rPr lang="en-US" dirty="0">
                <a:solidFill>
                  <a:schemeClr val="bg1"/>
                </a:solidFill>
              </a:rPr>
              <a:t>“But there are no angels who minister to this earth but those who do belong or have belonged to it.</a:t>
            </a:r>
          </a:p>
          <a:p>
            <a:pPr fontAlgn="base"/>
            <a:r>
              <a:rPr lang="en-US" dirty="0">
                <a:solidFill>
                  <a:schemeClr val="bg1"/>
                </a:solidFill>
              </a:rPr>
              <a:t>The angels do not reside on a planet like this earth;</a:t>
            </a:r>
          </a:p>
          <a:p>
            <a:pPr fontAlgn="base"/>
            <a:r>
              <a:rPr lang="en-US" dirty="0">
                <a:solidFill>
                  <a:schemeClr val="bg1"/>
                </a:solidFill>
              </a:rPr>
              <a:t>But they reside in the presence of God, on a globe like a sea of glass and fire, where all things for their glory are manifest, past, present, and future, and are continually before the Lord.”</a:t>
            </a:r>
          </a:p>
          <a:p>
            <a:pPr fontAlgn="base"/>
            <a:r>
              <a:rPr lang="en-US" dirty="0">
                <a:solidFill>
                  <a:schemeClr val="bg1"/>
                </a:solidFill>
              </a:rPr>
              <a:t>D&amp;C 130:5-7</a:t>
            </a:r>
          </a:p>
        </p:txBody>
      </p:sp>
      <p:pic>
        <p:nvPicPr>
          <p:cNvPr id="21" name="Picture 20" descr="SAM_0940.JPG"/>
          <p:cNvPicPr>
            <a:picLocks noChangeAspect="1"/>
          </p:cNvPicPr>
          <p:nvPr/>
        </p:nvPicPr>
        <p:blipFill>
          <a:blip r:embed="rId3" cstate="print"/>
          <a:stretch>
            <a:fillRect/>
          </a:stretch>
        </p:blipFill>
        <p:spPr>
          <a:xfrm>
            <a:off x="6248400" y="4343400"/>
            <a:ext cx="3505200" cy="2336800"/>
          </a:xfrm>
          <a:prstGeom prst="rect">
            <a:avLst/>
          </a:prstGeom>
        </p:spPr>
      </p:pic>
      <p:grpSp>
        <p:nvGrpSpPr>
          <p:cNvPr id="11" name="Group 3">
            <a:extLst>
              <a:ext uri="{FF2B5EF4-FFF2-40B4-BE49-F238E27FC236}">
                <a16:creationId xmlns:a16="http://schemas.microsoft.com/office/drawing/2014/main" id="{645404CC-11CB-4097-9E91-EC89905F4A17}"/>
              </a:ext>
            </a:extLst>
          </p:cNvPr>
          <p:cNvGrpSpPr/>
          <p:nvPr/>
        </p:nvGrpSpPr>
        <p:grpSpPr>
          <a:xfrm>
            <a:off x="393825" y="332619"/>
            <a:ext cx="2031972" cy="2301261"/>
            <a:chOff x="71718" y="1120588"/>
            <a:chExt cx="3070535" cy="4572000"/>
          </a:xfrm>
        </p:grpSpPr>
        <p:grpSp>
          <p:nvGrpSpPr>
            <p:cNvPr id="12" name="Group 13">
              <a:extLst>
                <a:ext uri="{FF2B5EF4-FFF2-40B4-BE49-F238E27FC236}">
                  <a16:creationId xmlns:a16="http://schemas.microsoft.com/office/drawing/2014/main" id="{0B11333F-5FEA-4DC3-A96E-106235A4E254}"/>
                </a:ext>
              </a:extLst>
            </p:cNvPr>
            <p:cNvGrpSpPr/>
            <p:nvPr/>
          </p:nvGrpSpPr>
          <p:grpSpPr>
            <a:xfrm>
              <a:off x="71718" y="1120588"/>
              <a:ext cx="3048000" cy="4572000"/>
              <a:chOff x="838200" y="1066800"/>
              <a:chExt cx="2438400" cy="3352800"/>
            </a:xfrm>
          </p:grpSpPr>
          <p:sp>
            <p:nvSpPr>
              <p:cNvPr id="14" name="Rounded Rectangle 61">
                <a:extLst>
                  <a:ext uri="{FF2B5EF4-FFF2-40B4-BE49-F238E27FC236}">
                    <a16:creationId xmlns:a16="http://schemas.microsoft.com/office/drawing/2014/main" id="{268E4141-B715-4D0E-8237-84AAC7EEE450}"/>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
                <a:extLst>
                  <a:ext uri="{FF2B5EF4-FFF2-40B4-BE49-F238E27FC236}">
                    <a16:creationId xmlns:a16="http://schemas.microsoft.com/office/drawing/2014/main" id="{CA312464-BBB0-44F9-B7D3-A28B9465792D}"/>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3">
                <a:extLst>
                  <a:ext uri="{FF2B5EF4-FFF2-40B4-BE49-F238E27FC236}">
                    <a16:creationId xmlns:a16="http://schemas.microsoft.com/office/drawing/2014/main" id="{5BBFFE0F-386A-41C7-8D8E-2BD115A352C5}"/>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4">
                <a:extLst>
                  <a:ext uri="{FF2B5EF4-FFF2-40B4-BE49-F238E27FC236}">
                    <a16:creationId xmlns:a16="http://schemas.microsoft.com/office/drawing/2014/main" id="{524F9042-4D5C-4BEA-9799-CCC8E7C9F3CC}"/>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nut 5">
                <a:extLst>
                  <a:ext uri="{FF2B5EF4-FFF2-40B4-BE49-F238E27FC236}">
                    <a16:creationId xmlns:a16="http://schemas.microsoft.com/office/drawing/2014/main" id="{242FC9AB-4EBD-4555-AFA2-407A5E49EA8D}"/>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6">
                <a:extLst>
                  <a:ext uri="{FF2B5EF4-FFF2-40B4-BE49-F238E27FC236}">
                    <a16:creationId xmlns:a16="http://schemas.microsoft.com/office/drawing/2014/main" id="{DD5F6413-61A4-486E-942B-6F6123B6E917}"/>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7">
                <a:extLst>
                  <a:ext uri="{FF2B5EF4-FFF2-40B4-BE49-F238E27FC236}">
                    <a16:creationId xmlns:a16="http://schemas.microsoft.com/office/drawing/2014/main" id="{A0BEE741-87C6-4EA6-A696-69775E64039B}"/>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Plaque 8">
                <a:extLst>
                  <a:ext uri="{FF2B5EF4-FFF2-40B4-BE49-F238E27FC236}">
                    <a16:creationId xmlns:a16="http://schemas.microsoft.com/office/drawing/2014/main" id="{9CBD0AB4-8596-4C78-8548-237BA3EE54FC}"/>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aque 9">
                <a:extLst>
                  <a:ext uri="{FF2B5EF4-FFF2-40B4-BE49-F238E27FC236}">
                    <a16:creationId xmlns:a16="http://schemas.microsoft.com/office/drawing/2014/main" id="{38665226-2301-4EEA-A446-AD0E1C28E2B6}"/>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laque 10">
                <a:extLst>
                  <a:ext uri="{FF2B5EF4-FFF2-40B4-BE49-F238E27FC236}">
                    <a16:creationId xmlns:a16="http://schemas.microsoft.com/office/drawing/2014/main" id="{26FE023A-3FD8-46AE-B008-35E7C321E1C7}"/>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BC4D1BDB-D2B0-48E7-AC0D-F6AA4758C162}"/>
                </a:ext>
              </a:extLst>
            </p:cNvPr>
            <p:cNvSpPr txBox="1"/>
            <p:nvPr/>
          </p:nvSpPr>
          <p:spPr>
            <a:xfrm>
              <a:off x="762598" y="1254182"/>
              <a:ext cx="2379655" cy="4096856"/>
            </a:xfrm>
            <a:prstGeom prst="rect">
              <a:avLst/>
            </a:prstGeom>
            <a:noFill/>
          </p:spPr>
          <p:txBody>
            <a:bodyPr wrap="square" rtlCol="0">
              <a:spAutoFit/>
            </a:bodyPr>
            <a:lstStyle/>
            <a:p>
              <a:pPr algn="ctr"/>
              <a:r>
                <a:rPr lang="en-US" sz="1600" b="1" dirty="0"/>
                <a:t>When we exercise faith in Jesus Christ and repent of our sins, the Holy Ghost will fill our hearts with peace and joy</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391688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par>
                                <p:cTn id="22" presetID="10" presetClass="exit" presetSubtype="0" fill="hold" grpId="1" nodeType="withEffect">
                                  <p:stCondLst>
                                    <p:cond delay="0"/>
                                  </p:stCondLst>
                                  <p:childTnLst>
                                    <p:animEffect transition="out" filter="fade">
                                      <p:cBhvr>
                                        <p:cTn id="23" dur="2000"/>
                                        <p:tgtEl>
                                          <p:spTgt spid="19"/>
                                        </p:tgtEl>
                                      </p:cBhvr>
                                    </p:animEffect>
                                    <p:set>
                                      <p:cBhvr>
                                        <p:cTn id="24" dur="1" fill="hold">
                                          <p:stCondLst>
                                            <p:cond delay="1999"/>
                                          </p:stCondLst>
                                        </p:cTn>
                                        <p:tgtEl>
                                          <p:spTgt spid="19"/>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000"/>
                                        <p:tgtEl>
                                          <p:spTgt spid="18"/>
                                        </p:tgtEl>
                                      </p:cBhvr>
                                    </p:animEffect>
                                    <p:set>
                                      <p:cBhvr>
                                        <p:cTn id="27"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18" grpId="0"/>
      <p:bldP spid="18" grpId="1"/>
      <p:bldP spid="19" grpId="0"/>
      <p:bldP spid="19" grpId="1"/>
      <p:bldP spid="2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93D10A-652E-4A04-9A23-F1E6D4AA1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08230" y="0"/>
            <a:ext cx="10459770" cy="4524315"/>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Spencer W. Kimball (“Circles of Exaltation” [address to CES religious educators, June 28, 1968], 5, si.lds.org). (“Hold Fast to the Iron Rod,” </a:t>
            </a:r>
            <a:r>
              <a:rPr lang="en-US" i="1" dirty="0">
                <a:solidFill>
                  <a:schemeClr val="bg1"/>
                </a:solidFill>
              </a:rPr>
              <a:t>Ensign,</a:t>
            </a:r>
            <a:r>
              <a:rPr lang="en-US" dirty="0">
                <a:solidFill>
                  <a:schemeClr val="bg1"/>
                </a:solidFill>
              </a:rPr>
              <a:t> Nov. 1978, 6).</a:t>
            </a:r>
          </a:p>
          <a:p>
            <a:endParaRPr lang="en-US" dirty="0">
              <a:solidFill>
                <a:schemeClr val="bg1"/>
              </a:solidFill>
            </a:endParaRPr>
          </a:p>
          <a:p>
            <a:r>
              <a:rPr lang="en-US" dirty="0">
                <a:solidFill>
                  <a:schemeClr val="bg1"/>
                </a:solidFill>
              </a:rPr>
              <a:t>Susan L. Warner Ensign May 1996 PP. 78-79</a:t>
            </a:r>
          </a:p>
          <a:p>
            <a:endParaRPr lang="en-US" dirty="0">
              <a:solidFill>
                <a:schemeClr val="bg1"/>
              </a:solidFill>
            </a:endParaRPr>
          </a:p>
          <a:p>
            <a:r>
              <a:rPr lang="en-US" dirty="0">
                <a:solidFill>
                  <a:schemeClr val="bg1"/>
                </a:solidFill>
              </a:rPr>
              <a:t>Book of Mormon Who’s Who by Ed J. </a:t>
            </a:r>
            <a:r>
              <a:rPr lang="en-US" dirty="0" err="1">
                <a:solidFill>
                  <a:schemeClr val="bg1"/>
                </a:solidFill>
              </a:rPr>
              <a:t>Pinegar</a:t>
            </a:r>
            <a:r>
              <a:rPr lang="en-US" dirty="0">
                <a:solidFill>
                  <a:schemeClr val="bg1"/>
                </a:solidFill>
              </a:rPr>
              <a:t> and Richard J. Allen pg. 16-17, 37-38, 109-110. 140-142</a:t>
            </a:r>
          </a:p>
          <a:p>
            <a:endParaRPr lang="en-US" dirty="0">
              <a:solidFill>
                <a:schemeClr val="bg1"/>
              </a:solidFill>
            </a:endParaRPr>
          </a:p>
          <a:p>
            <a:pPr fontAlgn="base"/>
            <a:r>
              <a:rPr lang="en-US" dirty="0">
                <a:solidFill>
                  <a:schemeClr val="bg1"/>
                </a:solidFill>
              </a:rPr>
              <a:t>Elder Paul E. </a:t>
            </a:r>
            <a:r>
              <a:rPr lang="en-US" dirty="0" err="1">
                <a:solidFill>
                  <a:schemeClr val="bg1"/>
                </a:solidFill>
              </a:rPr>
              <a:t>Koelliker</a:t>
            </a:r>
            <a:r>
              <a:rPr lang="en-US" dirty="0">
                <a:solidFill>
                  <a:schemeClr val="bg1"/>
                </a:solidFill>
              </a:rPr>
              <a:t> Recognizing Righteous Leadership July 2010 Ensign</a:t>
            </a:r>
          </a:p>
          <a:p>
            <a:pPr fontAlgn="base"/>
            <a:endParaRPr lang="en-US" dirty="0">
              <a:solidFill>
                <a:schemeClr val="bg1"/>
              </a:solidFill>
            </a:endParaRPr>
          </a:p>
          <a:p>
            <a:pPr fontAlgn="base"/>
            <a:r>
              <a:rPr lang="en-US" dirty="0">
                <a:solidFill>
                  <a:schemeClr val="bg1"/>
                </a:solidFill>
              </a:rPr>
              <a:t>Joseph Fielding McConkie and Robert L. Millet Doctrinal Commentary on the Book of Mormon Vol. 3 pg. 158</a:t>
            </a:r>
          </a:p>
          <a:p>
            <a:pPr fontAlgn="base"/>
            <a:endParaRPr lang="en-US" dirty="0">
              <a:solidFill>
                <a:schemeClr val="bg1"/>
              </a:solidFill>
            </a:endParaRPr>
          </a:p>
          <a:p>
            <a:pPr fontAlgn="base"/>
            <a:r>
              <a:rPr lang="en-US" dirty="0">
                <a:solidFill>
                  <a:schemeClr val="bg1"/>
                </a:solidFill>
              </a:rPr>
              <a:t>Saint Stephen in Glory (detail) (1601) by Giacomo </a:t>
            </a:r>
            <a:r>
              <a:rPr lang="en-US" dirty="0" err="1">
                <a:solidFill>
                  <a:schemeClr val="bg1"/>
                </a:solidFill>
              </a:rPr>
              <a:t>Cavedone</a:t>
            </a:r>
            <a:r>
              <a:rPr lang="en-US" dirty="0">
                <a:solidFill>
                  <a:schemeClr val="bg1"/>
                </a:solidFill>
              </a:rPr>
              <a:t> </a:t>
            </a:r>
          </a:p>
          <a:p>
            <a:endParaRPr lang="en-US" dirty="0">
              <a:solidFill>
                <a:schemeClr val="bg1"/>
              </a:solidFill>
            </a:endParaRPr>
          </a:p>
          <a:p>
            <a:r>
              <a:rPr lang="en-US" dirty="0">
                <a:solidFill>
                  <a:schemeClr val="bg1"/>
                </a:solidFill>
              </a:rPr>
              <a:t>What makes a good leader?  John MacArthur </a:t>
            </a:r>
            <a:r>
              <a:rPr lang="en-US" i="1" dirty="0">
                <a:solidFill>
                  <a:schemeClr val="bg1"/>
                </a:solidFill>
              </a:rPr>
              <a:t>Twelve Ordinary Men </a:t>
            </a:r>
            <a:r>
              <a:rPr lang="en-US" dirty="0">
                <a:solidFill>
                  <a:schemeClr val="bg1"/>
                </a:solidFill>
              </a:rPr>
              <a:t>pg 39-43</a:t>
            </a:r>
          </a:p>
        </p:txBody>
      </p:sp>
      <p:sp>
        <p:nvSpPr>
          <p:cNvPr id="7" name="Footer Placeholder 14">
            <a:extLst>
              <a:ext uri="{FF2B5EF4-FFF2-40B4-BE49-F238E27FC236}">
                <a16:creationId xmlns:a16="http://schemas.microsoft.com/office/drawing/2014/main" id="{36FEB379-4532-4F48-B3E6-DAE8E91300CC}"/>
              </a:ext>
            </a:extLst>
          </p:cNvPr>
          <p:cNvSpPr>
            <a:spLocks noGrp="1"/>
          </p:cNvSpPr>
          <p:nvPr/>
        </p:nvSpPr>
        <p:spPr>
          <a:xfrm>
            <a:off x="15240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4243005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1FB2901-08BA-451D-AA4A-8CFA0E7E038E}"/>
              </a:ext>
            </a:extLst>
          </p:cNvPr>
          <p:cNvGraphicFramePr>
            <a:graphicFrameLocks noGrp="1"/>
          </p:cNvGraphicFramePr>
          <p:nvPr/>
        </p:nvGraphicFramePr>
        <p:xfrm>
          <a:off x="235390" y="122138"/>
          <a:ext cx="11751400" cy="2781618"/>
        </p:xfrm>
        <a:graphic>
          <a:graphicData uri="http://schemas.openxmlformats.org/drawingml/2006/table">
            <a:tbl>
              <a:tblPr firstRow="1" bandRow="1">
                <a:tableStyleId>{5940675A-B579-460E-94D1-54222C63F5DA}</a:tableStyleId>
              </a:tblPr>
              <a:tblGrid>
                <a:gridCol w="2350280">
                  <a:extLst>
                    <a:ext uri="{9D8B030D-6E8A-4147-A177-3AD203B41FA5}">
                      <a16:colId xmlns:a16="http://schemas.microsoft.com/office/drawing/2014/main" val="1361187657"/>
                    </a:ext>
                  </a:extLst>
                </a:gridCol>
                <a:gridCol w="2350280">
                  <a:extLst>
                    <a:ext uri="{9D8B030D-6E8A-4147-A177-3AD203B41FA5}">
                      <a16:colId xmlns:a16="http://schemas.microsoft.com/office/drawing/2014/main" val="536693245"/>
                    </a:ext>
                  </a:extLst>
                </a:gridCol>
                <a:gridCol w="2350280">
                  <a:extLst>
                    <a:ext uri="{9D8B030D-6E8A-4147-A177-3AD203B41FA5}">
                      <a16:colId xmlns:a16="http://schemas.microsoft.com/office/drawing/2014/main" val="3767160319"/>
                    </a:ext>
                  </a:extLst>
                </a:gridCol>
                <a:gridCol w="2350280">
                  <a:extLst>
                    <a:ext uri="{9D8B030D-6E8A-4147-A177-3AD203B41FA5}">
                      <a16:colId xmlns:a16="http://schemas.microsoft.com/office/drawing/2014/main" val="928654566"/>
                    </a:ext>
                  </a:extLst>
                </a:gridCol>
                <a:gridCol w="2350280">
                  <a:extLst>
                    <a:ext uri="{9D8B030D-6E8A-4147-A177-3AD203B41FA5}">
                      <a16:colId xmlns:a16="http://schemas.microsoft.com/office/drawing/2014/main" val="3825486431"/>
                    </a:ext>
                  </a:extLst>
                </a:gridCol>
              </a:tblGrid>
              <a:tr h="529712">
                <a:tc>
                  <a:txBody>
                    <a:bodyPr/>
                    <a:lstStyle/>
                    <a:p>
                      <a:pPr algn="l" fontAlgn="base"/>
                      <a:r>
                        <a:rPr lang="en-US" u="none" strike="noStrike" dirty="0">
                          <a:solidFill>
                            <a:schemeClr val="tx1"/>
                          </a:solidFill>
                          <a:effectLst/>
                        </a:rPr>
                        <a:t>Helaman 5:21–25</a:t>
                      </a:r>
                      <a:endParaRPr lang="en-US" dirty="0">
                        <a:solidFill>
                          <a:schemeClr val="tx1"/>
                        </a:solidFill>
                        <a:effectLst/>
                      </a:endParaRPr>
                    </a:p>
                  </a:txBody>
                  <a:tcPr marL="95250" marR="95250" marT="66675" marB="66675" anchor="ctr"/>
                </a:tc>
                <a:tc>
                  <a:txBody>
                    <a:bodyPr/>
                    <a:lstStyle/>
                    <a:p>
                      <a:pPr algn="l" fontAlgn="base"/>
                      <a:r>
                        <a:rPr lang="en-US" u="none" strike="noStrike" dirty="0">
                          <a:solidFill>
                            <a:schemeClr val="tx1"/>
                          </a:solidFill>
                          <a:effectLst/>
                        </a:rPr>
                        <a:t>Helaman 5:26–28</a:t>
                      </a:r>
                      <a:endParaRPr lang="en-US" dirty="0">
                        <a:solidFill>
                          <a:schemeClr val="tx1"/>
                        </a:solidFill>
                        <a:effectLst/>
                      </a:endParaRPr>
                    </a:p>
                  </a:txBody>
                  <a:tcPr marL="95250" marR="95250" marT="66675" marB="66675" anchor="ctr"/>
                </a:tc>
                <a:tc>
                  <a:txBody>
                    <a:bodyPr/>
                    <a:lstStyle/>
                    <a:p>
                      <a:pPr algn="l" fontAlgn="base"/>
                      <a:r>
                        <a:rPr lang="en-US" u="none" strike="noStrike" dirty="0">
                          <a:solidFill>
                            <a:schemeClr val="tx1"/>
                          </a:solidFill>
                          <a:effectLst/>
                        </a:rPr>
                        <a:t>Helaman 5:29–34</a:t>
                      </a:r>
                      <a:endParaRPr lang="en-US" dirty="0">
                        <a:solidFill>
                          <a:schemeClr val="tx1"/>
                        </a:solidFill>
                        <a:effectLst/>
                      </a:endParaRPr>
                    </a:p>
                  </a:txBody>
                  <a:tcPr marL="95250" marR="95250" marT="66675" marB="66675" anchor="ctr"/>
                </a:tc>
                <a:tc>
                  <a:txBody>
                    <a:bodyPr/>
                    <a:lstStyle/>
                    <a:p>
                      <a:pPr algn="l" fontAlgn="base"/>
                      <a:r>
                        <a:rPr lang="en-US" u="none" strike="noStrike" dirty="0">
                          <a:solidFill>
                            <a:schemeClr val="tx1"/>
                          </a:solidFill>
                          <a:effectLst/>
                        </a:rPr>
                        <a:t>Helaman 5:35–41</a:t>
                      </a:r>
                      <a:endParaRPr lang="en-US" dirty="0">
                        <a:solidFill>
                          <a:schemeClr val="tx1"/>
                        </a:solidFill>
                        <a:effectLst/>
                      </a:endParaRPr>
                    </a:p>
                  </a:txBody>
                  <a:tcPr marL="95250" marR="95250" marT="66675" marB="66675" anchor="ctr"/>
                </a:tc>
                <a:tc>
                  <a:txBody>
                    <a:bodyPr/>
                    <a:lstStyle/>
                    <a:p>
                      <a:pPr algn="l" fontAlgn="base"/>
                      <a:r>
                        <a:rPr lang="en-US" u="none" strike="noStrike" dirty="0">
                          <a:solidFill>
                            <a:schemeClr val="tx1"/>
                          </a:solidFill>
                          <a:effectLst/>
                        </a:rPr>
                        <a:t>Helaman 5:42–45</a:t>
                      </a:r>
                      <a:endParaRPr lang="en-US" dirty="0">
                        <a:solidFill>
                          <a:schemeClr val="tx1"/>
                        </a:solidFill>
                        <a:effectLst/>
                      </a:endParaRPr>
                    </a:p>
                  </a:txBody>
                  <a:tcPr marL="95250" marR="95250" marT="66675" marB="66675" anchor="ctr"/>
                </a:tc>
                <a:extLst>
                  <a:ext uri="{0D108BD9-81ED-4DB2-BD59-A6C34878D82A}">
                    <a16:rowId xmlns:a16="http://schemas.microsoft.com/office/drawing/2014/main" val="3014849223"/>
                  </a:ext>
                </a:extLst>
              </a:tr>
              <a:tr h="2251906">
                <a:tc>
                  <a:txBody>
                    <a:bodyPr/>
                    <a:lstStyle/>
                    <a:p>
                      <a:pPr algn="l" fontAlgn="ctr"/>
                      <a:r>
                        <a:rPr lang="en-US" dirty="0">
                          <a:solidFill>
                            <a:schemeClr val="tx1"/>
                          </a:solidFill>
                          <a:effectLst/>
                        </a:rPr>
                        <a:t> </a:t>
                      </a:r>
                    </a:p>
                  </a:txBody>
                  <a:tcPr marL="95250" marR="95250" marT="66675" marB="66675" anchor="ctr"/>
                </a:tc>
                <a:tc>
                  <a:txBody>
                    <a:bodyPr/>
                    <a:lstStyle/>
                    <a:p>
                      <a:pPr algn="l" fontAlgn="ctr"/>
                      <a:r>
                        <a:rPr lang="en-US">
                          <a:solidFill>
                            <a:schemeClr val="tx1"/>
                          </a:solidFill>
                          <a:effectLst/>
                        </a:rPr>
                        <a:t> </a:t>
                      </a:r>
                    </a:p>
                  </a:txBody>
                  <a:tcPr marL="95250" marR="95250" marT="66675" marB="66675" anchor="ctr"/>
                </a:tc>
                <a:tc>
                  <a:txBody>
                    <a:bodyPr/>
                    <a:lstStyle/>
                    <a:p>
                      <a:pPr algn="l" fontAlgn="ctr"/>
                      <a:r>
                        <a:rPr lang="en-US" dirty="0">
                          <a:solidFill>
                            <a:schemeClr val="tx1"/>
                          </a:solidFill>
                          <a:effectLst/>
                        </a:rPr>
                        <a:t> </a:t>
                      </a:r>
                    </a:p>
                  </a:txBody>
                  <a:tcPr marL="95250" marR="95250" marT="66675" marB="66675" anchor="ctr"/>
                </a:tc>
                <a:tc>
                  <a:txBody>
                    <a:bodyPr/>
                    <a:lstStyle/>
                    <a:p>
                      <a:pPr algn="l" fontAlgn="ctr"/>
                      <a:r>
                        <a:rPr lang="en-US">
                          <a:solidFill>
                            <a:schemeClr val="tx1"/>
                          </a:solidFill>
                          <a:effectLst/>
                        </a:rPr>
                        <a:t> </a:t>
                      </a:r>
                    </a:p>
                  </a:txBody>
                  <a:tcPr marL="95250" marR="95250" marT="66675" marB="66675" anchor="ctr"/>
                </a:tc>
                <a:tc>
                  <a:txBody>
                    <a:bodyPr/>
                    <a:lstStyle/>
                    <a:p>
                      <a:pPr algn="l" fontAlgn="ctr"/>
                      <a:r>
                        <a:rPr lang="en-US" dirty="0">
                          <a:solidFill>
                            <a:schemeClr val="tx1"/>
                          </a:solidFill>
                          <a:effectLst/>
                        </a:rPr>
                        <a:t> </a:t>
                      </a:r>
                    </a:p>
                  </a:txBody>
                  <a:tcPr marL="95250" marR="95250" marT="66675" marB="66675" anchor="ctr"/>
                </a:tc>
                <a:extLst>
                  <a:ext uri="{0D108BD9-81ED-4DB2-BD59-A6C34878D82A}">
                    <a16:rowId xmlns:a16="http://schemas.microsoft.com/office/drawing/2014/main" val="86420731"/>
                  </a:ext>
                </a:extLst>
              </a:tr>
            </a:tbl>
          </a:graphicData>
        </a:graphic>
      </p:graphicFrame>
      <p:graphicFrame>
        <p:nvGraphicFramePr>
          <p:cNvPr id="4" name="Table 3">
            <a:extLst>
              <a:ext uri="{FF2B5EF4-FFF2-40B4-BE49-F238E27FC236}">
                <a16:creationId xmlns:a16="http://schemas.microsoft.com/office/drawing/2014/main" id="{FD83D235-A9A8-4EBB-A2BC-B873E5E023F3}"/>
              </a:ext>
            </a:extLst>
          </p:cNvPr>
          <p:cNvGraphicFramePr>
            <a:graphicFrameLocks noGrp="1"/>
          </p:cNvGraphicFramePr>
          <p:nvPr/>
        </p:nvGraphicFramePr>
        <p:xfrm>
          <a:off x="233881" y="2909097"/>
          <a:ext cx="11751400" cy="2781618"/>
        </p:xfrm>
        <a:graphic>
          <a:graphicData uri="http://schemas.openxmlformats.org/drawingml/2006/table">
            <a:tbl>
              <a:tblPr firstRow="1" bandRow="1">
                <a:tableStyleId>{5940675A-B579-460E-94D1-54222C63F5DA}</a:tableStyleId>
              </a:tblPr>
              <a:tblGrid>
                <a:gridCol w="2350280">
                  <a:extLst>
                    <a:ext uri="{9D8B030D-6E8A-4147-A177-3AD203B41FA5}">
                      <a16:colId xmlns:a16="http://schemas.microsoft.com/office/drawing/2014/main" val="1361187657"/>
                    </a:ext>
                  </a:extLst>
                </a:gridCol>
                <a:gridCol w="2350280">
                  <a:extLst>
                    <a:ext uri="{9D8B030D-6E8A-4147-A177-3AD203B41FA5}">
                      <a16:colId xmlns:a16="http://schemas.microsoft.com/office/drawing/2014/main" val="536693245"/>
                    </a:ext>
                  </a:extLst>
                </a:gridCol>
                <a:gridCol w="2350280">
                  <a:extLst>
                    <a:ext uri="{9D8B030D-6E8A-4147-A177-3AD203B41FA5}">
                      <a16:colId xmlns:a16="http://schemas.microsoft.com/office/drawing/2014/main" val="3767160319"/>
                    </a:ext>
                  </a:extLst>
                </a:gridCol>
                <a:gridCol w="2350280">
                  <a:extLst>
                    <a:ext uri="{9D8B030D-6E8A-4147-A177-3AD203B41FA5}">
                      <a16:colId xmlns:a16="http://schemas.microsoft.com/office/drawing/2014/main" val="928654566"/>
                    </a:ext>
                  </a:extLst>
                </a:gridCol>
                <a:gridCol w="2350280">
                  <a:extLst>
                    <a:ext uri="{9D8B030D-6E8A-4147-A177-3AD203B41FA5}">
                      <a16:colId xmlns:a16="http://schemas.microsoft.com/office/drawing/2014/main" val="3825486431"/>
                    </a:ext>
                  </a:extLst>
                </a:gridCol>
              </a:tblGrid>
              <a:tr h="529712">
                <a:tc>
                  <a:txBody>
                    <a:bodyPr/>
                    <a:lstStyle/>
                    <a:p>
                      <a:pPr algn="l" fontAlgn="base"/>
                      <a:r>
                        <a:rPr lang="en-US" u="none" strike="noStrike" dirty="0">
                          <a:solidFill>
                            <a:schemeClr val="tx1"/>
                          </a:solidFill>
                          <a:effectLst/>
                        </a:rPr>
                        <a:t>Helaman 5:21–25</a:t>
                      </a:r>
                      <a:endParaRPr lang="en-US" dirty="0">
                        <a:solidFill>
                          <a:schemeClr val="tx1"/>
                        </a:solidFill>
                        <a:effectLst/>
                      </a:endParaRPr>
                    </a:p>
                  </a:txBody>
                  <a:tcPr marL="95250" marR="95250" marT="66675" marB="66675" anchor="ctr"/>
                </a:tc>
                <a:tc>
                  <a:txBody>
                    <a:bodyPr/>
                    <a:lstStyle/>
                    <a:p>
                      <a:pPr algn="l" fontAlgn="base"/>
                      <a:r>
                        <a:rPr lang="en-US" u="none" strike="noStrike" dirty="0">
                          <a:solidFill>
                            <a:schemeClr val="tx1"/>
                          </a:solidFill>
                          <a:effectLst/>
                        </a:rPr>
                        <a:t>Helaman 5:26–28</a:t>
                      </a:r>
                      <a:endParaRPr lang="en-US" dirty="0">
                        <a:solidFill>
                          <a:schemeClr val="tx1"/>
                        </a:solidFill>
                        <a:effectLst/>
                      </a:endParaRPr>
                    </a:p>
                  </a:txBody>
                  <a:tcPr marL="95250" marR="95250" marT="66675" marB="66675" anchor="ctr"/>
                </a:tc>
                <a:tc>
                  <a:txBody>
                    <a:bodyPr/>
                    <a:lstStyle/>
                    <a:p>
                      <a:pPr algn="l" fontAlgn="base"/>
                      <a:r>
                        <a:rPr lang="en-US" u="none" strike="noStrike" dirty="0">
                          <a:solidFill>
                            <a:schemeClr val="tx1"/>
                          </a:solidFill>
                          <a:effectLst/>
                        </a:rPr>
                        <a:t>Helaman 5:29–34</a:t>
                      </a:r>
                      <a:endParaRPr lang="en-US" dirty="0">
                        <a:solidFill>
                          <a:schemeClr val="tx1"/>
                        </a:solidFill>
                        <a:effectLst/>
                      </a:endParaRPr>
                    </a:p>
                  </a:txBody>
                  <a:tcPr marL="95250" marR="95250" marT="66675" marB="66675" anchor="ctr"/>
                </a:tc>
                <a:tc>
                  <a:txBody>
                    <a:bodyPr/>
                    <a:lstStyle/>
                    <a:p>
                      <a:pPr algn="l" fontAlgn="base"/>
                      <a:r>
                        <a:rPr lang="en-US" u="none" strike="noStrike" dirty="0">
                          <a:solidFill>
                            <a:schemeClr val="tx1"/>
                          </a:solidFill>
                          <a:effectLst/>
                        </a:rPr>
                        <a:t>Helaman 5:35–41</a:t>
                      </a:r>
                      <a:endParaRPr lang="en-US" dirty="0">
                        <a:solidFill>
                          <a:schemeClr val="tx1"/>
                        </a:solidFill>
                        <a:effectLst/>
                      </a:endParaRPr>
                    </a:p>
                  </a:txBody>
                  <a:tcPr marL="95250" marR="95250" marT="66675" marB="66675" anchor="ctr"/>
                </a:tc>
                <a:tc>
                  <a:txBody>
                    <a:bodyPr/>
                    <a:lstStyle/>
                    <a:p>
                      <a:pPr algn="l" fontAlgn="base"/>
                      <a:r>
                        <a:rPr lang="en-US" u="none" strike="noStrike" dirty="0">
                          <a:solidFill>
                            <a:schemeClr val="tx1"/>
                          </a:solidFill>
                          <a:effectLst/>
                        </a:rPr>
                        <a:t>Helaman 5:42–45</a:t>
                      </a:r>
                      <a:endParaRPr lang="en-US" dirty="0">
                        <a:solidFill>
                          <a:schemeClr val="tx1"/>
                        </a:solidFill>
                        <a:effectLst/>
                      </a:endParaRPr>
                    </a:p>
                  </a:txBody>
                  <a:tcPr marL="95250" marR="95250" marT="66675" marB="66675" anchor="ctr"/>
                </a:tc>
                <a:extLst>
                  <a:ext uri="{0D108BD9-81ED-4DB2-BD59-A6C34878D82A}">
                    <a16:rowId xmlns:a16="http://schemas.microsoft.com/office/drawing/2014/main" val="3014849223"/>
                  </a:ext>
                </a:extLst>
              </a:tr>
              <a:tr h="2251906">
                <a:tc>
                  <a:txBody>
                    <a:bodyPr/>
                    <a:lstStyle/>
                    <a:p>
                      <a:pPr algn="l" fontAlgn="ctr"/>
                      <a:r>
                        <a:rPr lang="en-US" dirty="0">
                          <a:solidFill>
                            <a:schemeClr val="tx1"/>
                          </a:solidFill>
                          <a:effectLst/>
                        </a:rPr>
                        <a:t> </a:t>
                      </a:r>
                    </a:p>
                  </a:txBody>
                  <a:tcPr marL="95250" marR="95250" marT="66675" marB="66675" anchor="ctr"/>
                </a:tc>
                <a:tc>
                  <a:txBody>
                    <a:bodyPr/>
                    <a:lstStyle/>
                    <a:p>
                      <a:pPr algn="l" fontAlgn="ctr"/>
                      <a:r>
                        <a:rPr lang="en-US">
                          <a:solidFill>
                            <a:schemeClr val="tx1"/>
                          </a:solidFill>
                          <a:effectLst/>
                        </a:rPr>
                        <a:t> </a:t>
                      </a:r>
                    </a:p>
                  </a:txBody>
                  <a:tcPr marL="95250" marR="95250" marT="66675" marB="66675" anchor="ctr"/>
                </a:tc>
                <a:tc>
                  <a:txBody>
                    <a:bodyPr/>
                    <a:lstStyle/>
                    <a:p>
                      <a:pPr algn="l" fontAlgn="ctr"/>
                      <a:r>
                        <a:rPr lang="en-US" dirty="0">
                          <a:solidFill>
                            <a:schemeClr val="tx1"/>
                          </a:solidFill>
                          <a:effectLst/>
                        </a:rPr>
                        <a:t> </a:t>
                      </a:r>
                    </a:p>
                  </a:txBody>
                  <a:tcPr marL="95250" marR="95250" marT="66675" marB="66675" anchor="ctr"/>
                </a:tc>
                <a:tc>
                  <a:txBody>
                    <a:bodyPr/>
                    <a:lstStyle/>
                    <a:p>
                      <a:pPr algn="l" fontAlgn="ctr"/>
                      <a:r>
                        <a:rPr lang="en-US">
                          <a:solidFill>
                            <a:schemeClr val="tx1"/>
                          </a:solidFill>
                          <a:effectLst/>
                        </a:rPr>
                        <a:t> </a:t>
                      </a:r>
                    </a:p>
                  </a:txBody>
                  <a:tcPr marL="95250" marR="95250" marT="66675" marB="66675" anchor="ctr"/>
                </a:tc>
                <a:tc>
                  <a:txBody>
                    <a:bodyPr/>
                    <a:lstStyle/>
                    <a:p>
                      <a:pPr algn="l" fontAlgn="ctr"/>
                      <a:r>
                        <a:rPr lang="en-US" dirty="0">
                          <a:solidFill>
                            <a:schemeClr val="tx1"/>
                          </a:solidFill>
                          <a:effectLst/>
                        </a:rPr>
                        <a:t> </a:t>
                      </a:r>
                    </a:p>
                  </a:txBody>
                  <a:tcPr marL="95250" marR="95250" marT="66675" marB="66675" anchor="ctr"/>
                </a:tc>
                <a:extLst>
                  <a:ext uri="{0D108BD9-81ED-4DB2-BD59-A6C34878D82A}">
                    <a16:rowId xmlns:a16="http://schemas.microsoft.com/office/drawing/2014/main" val="86420731"/>
                  </a:ext>
                </a:extLst>
              </a:tr>
            </a:tbl>
          </a:graphicData>
        </a:graphic>
      </p:graphicFrame>
      <p:sp>
        <p:nvSpPr>
          <p:cNvPr id="5" name="TextBox 4">
            <a:extLst>
              <a:ext uri="{FF2B5EF4-FFF2-40B4-BE49-F238E27FC236}">
                <a16:creationId xmlns:a16="http://schemas.microsoft.com/office/drawing/2014/main" id="{158C8A8D-32FC-4CDC-9428-BAF2624D8BC7}"/>
              </a:ext>
            </a:extLst>
          </p:cNvPr>
          <p:cNvSpPr txBox="1"/>
          <p:nvPr/>
        </p:nvSpPr>
        <p:spPr>
          <a:xfrm>
            <a:off x="0" y="6488668"/>
            <a:ext cx="5232903" cy="369332"/>
          </a:xfrm>
          <a:prstGeom prst="rect">
            <a:avLst/>
          </a:prstGeom>
          <a:noFill/>
        </p:spPr>
        <p:txBody>
          <a:bodyPr wrap="square" rtlCol="0">
            <a:spAutoFit/>
          </a:bodyPr>
          <a:lstStyle/>
          <a:p>
            <a:r>
              <a:rPr lang="en-US" dirty="0"/>
              <a:t>Draw a Picture Activity—set of 2</a:t>
            </a:r>
          </a:p>
        </p:txBody>
      </p:sp>
    </p:spTree>
    <p:extLst>
      <p:ext uri="{BB962C8B-B14F-4D97-AF65-F5344CB8AC3E}">
        <p14:creationId xmlns:p14="http://schemas.microsoft.com/office/powerpoint/2010/main" val="37423519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916C0-6DBE-0169-942B-B18980A3B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AA84462-FC74-E430-F65D-E3D9E2391B6E}"/>
              </a:ext>
            </a:extLst>
          </p:cNvPr>
          <p:cNvSpPr txBox="1"/>
          <p:nvPr/>
        </p:nvSpPr>
        <p:spPr>
          <a:xfrm>
            <a:off x="1524000" y="637954"/>
            <a:ext cx="9144000" cy="1938992"/>
          </a:xfrm>
          <a:prstGeom prst="rect">
            <a:avLst/>
          </a:prstGeom>
          <a:noFill/>
        </p:spPr>
        <p:txBody>
          <a:bodyPr wrap="square" rtlCol="0">
            <a:spAutoFit/>
          </a:bodyPr>
          <a:lstStyle/>
          <a:p>
            <a:pPr algn="ctr"/>
            <a:r>
              <a:rPr lang="en-US" sz="4000" dirty="0">
                <a:solidFill>
                  <a:schemeClr val="bg1"/>
                </a:solidFill>
                <a:latin typeface="Impact" pitchFamily="34" charset="0"/>
              </a:rPr>
              <a:t>Loss of a Society</a:t>
            </a:r>
          </a:p>
          <a:p>
            <a:pPr algn="ctr"/>
            <a:endParaRPr lang="en-US" sz="4000" dirty="0">
              <a:solidFill>
                <a:schemeClr val="bg1"/>
              </a:solidFill>
              <a:latin typeface="Impact" pitchFamily="34" charset="0"/>
            </a:endParaRPr>
          </a:p>
          <a:p>
            <a:pPr algn="ctr"/>
            <a:r>
              <a:rPr lang="en-US" sz="4000" dirty="0">
                <a:solidFill>
                  <a:schemeClr val="bg1"/>
                </a:solidFill>
                <a:latin typeface="Impact" pitchFamily="34" charset="0"/>
              </a:rPr>
              <a:t>Helaman 6</a:t>
            </a:r>
          </a:p>
        </p:txBody>
      </p:sp>
      <p:grpSp>
        <p:nvGrpSpPr>
          <p:cNvPr id="4" name="Group 3">
            <a:extLst>
              <a:ext uri="{FF2B5EF4-FFF2-40B4-BE49-F238E27FC236}">
                <a16:creationId xmlns:a16="http://schemas.microsoft.com/office/drawing/2014/main" id="{7B916707-23F0-8B90-B9A5-D78C40C26B0E}"/>
              </a:ext>
            </a:extLst>
          </p:cNvPr>
          <p:cNvGrpSpPr/>
          <p:nvPr/>
        </p:nvGrpSpPr>
        <p:grpSpPr>
          <a:xfrm>
            <a:off x="1169582" y="2137945"/>
            <a:ext cx="2023596" cy="4082101"/>
            <a:chOff x="5346291" y="1818557"/>
            <a:chExt cx="2562385" cy="4820378"/>
          </a:xfrm>
        </p:grpSpPr>
        <p:sp>
          <p:nvSpPr>
            <p:cNvPr id="5" name="Oval 4">
              <a:extLst>
                <a:ext uri="{FF2B5EF4-FFF2-40B4-BE49-F238E27FC236}">
                  <a16:creationId xmlns:a16="http://schemas.microsoft.com/office/drawing/2014/main" id="{D2F33BDE-834C-1D72-3457-4487AE3F5F32}"/>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D729819-F6D7-859A-8193-9725AFDF9AFA}"/>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C2C898BC-EC2C-737D-A700-D6A2E2B59700}"/>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5D1C1A0C-1040-E5E6-7D3C-02AB9B061A2D}"/>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442F750-8460-8B74-6636-D361088CADA0}"/>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CD02CC1-7092-7CDF-6C87-07631B003F7F}"/>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96631F07-D635-7B26-0083-F0ED01AAF392}"/>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6BDFAC19-EFFD-CA57-CED3-35237E3A2AF6}"/>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uble Wave 12">
              <a:extLst>
                <a:ext uri="{FF2B5EF4-FFF2-40B4-BE49-F238E27FC236}">
                  <a16:creationId xmlns:a16="http://schemas.microsoft.com/office/drawing/2014/main" id="{75CFF4CE-8A24-2C0C-73A9-D874CA8A6538}"/>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uble Wave 13">
              <a:extLst>
                <a:ext uri="{FF2B5EF4-FFF2-40B4-BE49-F238E27FC236}">
                  <a16:creationId xmlns:a16="http://schemas.microsoft.com/office/drawing/2014/main" id="{AD329FAC-8CD5-5FA5-C722-84541BABF21B}"/>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BB3FE35-D51C-9B9D-1F53-27D04ABCB501}"/>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C60DAE9F-7BE2-B5E2-9A6F-8BFD09E7E3E9}"/>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79447D51-DFD8-20A6-FF30-E39639F9B4C5}"/>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0A2CCC18-2A70-FE3F-5A9B-841AC3A9D7B2}"/>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02E4258-0449-3A17-88AA-7DB0EC1EAA8F}"/>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64">
              <a:extLst>
                <a:ext uri="{FF2B5EF4-FFF2-40B4-BE49-F238E27FC236}">
                  <a16:creationId xmlns:a16="http://schemas.microsoft.com/office/drawing/2014/main" id="{5A7BC5AD-63D5-CE45-65E4-263817545BEA}"/>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357">
              <a:extLst>
                <a:ext uri="{FF2B5EF4-FFF2-40B4-BE49-F238E27FC236}">
                  <a16:creationId xmlns:a16="http://schemas.microsoft.com/office/drawing/2014/main" id="{B2DE2D81-CAD5-C55B-63AC-81EF4F2269E4}"/>
                </a:ext>
              </a:extLst>
            </p:cNvPr>
            <p:cNvGrpSpPr/>
            <p:nvPr/>
          </p:nvGrpSpPr>
          <p:grpSpPr>
            <a:xfrm rot="788617">
              <a:off x="5580790" y="5878101"/>
              <a:ext cx="565563" cy="329168"/>
              <a:chOff x="533400" y="4953000"/>
              <a:chExt cx="1828800" cy="685800"/>
            </a:xfrm>
          </p:grpSpPr>
          <p:sp>
            <p:nvSpPr>
              <p:cNvPr id="38" name="Plaque 37">
                <a:extLst>
                  <a:ext uri="{FF2B5EF4-FFF2-40B4-BE49-F238E27FC236}">
                    <a16:creationId xmlns:a16="http://schemas.microsoft.com/office/drawing/2014/main" id="{0A80FBDF-09C8-4E76-7A15-6ABC7F933AD3}"/>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laque 38">
                <a:extLst>
                  <a:ext uri="{FF2B5EF4-FFF2-40B4-BE49-F238E27FC236}">
                    <a16:creationId xmlns:a16="http://schemas.microsoft.com/office/drawing/2014/main" id="{4E4D9368-6D06-2A65-4041-36819F89F95D}"/>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laque 39">
                <a:extLst>
                  <a:ext uri="{FF2B5EF4-FFF2-40B4-BE49-F238E27FC236}">
                    <a16:creationId xmlns:a16="http://schemas.microsoft.com/office/drawing/2014/main" id="{88EC9AFB-4C08-4C51-565D-27B16236308F}"/>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358">
              <a:extLst>
                <a:ext uri="{FF2B5EF4-FFF2-40B4-BE49-F238E27FC236}">
                  <a16:creationId xmlns:a16="http://schemas.microsoft.com/office/drawing/2014/main" id="{EC459AE5-E0A7-BCE6-0AF6-091F4D785A56}"/>
                </a:ext>
              </a:extLst>
            </p:cNvPr>
            <p:cNvGrpSpPr/>
            <p:nvPr/>
          </p:nvGrpSpPr>
          <p:grpSpPr>
            <a:xfrm rot="21218663">
              <a:off x="7171217" y="5948339"/>
              <a:ext cx="580503" cy="331830"/>
              <a:chOff x="533400" y="4953000"/>
              <a:chExt cx="1828800" cy="685800"/>
            </a:xfrm>
          </p:grpSpPr>
          <p:sp>
            <p:nvSpPr>
              <p:cNvPr id="35" name="Plaque 34">
                <a:extLst>
                  <a:ext uri="{FF2B5EF4-FFF2-40B4-BE49-F238E27FC236}">
                    <a16:creationId xmlns:a16="http://schemas.microsoft.com/office/drawing/2014/main" id="{85EE2341-BDBD-4E25-7407-21208E886D28}"/>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aque 35">
                <a:extLst>
                  <a:ext uri="{FF2B5EF4-FFF2-40B4-BE49-F238E27FC236}">
                    <a16:creationId xmlns:a16="http://schemas.microsoft.com/office/drawing/2014/main" id="{2B709725-5324-1F95-3D17-8A492C10AF66}"/>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aque 36">
                <a:extLst>
                  <a:ext uri="{FF2B5EF4-FFF2-40B4-BE49-F238E27FC236}">
                    <a16:creationId xmlns:a16="http://schemas.microsoft.com/office/drawing/2014/main" id="{F9B9E4A8-EB62-42EA-CF3C-8B747FF8D9C1}"/>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358">
              <a:extLst>
                <a:ext uri="{FF2B5EF4-FFF2-40B4-BE49-F238E27FC236}">
                  <a16:creationId xmlns:a16="http://schemas.microsoft.com/office/drawing/2014/main" id="{A695682A-3438-0352-C3E7-2531CFC83EFC}"/>
                </a:ext>
              </a:extLst>
            </p:cNvPr>
            <p:cNvGrpSpPr/>
            <p:nvPr/>
          </p:nvGrpSpPr>
          <p:grpSpPr>
            <a:xfrm>
              <a:off x="5786707" y="2033665"/>
              <a:ext cx="537440" cy="331830"/>
              <a:chOff x="533400" y="4953000"/>
              <a:chExt cx="1828800" cy="685800"/>
            </a:xfrm>
          </p:grpSpPr>
          <p:sp>
            <p:nvSpPr>
              <p:cNvPr id="32" name="Plaque 31">
                <a:extLst>
                  <a:ext uri="{FF2B5EF4-FFF2-40B4-BE49-F238E27FC236}">
                    <a16:creationId xmlns:a16="http://schemas.microsoft.com/office/drawing/2014/main" id="{A572336A-0F38-DE32-C4C2-3A9421A1ABF6}"/>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laque 32">
                <a:extLst>
                  <a:ext uri="{FF2B5EF4-FFF2-40B4-BE49-F238E27FC236}">
                    <a16:creationId xmlns:a16="http://schemas.microsoft.com/office/drawing/2014/main" id="{8DE47010-3324-FBF4-2C66-BA7CCD499A84}"/>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aque 33">
                <a:extLst>
                  <a:ext uri="{FF2B5EF4-FFF2-40B4-BE49-F238E27FC236}">
                    <a16:creationId xmlns:a16="http://schemas.microsoft.com/office/drawing/2014/main" id="{BD3A4013-C8E4-B626-32B3-EC8B5E883F36}"/>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358">
              <a:extLst>
                <a:ext uri="{FF2B5EF4-FFF2-40B4-BE49-F238E27FC236}">
                  <a16:creationId xmlns:a16="http://schemas.microsoft.com/office/drawing/2014/main" id="{D1B9117E-A914-5BCE-F4B7-584E97DBF5F6}"/>
                </a:ext>
              </a:extLst>
            </p:cNvPr>
            <p:cNvGrpSpPr/>
            <p:nvPr/>
          </p:nvGrpSpPr>
          <p:grpSpPr>
            <a:xfrm>
              <a:off x="6372556" y="2018890"/>
              <a:ext cx="537440" cy="331830"/>
              <a:chOff x="533400" y="4953000"/>
              <a:chExt cx="1828800" cy="685800"/>
            </a:xfrm>
          </p:grpSpPr>
          <p:sp>
            <p:nvSpPr>
              <p:cNvPr id="29" name="Plaque 28">
                <a:extLst>
                  <a:ext uri="{FF2B5EF4-FFF2-40B4-BE49-F238E27FC236}">
                    <a16:creationId xmlns:a16="http://schemas.microsoft.com/office/drawing/2014/main" id="{7E8A30CD-AD33-04BA-2BBB-2B9478FB3221}"/>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laque 29">
                <a:extLst>
                  <a:ext uri="{FF2B5EF4-FFF2-40B4-BE49-F238E27FC236}">
                    <a16:creationId xmlns:a16="http://schemas.microsoft.com/office/drawing/2014/main" id="{9D3D6E0B-4CB9-27D0-82F0-333E3366BB69}"/>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aque 30">
                <a:extLst>
                  <a:ext uri="{FF2B5EF4-FFF2-40B4-BE49-F238E27FC236}">
                    <a16:creationId xmlns:a16="http://schemas.microsoft.com/office/drawing/2014/main" id="{C5E736AA-3F84-4BD9-F96F-BAF4E41B9DCD}"/>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358">
              <a:extLst>
                <a:ext uri="{FF2B5EF4-FFF2-40B4-BE49-F238E27FC236}">
                  <a16:creationId xmlns:a16="http://schemas.microsoft.com/office/drawing/2014/main" id="{43BACA24-010B-893F-195A-A910ED2B4C8B}"/>
                </a:ext>
              </a:extLst>
            </p:cNvPr>
            <p:cNvGrpSpPr/>
            <p:nvPr/>
          </p:nvGrpSpPr>
          <p:grpSpPr>
            <a:xfrm>
              <a:off x="6961976" y="2041051"/>
              <a:ext cx="537440" cy="331830"/>
              <a:chOff x="533400" y="4953000"/>
              <a:chExt cx="1828800" cy="685800"/>
            </a:xfrm>
          </p:grpSpPr>
          <p:sp>
            <p:nvSpPr>
              <p:cNvPr id="26" name="Plaque 25">
                <a:extLst>
                  <a:ext uri="{FF2B5EF4-FFF2-40B4-BE49-F238E27FC236}">
                    <a16:creationId xmlns:a16="http://schemas.microsoft.com/office/drawing/2014/main" id="{609DC2F2-8DE6-C324-6B87-3B43F20A2FE9}"/>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laque 26">
                <a:extLst>
                  <a:ext uri="{FF2B5EF4-FFF2-40B4-BE49-F238E27FC236}">
                    <a16:creationId xmlns:a16="http://schemas.microsoft.com/office/drawing/2014/main" id="{70D0064D-9526-A5B3-DD6D-CFC81BB8553B}"/>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aque 27">
                <a:extLst>
                  <a:ext uri="{FF2B5EF4-FFF2-40B4-BE49-F238E27FC236}">
                    <a16:creationId xmlns:a16="http://schemas.microsoft.com/office/drawing/2014/main" id="{D3711F1D-8382-DE43-2308-AF93C448FA5D}"/>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5" name="Group 274">
            <a:extLst>
              <a:ext uri="{FF2B5EF4-FFF2-40B4-BE49-F238E27FC236}">
                <a16:creationId xmlns:a16="http://schemas.microsoft.com/office/drawing/2014/main" id="{62D72A04-033E-9F79-A0D0-49DB6ACEAF3E}"/>
              </a:ext>
            </a:extLst>
          </p:cNvPr>
          <p:cNvGrpSpPr/>
          <p:nvPr/>
        </p:nvGrpSpPr>
        <p:grpSpPr>
          <a:xfrm>
            <a:off x="4735575" y="2534863"/>
            <a:ext cx="7060675" cy="4136393"/>
            <a:chOff x="1413243" y="523532"/>
            <a:chExt cx="10623469" cy="6223604"/>
          </a:xfrm>
        </p:grpSpPr>
        <p:grpSp>
          <p:nvGrpSpPr>
            <p:cNvPr id="41" name="Group 163">
              <a:extLst>
                <a:ext uri="{FF2B5EF4-FFF2-40B4-BE49-F238E27FC236}">
                  <a16:creationId xmlns:a16="http://schemas.microsoft.com/office/drawing/2014/main" id="{430DC79E-5FBD-F17F-FDC0-4C6C3C958C13}"/>
                </a:ext>
              </a:extLst>
            </p:cNvPr>
            <p:cNvGrpSpPr/>
            <p:nvPr/>
          </p:nvGrpSpPr>
          <p:grpSpPr>
            <a:xfrm>
              <a:off x="1857675" y="639357"/>
              <a:ext cx="2530766" cy="4816597"/>
              <a:chOff x="2487500" y="1794178"/>
              <a:chExt cx="1224741" cy="3261838"/>
            </a:xfrm>
          </p:grpSpPr>
          <p:sp>
            <p:nvSpPr>
              <p:cNvPr id="42" name="Oval 41">
                <a:extLst>
                  <a:ext uri="{FF2B5EF4-FFF2-40B4-BE49-F238E27FC236}">
                    <a16:creationId xmlns:a16="http://schemas.microsoft.com/office/drawing/2014/main" id="{2A9A4ED7-6C31-A2D6-8CA2-C55397A2CF35}"/>
                  </a:ext>
                </a:extLst>
              </p:cNvPr>
              <p:cNvSpPr/>
              <p:nvPr/>
            </p:nvSpPr>
            <p:spPr>
              <a:xfrm rot="18242526">
                <a:off x="3462395" y="3821603"/>
                <a:ext cx="233602" cy="26609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FE460F0-DA12-5AF8-FF3D-BF3FEBCB30EB}"/>
                  </a:ext>
                </a:extLst>
              </p:cNvPr>
              <p:cNvSpPr/>
              <p:nvPr/>
            </p:nvSpPr>
            <p:spPr>
              <a:xfrm rot="1434122">
                <a:off x="2487500" y="3714414"/>
                <a:ext cx="187249" cy="44293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Manual Operation 166">
                <a:extLst>
                  <a:ext uri="{FF2B5EF4-FFF2-40B4-BE49-F238E27FC236}">
                    <a16:creationId xmlns:a16="http://schemas.microsoft.com/office/drawing/2014/main" id="{07F15D4D-0298-4102-4086-5DDA5E3D373D}"/>
                  </a:ext>
                </a:extLst>
              </p:cNvPr>
              <p:cNvSpPr/>
              <p:nvPr/>
            </p:nvSpPr>
            <p:spPr>
              <a:xfrm rot="12310857">
                <a:off x="2578069" y="2918098"/>
                <a:ext cx="329120" cy="1146434"/>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Manual Operation 167">
                <a:extLst>
                  <a:ext uri="{FF2B5EF4-FFF2-40B4-BE49-F238E27FC236}">
                    <a16:creationId xmlns:a16="http://schemas.microsoft.com/office/drawing/2014/main" id="{DA5A4681-FCAF-4CF6-37BB-7D8BF4B467D3}"/>
                  </a:ext>
                </a:extLst>
              </p:cNvPr>
              <p:cNvSpPr/>
              <p:nvPr/>
            </p:nvSpPr>
            <p:spPr>
              <a:xfrm rot="9335504" flipH="1">
                <a:off x="3227034" y="2834822"/>
                <a:ext cx="329120" cy="1169981"/>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loud 45">
                <a:extLst>
                  <a:ext uri="{FF2B5EF4-FFF2-40B4-BE49-F238E27FC236}">
                    <a16:creationId xmlns:a16="http://schemas.microsoft.com/office/drawing/2014/main" id="{628E394F-DA08-A264-93D3-AE3074310325}"/>
                  </a:ext>
                </a:extLst>
              </p:cNvPr>
              <p:cNvSpPr/>
              <p:nvPr/>
            </p:nvSpPr>
            <p:spPr>
              <a:xfrm flipH="1">
                <a:off x="3063678" y="1948152"/>
                <a:ext cx="454747"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a:extLst>
                  <a:ext uri="{FF2B5EF4-FFF2-40B4-BE49-F238E27FC236}">
                    <a16:creationId xmlns:a16="http://schemas.microsoft.com/office/drawing/2014/main" id="{F16438D8-8336-7032-D1F9-FE92C2BAD164}"/>
                  </a:ext>
                </a:extLst>
              </p:cNvPr>
              <p:cNvSpPr/>
              <p:nvPr/>
            </p:nvSpPr>
            <p:spPr>
              <a:xfrm flipH="1">
                <a:off x="2608931" y="2025138"/>
                <a:ext cx="454747"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4DA82D3-C529-AA47-E541-CEA786907D97}"/>
                  </a:ext>
                </a:extLst>
              </p:cNvPr>
              <p:cNvSpPr/>
              <p:nvPr/>
            </p:nvSpPr>
            <p:spPr>
              <a:xfrm rot="20001088">
                <a:off x="2755115" y="4739632"/>
                <a:ext cx="374499" cy="316384"/>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1736803-78BC-72C6-AC6C-409DC2773E9F}"/>
                  </a:ext>
                </a:extLst>
              </p:cNvPr>
              <p:cNvSpPr/>
              <p:nvPr/>
            </p:nvSpPr>
            <p:spPr>
              <a:xfrm rot="1608598">
                <a:off x="3039388" y="4663084"/>
                <a:ext cx="374499" cy="316384"/>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anual Operation 49">
                <a:extLst>
                  <a:ext uri="{FF2B5EF4-FFF2-40B4-BE49-F238E27FC236}">
                    <a16:creationId xmlns:a16="http://schemas.microsoft.com/office/drawing/2014/main" id="{5082E9B9-4C02-F646-2385-A9BCB5CA850A}"/>
                  </a:ext>
                </a:extLst>
              </p:cNvPr>
              <p:cNvSpPr/>
              <p:nvPr/>
            </p:nvSpPr>
            <p:spPr>
              <a:xfrm rot="10800000">
                <a:off x="2722617" y="2871994"/>
                <a:ext cx="682122" cy="1924672"/>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Extract 50">
                <a:extLst>
                  <a:ext uri="{FF2B5EF4-FFF2-40B4-BE49-F238E27FC236}">
                    <a16:creationId xmlns:a16="http://schemas.microsoft.com/office/drawing/2014/main" id="{D4937FAA-5F1F-526C-69C0-AC0869174FD5}"/>
                  </a:ext>
                </a:extLst>
              </p:cNvPr>
              <p:cNvSpPr/>
              <p:nvPr/>
            </p:nvSpPr>
            <p:spPr>
              <a:xfrm rot="10800000">
                <a:off x="2906522" y="2999602"/>
                <a:ext cx="327686" cy="488287"/>
              </a:xfrm>
              <a:prstGeom prst="flowChartExtra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50">
                <a:extLst>
                  <a:ext uri="{FF2B5EF4-FFF2-40B4-BE49-F238E27FC236}">
                    <a16:creationId xmlns:a16="http://schemas.microsoft.com/office/drawing/2014/main" id="{AB0BEDAF-91A4-6AE5-B116-F408C2434645}"/>
                  </a:ext>
                </a:extLst>
              </p:cNvPr>
              <p:cNvSpPr/>
              <p:nvPr/>
            </p:nvSpPr>
            <p:spPr>
              <a:xfrm rot="1691852">
                <a:off x="2977083" y="2833315"/>
                <a:ext cx="84841" cy="1735677"/>
              </a:xfrm>
              <a:prstGeom prst="roundRect">
                <a:avLst>
                  <a:gd name="adj" fmla="val 24929"/>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entagon 175">
                <a:extLst>
                  <a:ext uri="{FF2B5EF4-FFF2-40B4-BE49-F238E27FC236}">
                    <a16:creationId xmlns:a16="http://schemas.microsoft.com/office/drawing/2014/main" id="{59104AC0-74EB-FC27-815E-0395C4BEC905}"/>
                  </a:ext>
                </a:extLst>
              </p:cNvPr>
              <p:cNvSpPr/>
              <p:nvPr/>
            </p:nvSpPr>
            <p:spPr>
              <a:xfrm rot="5400000">
                <a:off x="2553103" y="4293441"/>
                <a:ext cx="506215" cy="280874"/>
              </a:xfrm>
              <a:prstGeom prst="homePlate">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01A51F2-BC8A-89BD-0A51-2D99955D530B}"/>
                  </a:ext>
                </a:extLst>
              </p:cNvPr>
              <p:cNvSpPr/>
              <p:nvPr/>
            </p:nvSpPr>
            <p:spPr>
              <a:xfrm>
                <a:off x="2665774" y="4180769"/>
                <a:ext cx="280874" cy="126553"/>
              </a:xfrm>
              <a:prstGeom prst="rect">
                <a:avLst/>
              </a:prstGeom>
              <a:solidFill>
                <a:srgbClr val="C5AA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62">
                <a:extLst>
                  <a:ext uri="{FF2B5EF4-FFF2-40B4-BE49-F238E27FC236}">
                    <a16:creationId xmlns:a16="http://schemas.microsoft.com/office/drawing/2014/main" id="{5E1E3578-C9FE-E463-8AC7-FFCC38F8EB22}"/>
                  </a:ext>
                </a:extLst>
              </p:cNvPr>
              <p:cNvSpPr/>
              <p:nvPr/>
            </p:nvSpPr>
            <p:spPr>
              <a:xfrm>
                <a:off x="2766086" y="1923897"/>
                <a:ext cx="608560" cy="12560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loud 55">
                <a:extLst>
                  <a:ext uri="{FF2B5EF4-FFF2-40B4-BE49-F238E27FC236}">
                    <a16:creationId xmlns:a16="http://schemas.microsoft.com/office/drawing/2014/main" id="{5C06E3DC-5907-84D5-FB49-5232480B3E02}"/>
                  </a:ext>
                </a:extLst>
              </p:cNvPr>
              <p:cNvSpPr/>
              <p:nvPr/>
            </p:nvSpPr>
            <p:spPr>
              <a:xfrm flipH="1">
                <a:off x="2722617" y="1794178"/>
                <a:ext cx="738965"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179">
                <a:extLst>
                  <a:ext uri="{FF2B5EF4-FFF2-40B4-BE49-F238E27FC236}">
                    <a16:creationId xmlns:a16="http://schemas.microsoft.com/office/drawing/2014/main" id="{85EE9862-7964-743D-A8E0-E6AB99A8B5BD}"/>
                  </a:ext>
                </a:extLst>
              </p:cNvPr>
              <p:cNvSpPr/>
              <p:nvPr/>
            </p:nvSpPr>
            <p:spPr>
              <a:xfrm>
                <a:off x="2666999" y="2179112"/>
                <a:ext cx="838199" cy="106888"/>
              </a:xfrm>
              <a:prstGeom prst="roundRect">
                <a:avLst/>
              </a:prstGeom>
              <a:solidFill>
                <a:srgbClr val="D8941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oud 180">
                <a:extLst>
                  <a:ext uri="{FF2B5EF4-FFF2-40B4-BE49-F238E27FC236}">
                    <a16:creationId xmlns:a16="http://schemas.microsoft.com/office/drawing/2014/main" id="{6DBA1F30-26B8-CC1E-FADD-D932FD98C23E}"/>
                  </a:ext>
                </a:extLst>
              </p:cNvPr>
              <p:cNvSpPr/>
              <p:nvPr/>
            </p:nvSpPr>
            <p:spPr>
              <a:xfrm>
                <a:off x="2893147" y="2795007"/>
                <a:ext cx="341061" cy="692882"/>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85A7A0B-97AD-9B1D-161D-288CABB58774}"/>
                  </a:ext>
                </a:extLst>
              </p:cNvPr>
              <p:cNvSpPr/>
              <p:nvPr/>
            </p:nvSpPr>
            <p:spPr>
              <a:xfrm rot="15944673">
                <a:off x="3023178" y="2868845"/>
                <a:ext cx="135360" cy="15685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227">
              <a:extLst>
                <a:ext uri="{FF2B5EF4-FFF2-40B4-BE49-F238E27FC236}">
                  <a16:creationId xmlns:a16="http://schemas.microsoft.com/office/drawing/2014/main" id="{544193AC-FDA0-7EFA-8C6F-25825D5F7EA2}"/>
                </a:ext>
              </a:extLst>
            </p:cNvPr>
            <p:cNvGrpSpPr/>
            <p:nvPr/>
          </p:nvGrpSpPr>
          <p:grpSpPr>
            <a:xfrm>
              <a:off x="8147265" y="1215618"/>
              <a:ext cx="2293907" cy="4027981"/>
              <a:chOff x="1162092" y="1981200"/>
              <a:chExt cx="1654648" cy="3200400"/>
            </a:xfrm>
          </p:grpSpPr>
          <p:sp>
            <p:nvSpPr>
              <p:cNvPr id="61" name="Rounded Rectangle 456">
                <a:extLst>
                  <a:ext uri="{FF2B5EF4-FFF2-40B4-BE49-F238E27FC236}">
                    <a16:creationId xmlns:a16="http://schemas.microsoft.com/office/drawing/2014/main" id="{8985DF0E-B6C9-6E5D-3EC0-1FD1048DCD60}"/>
                  </a:ext>
                </a:extLst>
              </p:cNvPr>
              <p:cNvSpPr/>
              <p:nvPr/>
            </p:nvSpPr>
            <p:spPr>
              <a:xfrm>
                <a:off x="1447800" y="1981200"/>
                <a:ext cx="1066800" cy="1295400"/>
              </a:xfrm>
              <a:prstGeom prst="roundRect">
                <a:avLst>
                  <a:gd name="adj" fmla="val 21709"/>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3D27B0B2-74DC-37B3-F106-232B2736D47B}"/>
                  </a:ext>
                </a:extLst>
              </p:cNvPr>
              <p:cNvSpPr/>
              <p:nvPr/>
            </p:nvSpPr>
            <p:spPr>
              <a:xfrm rot="1721187">
                <a:off x="1162092" y="3621683"/>
                <a:ext cx="288203" cy="47073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A2D248B5-3EB9-6B2C-7DA3-180E8C034EEA}"/>
                  </a:ext>
                </a:extLst>
              </p:cNvPr>
              <p:cNvSpPr/>
              <p:nvPr/>
            </p:nvSpPr>
            <p:spPr>
              <a:xfrm rot="1442139">
                <a:off x="1228182" y="2754012"/>
                <a:ext cx="508542" cy="1160520"/>
              </a:xfrm>
              <a:prstGeom prst="trapezoid">
                <a:avLst>
                  <a:gd name="adj" fmla="val 38794"/>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074EFDF-D3F5-ED21-F041-B204E2B02E20}"/>
                  </a:ext>
                </a:extLst>
              </p:cNvPr>
              <p:cNvSpPr/>
              <p:nvPr/>
            </p:nvSpPr>
            <p:spPr>
              <a:xfrm rot="6128217">
                <a:off x="2054582" y="4798623"/>
                <a:ext cx="330499" cy="435455"/>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82D16D1-2A5A-D077-00ED-A16A769F1C89}"/>
                  </a:ext>
                </a:extLst>
              </p:cNvPr>
              <p:cNvSpPr/>
              <p:nvPr/>
            </p:nvSpPr>
            <p:spPr>
              <a:xfrm rot="4472555">
                <a:off x="1648326" y="4786955"/>
                <a:ext cx="302769" cy="457678"/>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7B9D94D2-2C3E-BDCC-FE83-94637196DB6C}"/>
                  </a:ext>
                </a:extLst>
              </p:cNvPr>
              <p:cNvSpPr/>
              <p:nvPr/>
            </p:nvSpPr>
            <p:spPr>
              <a:xfrm>
                <a:off x="1319859" y="2785067"/>
                <a:ext cx="1401741" cy="219141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3B495123-EC67-AC3E-2D34-11997F20BDDF}"/>
                  </a:ext>
                </a:extLst>
              </p:cNvPr>
              <p:cNvSpPr/>
              <p:nvPr/>
            </p:nvSpPr>
            <p:spPr>
              <a:xfrm rot="334084">
                <a:off x="1447511" y="2718743"/>
                <a:ext cx="371332" cy="2232928"/>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97E1200F-0729-DAA8-73A4-160BA2FEC0BC}"/>
                  </a:ext>
                </a:extLst>
              </p:cNvPr>
              <p:cNvSpPr/>
              <p:nvPr/>
            </p:nvSpPr>
            <p:spPr>
              <a:xfrm rot="20226769">
                <a:off x="2509200" y="3624422"/>
                <a:ext cx="307540" cy="4263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42811A5F-1B1E-5AB2-8305-B5ED427CA599}"/>
                  </a:ext>
                </a:extLst>
              </p:cNvPr>
              <p:cNvSpPr/>
              <p:nvPr/>
            </p:nvSpPr>
            <p:spPr>
              <a:xfrm rot="20249249">
                <a:off x="2214534" y="2679601"/>
                <a:ext cx="539856" cy="1261795"/>
              </a:xfrm>
              <a:prstGeom prst="trapezoid">
                <a:avLst>
                  <a:gd name="adj" fmla="val 36374"/>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C7A573DB-0034-DB77-A6BC-7CF37355CA6B}"/>
                  </a:ext>
                </a:extLst>
              </p:cNvPr>
              <p:cNvSpPr/>
              <p:nvPr/>
            </p:nvSpPr>
            <p:spPr>
              <a:xfrm rot="21277925">
                <a:off x="2177698" y="2715183"/>
                <a:ext cx="371332" cy="2232928"/>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a:extLst>
                  <a:ext uri="{FF2B5EF4-FFF2-40B4-BE49-F238E27FC236}">
                    <a16:creationId xmlns:a16="http://schemas.microsoft.com/office/drawing/2014/main" id="{EC213A78-3DD0-422F-52E0-CB3F8F9D69D3}"/>
                  </a:ext>
                </a:extLst>
              </p:cNvPr>
              <p:cNvSpPr/>
              <p:nvPr/>
            </p:nvSpPr>
            <p:spPr>
              <a:xfrm rot="10800000">
                <a:off x="1752600" y="2514600"/>
                <a:ext cx="457200" cy="10668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239">
                <a:extLst>
                  <a:ext uri="{FF2B5EF4-FFF2-40B4-BE49-F238E27FC236}">
                    <a16:creationId xmlns:a16="http://schemas.microsoft.com/office/drawing/2014/main" id="{57336EB8-3AB9-3384-35F2-3ABCA17C8BB8}"/>
                  </a:ext>
                </a:extLst>
              </p:cNvPr>
              <p:cNvSpPr/>
              <p:nvPr/>
            </p:nvSpPr>
            <p:spPr>
              <a:xfrm>
                <a:off x="1447800" y="2057400"/>
                <a:ext cx="1024349" cy="8996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262">
                <a:extLst>
                  <a:ext uri="{FF2B5EF4-FFF2-40B4-BE49-F238E27FC236}">
                    <a16:creationId xmlns:a16="http://schemas.microsoft.com/office/drawing/2014/main" id="{C165B334-70BA-AD04-DA17-E4CB3E1E70F2}"/>
                  </a:ext>
                </a:extLst>
              </p:cNvPr>
              <p:cNvGrpSpPr/>
              <p:nvPr/>
            </p:nvGrpSpPr>
            <p:grpSpPr>
              <a:xfrm rot="21394856">
                <a:off x="1600200" y="2819400"/>
                <a:ext cx="838200" cy="1219200"/>
                <a:chOff x="5791200" y="3429000"/>
                <a:chExt cx="2590800" cy="2057400"/>
              </a:xfrm>
            </p:grpSpPr>
            <p:sp>
              <p:nvSpPr>
                <p:cNvPr id="89" name="Oval 88">
                  <a:extLst>
                    <a:ext uri="{FF2B5EF4-FFF2-40B4-BE49-F238E27FC236}">
                      <a16:creationId xmlns:a16="http://schemas.microsoft.com/office/drawing/2014/main" id="{F65F9945-BC9D-CBD1-3DA2-97DE7C12A2E2}"/>
                    </a:ext>
                  </a:extLst>
                </p:cNvPr>
                <p:cNvSpPr/>
                <p:nvPr/>
              </p:nvSpPr>
              <p:spPr>
                <a:xfrm>
                  <a:off x="6858000" y="5105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3469C3A-EF98-2430-64D2-C272194B73C0}"/>
                    </a:ext>
                  </a:extLst>
                </p:cNvPr>
                <p:cNvSpPr/>
                <p:nvPr/>
              </p:nvSpPr>
              <p:spPr>
                <a:xfrm>
                  <a:off x="7521388" y="3989294"/>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48BA9AC1-8FC3-7B37-1595-7B2F1146968D}"/>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259">
                  <a:extLst>
                    <a:ext uri="{FF2B5EF4-FFF2-40B4-BE49-F238E27FC236}">
                      <a16:creationId xmlns:a16="http://schemas.microsoft.com/office/drawing/2014/main" id="{18067320-9AA8-5A90-D2C7-C8F813392927}"/>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ross 92">
                  <a:extLst>
                    <a:ext uri="{FF2B5EF4-FFF2-40B4-BE49-F238E27FC236}">
                      <a16:creationId xmlns:a16="http://schemas.microsoft.com/office/drawing/2014/main" id="{28C84DED-0496-54DF-B459-F4F17CBD12C3}"/>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Plaque 93">
                  <a:extLst>
                    <a:ext uri="{FF2B5EF4-FFF2-40B4-BE49-F238E27FC236}">
                      <a16:creationId xmlns:a16="http://schemas.microsoft.com/office/drawing/2014/main" id="{23CD31DA-0CB7-9EA0-BF33-84D2571A5369}"/>
                    </a:ext>
                  </a:extLst>
                </p:cNvPr>
                <p:cNvSpPr/>
                <p:nvPr/>
              </p:nvSpPr>
              <p:spPr>
                <a:xfrm>
                  <a:off x="6705600" y="4419600"/>
                  <a:ext cx="762000" cy="609600"/>
                </a:xfrm>
                <a:prstGeom prst="plaque">
                  <a:avLst>
                    <a:gd name="adj" fmla="val 31373"/>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ross 94">
                  <a:extLst>
                    <a:ext uri="{FF2B5EF4-FFF2-40B4-BE49-F238E27FC236}">
                      <a16:creationId xmlns:a16="http://schemas.microsoft.com/office/drawing/2014/main" id="{01D996B6-5A63-9C9C-138D-46C1131A05C0}"/>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Plaque 95">
                  <a:extLst>
                    <a:ext uri="{FF2B5EF4-FFF2-40B4-BE49-F238E27FC236}">
                      <a16:creationId xmlns:a16="http://schemas.microsoft.com/office/drawing/2014/main" id="{93DD338C-EC64-7A5D-430B-DD33BF3A5DD5}"/>
                    </a:ext>
                  </a:extLst>
                </p:cNvPr>
                <p:cNvSpPr/>
                <p:nvPr/>
              </p:nvSpPr>
              <p:spPr>
                <a:xfrm>
                  <a:off x="6880412" y="4598895"/>
                  <a:ext cx="381000" cy="228600"/>
                </a:xfrm>
                <a:prstGeom prst="plaque">
                  <a:avLst>
                    <a:gd name="adj" fmla="val 50000"/>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ross 96">
                  <a:extLst>
                    <a:ext uri="{FF2B5EF4-FFF2-40B4-BE49-F238E27FC236}">
                      <a16:creationId xmlns:a16="http://schemas.microsoft.com/office/drawing/2014/main" id="{23097F88-5063-F98C-A6C0-B310B16EC8BD}"/>
                    </a:ext>
                  </a:extLst>
                </p:cNvPr>
                <p:cNvSpPr/>
                <p:nvPr/>
              </p:nvSpPr>
              <p:spPr>
                <a:xfrm rot="2912150">
                  <a:off x="7269746" y="4180322"/>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CFF3B23D-5E9C-8285-EFA0-66CA123E21CC}"/>
                    </a:ext>
                  </a:extLst>
                </p:cNvPr>
                <p:cNvSpPr/>
                <p:nvPr/>
              </p:nvSpPr>
              <p:spPr>
                <a:xfrm>
                  <a:off x="8001000" y="3536576"/>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ross 98">
                  <a:extLst>
                    <a:ext uri="{FF2B5EF4-FFF2-40B4-BE49-F238E27FC236}">
                      <a16:creationId xmlns:a16="http://schemas.microsoft.com/office/drawing/2014/main" id="{8377C9A5-15BF-7650-B1C9-C1FA4D472C10}"/>
                    </a:ext>
                  </a:extLst>
                </p:cNvPr>
                <p:cNvSpPr/>
                <p:nvPr/>
              </p:nvSpPr>
              <p:spPr>
                <a:xfrm rot="3015041">
                  <a:off x="7771805" y="3737959"/>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ross 99">
                  <a:extLst>
                    <a:ext uri="{FF2B5EF4-FFF2-40B4-BE49-F238E27FC236}">
                      <a16:creationId xmlns:a16="http://schemas.microsoft.com/office/drawing/2014/main" id="{6A0AE0B3-7ED9-8E11-4DE9-FE35A44EBF0D}"/>
                    </a:ext>
                  </a:extLst>
                </p:cNvPr>
                <p:cNvSpPr/>
                <p:nvPr/>
              </p:nvSpPr>
              <p:spPr>
                <a:xfrm rot="19064530">
                  <a:off x="7190821" y="4945498"/>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ross 100">
                  <a:extLst>
                    <a:ext uri="{FF2B5EF4-FFF2-40B4-BE49-F238E27FC236}">
                      <a16:creationId xmlns:a16="http://schemas.microsoft.com/office/drawing/2014/main" id="{76A43B42-03C7-C77B-7AE3-F152D131DEB1}"/>
                    </a:ext>
                  </a:extLst>
                </p:cNvPr>
                <p:cNvSpPr/>
                <p:nvPr/>
              </p:nvSpPr>
              <p:spPr>
                <a:xfrm rot="13429195">
                  <a:off x="6582231" y="494504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ounded Rectangle 469">
                <a:extLst>
                  <a:ext uri="{FF2B5EF4-FFF2-40B4-BE49-F238E27FC236}">
                    <a16:creationId xmlns:a16="http://schemas.microsoft.com/office/drawing/2014/main" id="{392598B4-BD55-EEA1-0249-14A9EB369480}"/>
                  </a:ext>
                </a:extLst>
              </p:cNvPr>
              <p:cNvSpPr/>
              <p:nvPr/>
            </p:nvSpPr>
            <p:spPr>
              <a:xfrm>
                <a:off x="1600200" y="2057400"/>
                <a:ext cx="685800" cy="304800"/>
              </a:xfrm>
              <a:prstGeom prst="roundRect">
                <a:avLst>
                  <a:gd name="adj" fmla="val 2170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277">
                <a:extLst>
                  <a:ext uri="{FF2B5EF4-FFF2-40B4-BE49-F238E27FC236}">
                    <a16:creationId xmlns:a16="http://schemas.microsoft.com/office/drawing/2014/main" id="{4BD7FBC2-74B8-A54A-CB3F-B3A97B0F655C}"/>
                  </a:ext>
                </a:extLst>
              </p:cNvPr>
              <p:cNvGrpSpPr/>
              <p:nvPr/>
            </p:nvGrpSpPr>
            <p:grpSpPr>
              <a:xfrm>
                <a:off x="1461247" y="2030506"/>
                <a:ext cx="1008891" cy="381000"/>
                <a:chOff x="4571999" y="4092557"/>
                <a:chExt cx="2958353" cy="1117199"/>
              </a:xfrm>
            </p:grpSpPr>
            <p:sp>
              <p:nvSpPr>
                <p:cNvPr id="77" name="Plaque 76">
                  <a:extLst>
                    <a:ext uri="{FF2B5EF4-FFF2-40B4-BE49-F238E27FC236}">
                      <a16:creationId xmlns:a16="http://schemas.microsoft.com/office/drawing/2014/main" id="{E33B03C0-2BF7-EDA4-E18E-65E05BAF7D06}"/>
                    </a:ext>
                  </a:extLst>
                </p:cNvPr>
                <p:cNvSpPr/>
                <p:nvPr/>
              </p:nvSpPr>
              <p:spPr>
                <a:xfrm>
                  <a:off x="4571999" y="4419600"/>
                  <a:ext cx="2958353" cy="457200"/>
                </a:xfrm>
                <a:prstGeom prst="plaque">
                  <a:avLst>
                    <a:gd name="adj" fmla="val 20588"/>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269">
                  <a:extLst>
                    <a:ext uri="{FF2B5EF4-FFF2-40B4-BE49-F238E27FC236}">
                      <a16:creationId xmlns:a16="http://schemas.microsoft.com/office/drawing/2014/main" id="{3448AE24-D63E-1578-9A2C-55F06E5203FF}"/>
                    </a:ext>
                  </a:extLst>
                </p:cNvPr>
                <p:cNvGrpSpPr/>
                <p:nvPr/>
              </p:nvGrpSpPr>
              <p:grpSpPr>
                <a:xfrm rot="18712249">
                  <a:off x="4850071" y="4056498"/>
                  <a:ext cx="1094819" cy="1211697"/>
                  <a:chOff x="5791200" y="3429000"/>
                  <a:chExt cx="1094819" cy="1211697"/>
                </a:xfrm>
              </p:grpSpPr>
              <p:sp>
                <p:nvSpPr>
                  <p:cNvPr id="85" name="Oval 84">
                    <a:extLst>
                      <a:ext uri="{FF2B5EF4-FFF2-40B4-BE49-F238E27FC236}">
                        <a16:creationId xmlns:a16="http://schemas.microsoft.com/office/drawing/2014/main" id="{82E07D69-ECDA-6653-B5B2-081C2C902190}"/>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FBA8F42A-0FDA-15A0-61A5-9321EEFF79A3}"/>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ross 86">
                    <a:extLst>
                      <a:ext uri="{FF2B5EF4-FFF2-40B4-BE49-F238E27FC236}">
                        <a16:creationId xmlns:a16="http://schemas.microsoft.com/office/drawing/2014/main" id="{9A9527D4-6FA8-D27C-05E8-E286FBAB60AC}"/>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ross 87">
                    <a:extLst>
                      <a:ext uri="{FF2B5EF4-FFF2-40B4-BE49-F238E27FC236}">
                        <a16:creationId xmlns:a16="http://schemas.microsoft.com/office/drawing/2014/main" id="{B03A3A9C-B010-F28D-3783-6238D7D70DCE}"/>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274">
                  <a:extLst>
                    <a:ext uri="{FF2B5EF4-FFF2-40B4-BE49-F238E27FC236}">
                      <a16:creationId xmlns:a16="http://schemas.microsoft.com/office/drawing/2014/main" id="{4BCB7EF5-63EE-F9DD-F5F4-7CDA398CD7AA}"/>
                    </a:ext>
                  </a:extLst>
                </p:cNvPr>
                <p:cNvGrpSpPr/>
                <p:nvPr/>
              </p:nvGrpSpPr>
              <p:grpSpPr>
                <a:xfrm rot="7932257">
                  <a:off x="6181165" y="4034118"/>
                  <a:ext cx="1094819" cy="1211697"/>
                  <a:chOff x="5791200" y="3429000"/>
                  <a:chExt cx="1094819" cy="1211697"/>
                </a:xfrm>
              </p:grpSpPr>
              <p:sp>
                <p:nvSpPr>
                  <p:cNvPr id="81" name="Oval 80">
                    <a:extLst>
                      <a:ext uri="{FF2B5EF4-FFF2-40B4-BE49-F238E27FC236}">
                        <a16:creationId xmlns:a16="http://schemas.microsoft.com/office/drawing/2014/main" id="{34FC2379-CCA7-017C-E84B-AFABD97831AC}"/>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3E018B59-426E-CDC5-A31D-DD60A3AD5DD1}"/>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ross 250">
                    <a:extLst>
                      <a:ext uri="{FF2B5EF4-FFF2-40B4-BE49-F238E27FC236}">
                        <a16:creationId xmlns:a16="http://schemas.microsoft.com/office/drawing/2014/main" id="{3D5B95DC-66D9-26B6-84AD-D27EEA6CCC93}"/>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ross 251">
                    <a:extLst>
                      <a:ext uri="{FF2B5EF4-FFF2-40B4-BE49-F238E27FC236}">
                        <a16:creationId xmlns:a16="http://schemas.microsoft.com/office/drawing/2014/main" id="{8E3EE7B7-2D2F-6CC9-FDDF-DF1266E5454B}"/>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Oval 79">
                  <a:extLst>
                    <a:ext uri="{FF2B5EF4-FFF2-40B4-BE49-F238E27FC236}">
                      <a16:creationId xmlns:a16="http://schemas.microsoft.com/office/drawing/2014/main" id="{9108A446-BBBC-04D7-6532-D20165D11C80}"/>
                    </a:ext>
                  </a:extLst>
                </p:cNvPr>
                <p:cNvSpPr/>
                <p:nvPr/>
              </p:nvSpPr>
              <p:spPr>
                <a:xfrm>
                  <a:off x="5885329" y="4473388"/>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ounded Rectangle 471">
                <a:extLst>
                  <a:ext uri="{FF2B5EF4-FFF2-40B4-BE49-F238E27FC236}">
                    <a16:creationId xmlns:a16="http://schemas.microsoft.com/office/drawing/2014/main" id="{7C3B8DBB-FD71-2F79-9EC6-2397C1C0DB88}"/>
                  </a:ext>
                </a:extLst>
              </p:cNvPr>
              <p:cNvSpPr/>
              <p:nvPr/>
            </p:nvSpPr>
            <p:spPr>
              <a:xfrm>
                <a:off x="1600200" y="1981200"/>
                <a:ext cx="762000" cy="152400"/>
              </a:xfrm>
              <a:prstGeom prst="roundRect">
                <a:avLst>
                  <a:gd name="adj" fmla="val 21709"/>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269">
              <a:extLst>
                <a:ext uri="{FF2B5EF4-FFF2-40B4-BE49-F238E27FC236}">
                  <a16:creationId xmlns:a16="http://schemas.microsoft.com/office/drawing/2014/main" id="{437A510B-6C11-7B44-2C97-C392F2D257A6}"/>
                </a:ext>
              </a:extLst>
            </p:cNvPr>
            <p:cNvGrpSpPr/>
            <p:nvPr/>
          </p:nvGrpSpPr>
          <p:grpSpPr>
            <a:xfrm>
              <a:off x="4193041" y="527494"/>
              <a:ext cx="2905616" cy="4807592"/>
              <a:chOff x="5856667" y="630878"/>
              <a:chExt cx="2137669" cy="3941122"/>
            </a:xfrm>
          </p:grpSpPr>
          <p:sp>
            <p:nvSpPr>
              <p:cNvPr id="103" name="Rounded Rectangle 270">
                <a:extLst>
                  <a:ext uri="{FF2B5EF4-FFF2-40B4-BE49-F238E27FC236}">
                    <a16:creationId xmlns:a16="http://schemas.microsoft.com/office/drawing/2014/main" id="{61E1EAA6-6869-FBBB-CF45-3119E61625A8}"/>
                  </a:ext>
                </a:extLst>
              </p:cNvPr>
              <p:cNvSpPr/>
              <p:nvPr/>
            </p:nvSpPr>
            <p:spPr>
              <a:xfrm>
                <a:off x="6400800" y="762000"/>
                <a:ext cx="1143000" cy="1676400"/>
              </a:xfrm>
              <a:prstGeom prst="roundRect">
                <a:avLst>
                  <a:gd name="adj" fmla="val 24717"/>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452">
                <a:extLst>
                  <a:ext uri="{FF2B5EF4-FFF2-40B4-BE49-F238E27FC236}">
                    <a16:creationId xmlns:a16="http://schemas.microsoft.com/office/drawing/2014/main" id="{4690EE28-85EC-29BF-70F4-B8E75E4B982B}"/>
                  </a:ext>
                </a:extLst>
              </p:cNvPr>
              <p:cNvGrpSpPr/>
              <p:nvPr/>
            </p:nvGrpSpPr>
            <p:grpSpPr>
              <a:xfrm>
                <a:off x="5856667" y="1743998"/>
                <a:ext cx="2137669" cy="2828002"/>
                <a:chOff x="5856667" y="1743998"/>
                <a:chExt cx="2137669" cy="2828002"/>
              </a:xfrm>
            </p:grpSpPr>
            <p:sp>
              <p:nvSpPr>
                <p:cNvPr id="125" name="Oval 124">
                  <a:extLst>
                    <a:ext uri="{FF2B5EF4-FFF2-40B4-BE49-F238E27FC236}">
                      <a16:creationId xmlns:a16="http://schemas.microsoft.com/office/drawing/2014/main" id="{121C8B6C-FC1C-30E3-D9D3-20A5C1FBBE6D}"/>
                    </a:ext>
                  </a:extLst>
                </p:cNvPr>
                <p:cNvSpPr/>
                <p:nvPr/>
              </p:nvSpPr>
              <p:spPr>
                <a:xfrm rot="18968439">
                  <a:off x="7629734" y="2707566"/>
                  <a:ext cx="364602" cy="6147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8B6151DD-7D18-7FEA-4162-B6B2F2C2D64E}"/>
                    </a:ext>
                  </a:extLst>
                </p:cNvPr>
                <p:cNvSpPr/>
                <p:nvPr/>
              </p:nvSpPr>
              <p:spPr>
                <a:xfrm rot="2122256">
                  <a:off x="5856667" y="2724019"/>
                  <a:ext cx="393031" cy="6147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489FF9AB-78EF-8C19-9E6F-B87F91CA1A72}"/>
                    </a:ext>
                  </a:extLst>
                </p:cNvPr>
                <p:cNvSpPr/>
                <p:nvPr/>
              </p:nvSpPr>
              <p:spPr>
                <a:xfrm>
                  <a:off x="6485022" y="4018695"/>
                  <a:ext cx="478011" cy="519293"/>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DCD3079D-9360-AE54-5DEC-B1E1BE99BDE7}"/>
                    </a:ext>
                  </a:extLst>
                </p:cNvPr>
                <p:cNvSpPr/>
                <p:nvPr/>
              </p:nvSpPr>
              <p:spPr>
                <a:xfrm rot="19974777">
                  <a:off x="7020697" y="4018695"/>
                  <a:ext cx="418829" cy="5533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a:extLst>
                    <a:ext uri="{FF2B5EF4-FFF2-40B4-BE49-F238E27FC236}">
                      <a16:creationId xmlns:a16="http://schemas.microsoft.com/office/drawing/2014/main" id="{4E4753F9-D416-03DA-C0CA-CD9F31F88F3A}"/>
                    </a:ext>
                  </a:extLst>
                </p:cNvPr>
                <p:cNvSpPr/>
                <p:nvPr/>
              </p:nvSpPr>
              <p:spPr>
                <a:xfrm rot="1996156">
                  <a:off x="5961684" y="2022003"/>
                  <a:ext cx="744108" cy="1164502"/>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a:extLst>
                    <a:ext uri="{FF2B5EF4-FFF2-40B4-BE49-F238E27FC236}">
                      <a16:creationId xmlns:a16="http://schemas.microsoft.com/office/drawing/2014/main" id="{2C2303F3-225D-C261-58CB-1AA44353CFDE}"/>
                    </a:ext>
                  </a:extLst>
                </p:cNvPr>
                <p:cNvSpPr/>
                <p:nvPr/>
              </p:nvSpPr>
              <p:spPr>
                <a:xfrm rot="2041752">
                  <a:off x="6107395" y="1769346"/>
                  <a:ext cx="739715" cy="1175475"/>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a:extLst>
                    <a:ext uri="{FF2B5EF4-FFF2-40B4-BE49-F238E27FC236}">
                      <a16:creationId xmlns:a16="http://schemas.microsoft.com/office/drawing/2014/main" id="{33B0A4D5-1A0E-6C86-1CB4-4A6D3A655A7B}"/>
                    </a:ext>
                  </a:extLst>
                </p:cNvPr>
                <p:cNvSpPr/>
                <p:nvPr/>
              </p:nvSpPr>
              <p:spPr>
                <a:xfrm rot="19870960">
                  <a:off x="7188447" y="2025239"/>
                  <a:ext cx="698941" cy="1164502"/>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a:extLst>
                    <a:ext uri="{FF2B5EF4-FFF2-40B4-BE49-F238E27FC236}">
                      <a16:creationId xmlns:a16="http://schemas.microsoft.com/office/drawing/2014/main" id="{B10C32AE-7A9D-E610-75FE-9FC001BCCA95}"/>
                    </a:ext>
                  </a:extLst>
                </p:cNvPr>
                <p:cNvSpPr/>
                <p:nvPr/>
              </p:nvSpPr>
              <p:spPr>
                <a:xfrm rot="20036208">
                  <a:off x="7040058" y="1846851"/>
                  <a:ext cx="739715" cy="1108031"/>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a:extLst>
                    <a:ext uri="{FF2B5EF4-FFF2-40B4-BE49-F238E27FC236}">
                      <a16:creationId xmlns:a16="http://schemas.microsoft.com/office/drawing/2014/main" id="{F2F59544-62B6-0CF2-BBCD-698CA2E886B2}"/>
                    </a:ext>
                  </a:extLst>
                </p:cNvPr>
                <p:cNvSpPr/>
                <p:nvPr/>
              </p:nvSpPr>
              <p:spPr>
                <a:xfrm>
                  <a:off x="6428873" y="1928433"/>
                  <a:ext cx="1066800" cy="2336175"/>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06959FFD-10E0-63C3-A439-B7293F092ACA}"/>
                    </a:ext>
                  </a:extLst>
                </p:cNvPr>
                <p:cNvSpPr/>
                <p:nvPr/>
              </p:nvSpPr>
              <p:spPr>
                <a:xfrm>
                  <a:off x="6724338" y="1743998"/>
                  <a:ext cx="441814" cy="3896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302">
                  <a:extLst>
                    <a:ext uri="{FF2B5EF4-FFF2-40B4-BE49-F238E27FC236}">
                      <a16:creationId xmlns:a16="http://schemas.microsoft.com/office/drawing/2014/main" id="{93883558-54F5-3DE4-6E31-56A5FB3DCE25}"/>
                    </a:ext>
                  </a:extLst>
                </p:cNvPr>
                <p:cNvSpPr/>
                <p:nvPr/>
              </p:nvSpPr>
              <p:spPr>
                <a:xfrm rot="21335299">
                  <a:off x="7003399" y="1804927"/>
                  <a:ext cx="515125" cy="2338849"/>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a:extLst>
                    <a:ext uri="{FF2B5EF4-FFF2-40B4-BE49-F238E27FC236}">
                      <a16:creationId xmlns:a16="http://schemas.microsoft.com/office/drawing/2014/main" id="{A9A0773A-E125-7E22-34C2-FC50AEBA4BBB}"/>
                    </a:ext>
                  </a:extLst>
                </p:cNvPr>
                <p:cNvSpPr/>
                <p:nvPr/>
              </p:nvSpPr>
              <p:spPr>
                <a:xfrm rot="353417">
                  <a:off x="6416298" y="1890436"/>
                  <a:ext cx="515125" cy="2235669"/>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400">
                  <a:extLst>
                    <a:ext uri="{FF2B5EF4-FFF2-40B4-BE49-F238E27FC236}">
                      <a16:creationId xmlns:a16="http://schemas.microsoft.com/office/drawing/2014/main" id="{929C0CD0-B96C-D16A-E2DA-32694E2E4EF6}"/>
                    </a:ext>
                  </a:extLst>
                </p:cNvPr>
                <p:cNvGrpSpPr/>
                <p:nvPr/>
              </p:nvGrpSpPr>
              <p:grpSpPr>
                <a:xfrm rot="5172234">
                  <a:off x="6196835" y="2877415"/>
                  <a:ext cx="2097444" cy="484914"/>
                  <a:chOff x="0" y="4648200"/>
                  <a:chExt cx="3986134" cy="1541489"/>
                </a:xfrm>
              </p:grpSpPr>
              <p:grpSp>
                <p:nvGrpSpPr>
                  <p:cNvPr id="154" name="Group 138">
                    <a:extLst>
                      <a:ext uri="{FF2B5EF4-FFF2-40B4-BE49-F238E27FC236}">
                        <a16:creationId xmlns:a16="http://schemas.microsoft.com/office/drawing/2014/main" id="{A2710E65-D470-6A18-8BD2-DD1FF4B97013}"/>
                      </a:ext>
                    </a:extLst>
                  </p:cNvPr>
                  <p:cNvGrpSpPr/>
                  <p:nvPr/>
                </p:nvGrpSpPr>
                <p:grpSpPr>
                  <a:xfrm>
                    <a:off x="0" y="4648200"/>
                    <a:ext cx="1600200" cy="1524000"/>
                    <a:chOff x="533400" y="4648200"/>
                    <a:chExt cx="1905000" cy="1828800"/>
                  </a:xfrm>
                </p:grpSpPr>
                <p:sp>
                  <p:nvSpPr>
                    <p:cNvPr id="165" name="Plus 332">
                      <a:extLst>
                        <a:ext uri="{FF2B5EF4-FFF2-40B4-BE49-F238E27FC236}">
                          <a16:creationId xmlns:a16="http://schemas.microsoft.com/office/drawing/2014/main" id="{8D8F5542-C056-85DF-3BEB-E9A288E85CB6}"/>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83FA0434-79C4-75BE-71D6-632EEB24ED89}"/>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334">
                      <a:extLst>
                        <a:ext uri="{FF2B5EF4-FFF2-40B4-BE49-F238E27FC236}">
                          <a16:creationId xmlns:a16="http://schemas.microsoft.com/office/drawing/2014/main" id="{1C085423-C1E2-587F-F70D-EB72F969B91C}"/>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iamond 335">
                      <a:extLst>
                        <a:ext uri="{FF2B5EF4-FFF2-40B4-BE49-F238E27FC236}">
                          <a16:creationId xmlns:a16="http://schemas.microsoft.com/office/drawing/2014/main" id="{EDC38507-F111-2D33-719F-6EE67B96D879}"/>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39">
                    <a:extLst>
                      <a:ext uri="{FF2B5EF4-FFF2-40B4-BE49-F238E27FC236}">
                        <a16:creationId xmlns:a16="http://schemas.microsoft.com/office/drawing/2014/main" id="{8CCF47BC-8E62-051D-B10E-982258B191F6}"/>
                      </a:ext>
                    </a:extLst>
                  </p:cNvPr>
                  <p:cNvGrpSpPr/>
                  <p:nvPr/>
                </p:nvGrpSpPr>
                <p:grpSpPr>
                  <a:xfrm>
                    <a:off x="1182973" y="4665689"/>
                    <a:ext cx="1600200" cy="1524000"/>
                    <a:chOff x="533400" y="4648200"/>
                    <a:chExt cx="1905000" cy="1828800"/>
                  </a:xfrm>
                </p:grpSpPr>
                <p:sp>
                  <p:nvSpPr>
                    <p:cNvPr id="161" name="Plus 328">
                      <a:extLst>
                        <a:ext uri="{FF2B5EF4-FFF2-40B4-BE49-F238E27FC236}">
                          <a16:creationId xmlns:a16="http://schemas.microsoft.com/office/drawing/2014/main" id="{8E4CE36C-54CA-84FC-4ECE-BE242F57F4DB}"/>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329">
                      <a:extLst>
                        <a:ext uri="{FF2B5EF4-FFF2-40B4-BE49-F238E27FC236}">
                          <a16:creationId xmlns:a16="http://schemas.microsoft.com/office/drawing/2014/main" id="{8FCB4993-EB38-B0A2-9DD9-DE38ABAD7979}"/>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Diamond 330">
                      <a:extLst>
                        <a:ext uri="{FF2B5EF4-FFF2-40B4-BE49-F238E27FC236}">
                          <a16:creationId xmlns:a16="http://schemas.microsoft.com/office/drawing/2014/main" id="{B839144F-BA69-B284-6333-90DD1103945F}"/>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iamond 331">
                      <a:extLst>
                        <a:ext uri="{FF2B5EF4-FFF2-40B4-BE49-F238E27FC236}">
                          <a16:creationId xmlns:a16="http://schemas.microsoft.com/office/drawing/2014/main" id="{FCF36A38-EC86-C124-C964-10F034545CF3}"/>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44">
                    <a:extLst>
                      <a:ext uri="{FF2B5EF4-FFF2-40B4-BE49-F238E27FC236}">
                        <a16:creationId xmlns:a16="http://schemas.microsoft.com/office/drawing/2014/main" id="{60BF450C-35B6-BB51-F9E5-55879EDAB41B}"/>
                      </a:ext>
                    </a:extLst>
                  </p:cNvPr>
                  <p:cNvGrpSpPr/>
                  <p:nvPr/>
                </p:nvGrpSpPr>
                <p:grpSpPr>
                  <a:xfrm>
                    <a:off x="2385934" y="4665689"/>
                    <a:ext cx="1600200" cy="1524000"/>
                    <a:chOff x="533400" y="4648200"/>
                    <a:chExt cx="1905000" cy="1828800"/>
                  </a:xfrm>
                </p:grpSpPr>
                <p:sp>
                  <p:nvSpPr>
                    <p:cNvPr id="157" name="Plus 444">
                      <a:extLst>
                        <a:ext uri="{FF2B5EF4-FFF2-40B4-BE49-F238E27FC236}">
                          <a16:creationId xmlns:a16="http://schemas.microsoft.com/office/drawing/2014/main" id="{DCB7208C-DD56-24E8-713C-1C2E02BB7833}"/>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a:extLst>
                        <a:ext uri="{FF2B5EF4-FFF2-40B4-BE49-F238E27FC236}">
                          <a16:creationId xmlns:a16="http://schemas.microsoft.com/office/drawing/2014/main" id="{85E5EFB0-A3AA-0772-7716-20056FC9D28A}"/>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AAB01CC4-51F6-616A-2036-40E91BCB889A}"/>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a:extLst>
                        <a:ext uri="{FF2B5EF4-FFF2-40B4-BE49-F238E27FC236}">
                          <a16:creationId xmlns:a16="http://schemas.microsoft.com/office/drawing/2014/main" id="{077332AD-0070-5BC7-97F8-53110AA25240}"/>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8" name="Group 416">
                  <a:extLst>
                    <a:ext uri="{FF2B5EF4-FFF2-40B4-BE49-F238E27FC236}">
                      <a16:creationId xmlns:a16="http://schemas.microsoft.com/office/drawing/2014/main" id="{464D564B-B3F2-218E-FF87-2339BA081B0E}"/>
                    </a:ext>
                  </a:extLst>
                </p:cNvPr>
                <p:cNvGrpSpPr/>
                <p:nvPr/>
              </p:nvGrpSpPr>
              <p:grpSpPr>
                <a:xfrm rot="16460121">
                  <a:off x="5649989" y="2855003"/>
                  <a:ext cx="2097444" cy="484914"/>
                  <a:chOff x="0" y="4648200"/>
                  <a:chExt cx="3986134" cy="1541489"/>
                </a:xfrm>
              </p:grpSpPr>
              <p:grpSp>
                <p:nvGrpSpPr>
                  <p:cNvPr id="139" name="Group 138">
                    <a:extLst>
                      <a:ext uri="{FF2B5EF4-FFF2-40B4-BE49-F238E27FC236}">
                        <a16:creationId xmlns:a16="http://schemas.microsoft.com/office/drawing/2014/main" id="{D69D20F6-E48D-D9F8-CEB4-325ADBB0A7B2}"/>
                      </a:ext>
                    </a:extLst>
                  </p:cNvPr>
                  <p:cNvGrpSpPr/>
                  <p:nvPr/>
                </p:nvGrpSpPr>
                <p:grpSpPr>
                  <a:xfrm>
                    <a:off x="0" y="4648200"/>
                    <a:ext cx="1600200" cy="1524000"/>
                    <a:chOff x="533400" y="4648200"/>
                    <a:chExt cx="1905000" cy="1828800"/>
                  </a:xfrm>
                </p:grpSpPr>
                <p:sp>
                  <p:nvSpPr>
                    <p:cNvPr id="150" name="Plus 437">
                      <a:extLst>
                        <a:ext uri="{FF2B5EF4-FFF2-40B4-BE49-F238E27FC236}">
                          <a16:creationId xmlns:a16="http://schemas.microsoft.com/office/drawing/2014/main" id="{D909F597-E56D-2BBB-4937-EDDFA999A698}"/>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B59CABF4-0DA1-58B8-5B96-092D2B88BB26}"/>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834057B1-ACF4-2171-8033-6E49BB5FDDD5}"/>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5763D206-58EE-A47C-34E7-D2718F8330E2}"/>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a:extLst>
                      <a:ext uri="{FF2B5EF4-FFF2-40B4-BE49-F238E27FC236}">
                        <a16:creationId xmlns:a16="http://schemas.microsoft.com/office/drawing/2014/main" id="{A952034B-7D5C-C116-F8B5-EABA98B24AEC}"/>
                      </a:ext>
                    </a:extLst>
                  </p:cNvPr>
                  <p:cNvGrpSpPr/>
                  <p:nvPr/>
                </p:nvGrpSpPr>
                <p:grpSpPr>
                  <a:xfrm>
                    <a:off x="1182973" y="4665689"/>
                    <a:ext cx="1600200" cy="1524000"/>
                    <a:chOff x="533400" y="4648200"/>
                    <a:chExt cx="1905000" cy="1828800"/>
                  </a:xfrm>
                </p:grpSpPr>
                <p:sp>
                  <p:nvSpPr>
                    <p:cNvPr id="146" name="Plus 433">
                      <a:extLst>
                        <a:ext uri="{FF2B5EF4-FFF2-40B4-BE49-F238E27FC236}">
                          <a16:creationId xmlns:a16="http://schemas.microsoft.com/office/drawing/2014/main" id="{0218A2EA-27A5-9510-56BD-5C61C56B4CE8}"/>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a:extLst>
                        <a:ext uri="{FF2B5EF4-FFF2-40B4-BE49-F238E27FC236}">
                          <a16:creationId xmlns:a16="http://schemas.microsoft.com/office/drawing/2014/main" id="{E736DEEC-F93F-6E14-7879-27DCC80885ED}"/>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iamond 147">
                      <a:extLst>
                        <a:ext uri="{FF2B5EF4-FFF2-40B4-BE49-F238E27FC236}">
                          <a16:creationId xmlns:a16="http://schemas.microsoft.com/office/drawing/2014/main" id="{CAC6A87D-86EA-67AC-81D2-C19CC22DCFC4}"/>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a:extLst>
                        <a:ext uri="{FF2B5EF4-FFF2-40B4-BE49-F238E27FC236}">
                          <a16:creationId xmlns:a16="http://schemas.microsoft.com/office/drawing/2014/main" id="{77CF9348-285F-0477-C0EE-ECC513A230E2}"/>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4">
                    <a:extLst>
                      <a:ext uri="{FF2B5EF4-FFF2-40B4-BE49-F238E27FC236}">
                        <a16:creationId xmlns:a16="http://schemas.microsoft.com/office/drawing/2014/main" id="{B5AED403-02A6-9D76-82CE-51238C334364}"/>
                      </a:ext>
                    </a:extLst>
                  </p:cNvPr>
                  <p:cNvGrpSpPr/>
                  <p:nvPr/>
                </p:nvGrpSpPr>
                <p:grpSpPr>
                  <a:xfrm>
                    <a:off x="2385934" y="4665689"/>
                    <a:ext cx="1600200" cy="1524000"/>
                    <a:chOff x="533400" y="4648200"/>
                    <a:chExt cx="1905000" cy="1828800"/>
                  </a:xfrm>
                </p:grpSpPr>
                <p:sp>
                  <p:nvSpPr>
                    <p:cNvPr id="142" name="Plus 429">
                      <a:extLst>
                        <a:ext uri="{FF2B5EF4-FFF2-40B4-BE49-F238E27FC236}">
                          <a16:creationId xmlns:a16="http://schemas.microsoft.com/office/drawing/2014/main" id="{C9AEFC21-6F19-959F-688D-EE7D6AD191CA}"/>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a:extLst>
                        <a:ext uri="{FF2B5EF4-FFF2-40B4-BE49-F238E27FC236}">
                          <a16:creationId xmlns:a16="http://schemas.microsoft.com/office/drawing/2014/main" id="{2D6B8ADF-6323-34AA-84FD-D24768921E16}"/>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Diamond 143">
                      <a:extLst>
                        <a:ext uri="{FF2B5EF4-FFF2-40B4-BE49-F238E27FC236}">
                          <a16:creationId xmlns:a16="http://schemas.microsoft.com/office/drawing/2014/main" id="{6C8E3969-A1BE-4CEA-5C28-ED682EE48502}"/>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a:extLst>
                        <a:ext uri="{FF2B5EF4-FFF2-40B4-BE49-F238E27FC236}">
                          <a16:creationId xmlns:a16="http://schemas.microsoft.com/office/drawing/2014/main" id="{D147D213-7C87-B258-0C97-65467845CB5B}"/>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5" name="Oval 104">
                <a:extLst>
                  <a:ext uri="{FF2B5EF4-FFF2-40B4-BE49-F238E27FC236}">
                    <a16:creationId xmlns:a16="http://schemas.microsoft.com/office/drawing/2014/main" id="{03F5DADE-6F5B-DF4C-CB34-B0BFFD294DAD}"/>
                  </a:ext>
                </a:extLst>
              </p:cNvPr>
              <p:cNvSpPr/>
              <p:nvPr/>
            </p:nvSpPr>
            <p:spPr>
              <a:xfrm>
                <a:off x="6436360" y="744168"/>
                <a:ext cx="1066800" cy="124574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 Diagonal Corner Rectangle 393">
                <a:extLst>
                  <a:ext uri="{FF2B5EF4-FFF2-40B4-BE49-F238E27FC236}">
                    <a16:creationId xmlns:a16="http://schemas.microsoft.com/office/drawing/2014/main" id="{111616F3-6B89-88C0-F480-26C44BB29B5C}"/>
                  </a:ext>
                </a:extLst>
              </p:cNvPr>
              <p:cNvSpPr/>
              <p:nvPr/>
            </p:nvSpPr>
            <p:spPr>
              <a:xfrm rot="19471149">
                <a:off x="6812985" y="630878"/>
                <a:ext cx="654719" cy="533400"/>
              </a:xfrm>
              <a:prstGeom prst="round2DiagRect">
                <a:avLst>
                  <a:gd name="adj1" fmla="val 16667"/>
                  <a:gd name="adj2" fmla="val 50000"/>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 Diagonal Corner Rectangle 394">
                <a:extLst>
                  <a:ext uri="{FF2B5EF4-FFF2-40B4-BE49-F238E27FC236}">
                    <a16:creationId xmlns:a16="http://schemas.microsoft.com/office/drawing/2014/main" id="{F3E205B9-A5B6-5A4F-0073-6B74D0B54439}"/>
                  </a:ext>
                </a:extLst>
              </p:cNvPr>
              <p:cNvSpPr/>
              <p:nvPr/>
            </p:nvSpPr>
            <p:spPr>
              <a:xfrm rot="424487">
                <a:off x="6431156" y="647888"/>
                <a:ext cx="654719" cy="533400"/>
              </a:xfrm>
              <a:prstGeom prst="round2DiagRect">
                <a:avLst>
                  <a:gd name="adj1" fmla="val 16667"/>
                  <a:gd name="adj2" fmla="val 50000"/>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395">
                <a:extLst>
                  <a:ext uri="{FF2B5EF4-FFF2-40B4-BE49-F238E27FC236}">
                    <a16:creationId xmlns:a16="http://schemas.microsoft.com/office/drawing/2014/main" id="{03D464C1-17E5-7A66-1A60-01F337538623}"/>
                  </a:ext>
                </a:extLst>
              </p:cNvPr>
              <p:cNvSpPr/>
              <p:nvPr/>
            </p:nvSpPr>
            <p:spPr>
              <a:xfrm>
                <a:off x="6427694" y="721659"/>
                <a:ext cx="1066800" cy="381000"/>
              </a:xfrm>
              <a:prstGeom prst="roundRect">
                <a:avLst>
                  <a:gd name="adj" fmla="val 24717"/>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434">
                <a:extLst>
                  <a:ext uri="{FF2B5EF4-FFF2-40B4-BE49-F238E27FC236}">
                    <a16:creationId xmlns:a16="http://schemas.microsoft.com/office/drawing/2014/main" id="{614DA2B8-1501-434E-DEA0-4CE1799576B2}"/>
                  </a:ext>
                </a:extLst>
              </p:cNvPr>
              <p:cNvGrpSpPr/>
              <p:nvPr/>
            </p:nvGrpSpPr>
            <p:grpSpPr>
              <a:xfrm>
                <a:off x="6360459" y="699247"/>
                <a:ext cx="1257300" cy="457200"/>
                <a:chOff x="0" y="4648200"/>
                <a:chExt cx="3986134" cy="1541489"/>
              </a:xfrm>
            </p:grpSpPr>
            <p:grpSp>
              <p:nvGrpSpPr>
                <p:cNvPr id="110" name="Group 138">
                  <a:extLst>
                    <a:ext uri="{FF2B5EF4-FFF2-40B4-BE49-F238E27FC236}">
                      <a16:creationId xmlns:a16="http://schemas.microsoft.com/office/drawing/2014/main" id="{ED2E914E-D357-F9EE-577B-4DCC6AE3776E}"/>
                    </a:ext>
                  </a:extLst>
                </p:cNvPr>
                <p:cNvGrpSpPr/>
                <p:nvPr/>
              </p:nvGrpSpPr>
              <p:grpSpPr>
                <a:xfrm>
                  <a:off x="0" y="4648200"/>
                  <a:ext cx="1600200" cy="1524000"/>
                  <a:chOff x="533400" y="4648200"/>
                  <a:chExt cx="1905000" cy="1828800"/>
                </a:xfrm>
              </p:grpSpPr>
              <p:sp>
                <p:nvSpPr>
                  <p:cNvPr id="121" name="Plus 408">
                    <a:extLst>
                      <a:ext uri="{FF2B5EF4-FFF2-40B4-BE49-F238E27FC236}">
                        <a16:creationId xmlns:a16="http://schemas.microsoft.com/office/drawing/2014/main" id="{593F9371-70F6-7C29-A1BE-5ABCA0C9ACA7}"/>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a:extLst>
                      <a:ext uri="{FF2B5EF4-FFF2-40B4-BE49-F238E27FC236}">
                        <a16:creationId xmlns:a16="http://schemas.microsoft.com/office/drawing/2014/main" id="{11602933-C24E-CE6B-6181-8AE5E88F0FD4}"/>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a:extLst>
                      <a:ext uri="{FF2B5EF4-FFF2-40B4-BE49-F238E27FC236}">
                        <a16:creationId xmlns:a16="http://schemas.microsoft.com/office/drawing/2014/main" id="{3540FAF8-DD78-C378-1E5F-8065DE37F6BB}"/>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23">
                    <a:extLst>
                      <a:ext uri="{FF2B5EF4-FFF2-40B4-BE49-F238E27FC236}">
                        <a16:creationId xmlns:a16="http://schemas.microsoft.com/office/drawing/2014/main" id="{1583C973-4174-2589-1816-061A0601B22E}"/>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39">
                  <a:extLst>
                    <a:ext uri="{FF2B5EF4-FFF2-40B4-BE49-F238E27FC236}">
                      <a16:creationId xmlns:a16="http://schemas.microsoft.com/office/drawing/2014/main" id="{0E474C47-6BF0-7546-E222-9FCE211AAA79}"/>
                    </a:ext>
                  </a:extLst>
                </p:cNvPr>
                <p:cNvGrpSpPr/>
                <p:nvPr/>
              </p:nvGrpSpPr>
              <p:grpSpPr>
                <a:xfrm>
                  <a:off x="1182973" y="4665689"/>
                  <a:ext cx="1600200" cy="1524000"/>
                  <a:chOff x="533400" y="4648200"/>
                  <a:chExt cx="1905000" cy="1828800"/>
                </a:xfrm>
              </p:grpSpPr>
              <p:sp>
                <p:nvSpPr>
                  <p:cNvPr id="117" name="Plus 404">
                    <a:extLst>
                      <a:ext uri="{FF2B5EF4-FFF2-40B4-BE49-F238E27FC236}">
                        <a16:creationId xmlns:a16="http://schemas.microsoft.com/office/drawing/2014/main" id="{893022A1-8FB6-5EDC-A5C5-2A9C49F689E2}"/>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a:extLst>
                      <a:ext uri="{FF2B5EF4-FFF2-40B4-BE49-F238E27FC236}">
                        <a16:creationId xmlns:a16="http://schemas.microsoft.com/office/drawing/2014/main" id="{8AA723C7-AC9E-74DF-33CA-7B86E400B3C6}"/>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a:extLst>
                      <a:ext uri="{FF2B5EF4-FFF2-40B4-BE49-F238E27FC236}">
                        <a16:creationId xmlns:a16="http://schemas.microsoft.com/office/drawing/2014/main" id="{FF2F18AB-2B50-CFA1-54FC-EBEF796E247B}"/>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a:extLst>
                      <a:ext uri="{FF2B5EF4-FFF2-40B4-BE49-F238E27FC236}">
                        <a16:creationId xmlns:a16="http://schemas.microsoft.com/office/drawing/2014/main" id="{14DBC19F-69F8-A746-D9C0-3A5750851A7F}"/>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44">
                  <a:extLst>
                    <a:ext uri="{FF2B5EF4-FFF2-40B4-BE49-F238E27FC236}">
                      <a16:creationId xmlns:a16="http://schemas.microsoft.com/office/drawing/2014/main" id="{B5E7E4CB-D99E-4B45-A7DE-51BC504F364F}"/>
                    </a:ext>
                  </a:extLst>
                </p:cNvPr>
                <p:cNvGrpSpPr/>
                <p:nvPr/>
              </p:nvGrpSpPr>
              <p:grpSpPr>
                <a:xfrm>
                  <a:off x="2385934" y="4665689"/>
                  <a:ext cx="1600200" cy="1524000"/>
                  <a:chOff x="533400" y="4648200"/>
                  <a:chExt cx="1905000" cy="1828800"/>
                </a:xfrm>
              </p:grpSpPr>
              <p:sp>
                <p:nvSpPr>
                  <p:cNvPr id="113" name="Plus 400">
                    <a:extLst>
                      <a:ext uri="{FF2B5EF4-FFF2-40B4-BE49-F238E27FC236}">
                        <a16:creationId xmlns:a16="http://schemas.microsoft.com/office/drawing/2014/main" id="{CD701F3B-5D6E-C6D3-D5F3-E1AE58F0FD56}"/>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Diamond 113">
                    <a:extLst>
                      <a:ext uri="{FF2B5EF4-FFF2-40B4-BE49-F238E27FC236}">
                        <a16:creationId xmlns:a16="http://schemas.microsoft.com/office/drawing/2014/main" id="{CD0413E1-021B-30BE-210F-5F3AB4ABDDE1}"/>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a:extLst>
                      <a:ext uri="{FF2B5EF4-FFF2-40B4-BE49-F238E27FC236}">
                        <a16:creationId xmlns:a16="http://schemas.microsoft.com/office/drawing/2014/main" id="{F7E82819-B609-004D-B8AC-F233F40052F3}"/>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a:extLst>
                      <a:ext uri="{FF2B5EF4-FFF2-40B4-BE49-F238E27FC236}">
                        <a16:creationId xmlns:a16="http://schemas.microsoft.com/office/drawing/2014/main" id="{71EEDD26-6646-8B5B-27AD-E91186ECC044}"/>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69" name="Group 174">
              <a:extLst>
                <a:ext uri="{FF2B5EF4-FFF2-40B4-BE49-F238E27FC236}">
                  <a16:creationId xmlns:a16="http://schemas.microsoft.com/office/drawing/2014/main" id="{2B43F337-10DF-62FD-BB38-FD405231E042}"/>
                </a:ext>
              </a:extLst>
            </p:cNvPr>
            <p:cNvGrpSpPr/>
            <p:nvPr/>
          </p:nvGrpSpPr>
          <p:grpSpPr>
            <a:xfrm>
              <a:off x="1413243" y="3139624"/>
              <a:ext cx="1443005" cy="3173042"/>
              <a:chOff x="4114800" y="533400"/>
              <a:chExt cx="2217821" cy="4876800"/>
            </a:xfrm>
          </p:grpSpPr>
          <p:sp>
            <p:nvSpPr>
              <p:cNvPr id="170" name="Oval 169">
                <a:extLst>
                  <a:ext uri="{FF2B5EF4-FFF2-40B4-BE49-F238E27FC236}">
                    <a16:creationId xmlns:a16="http://schemas.microsoft.com/office/drawing/2014/main" id="{08B937B1-C4AB-5BB8-4D57-A89E4C518408}"/>
                  </a:ext>
                </a:extLst>
              </p:cNvPr>
              <p:cNvSpPr/>
              <p:nvPr/>
            </p:nvSpPr>
            <p:spPr>
              <a:xfrm>
                <a:off x="4191000" y="533400"/>
                <a:ext cx="2057400" cy="2743200"/>
              </a:xfrm>
              <a:prstGeom prst="ellipse">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4CD9CDF9-A60E-BBDB-10CF-94DCB4C29302}"/>
                  </a:ext>
                </a:extLst>
              </p:cNvPr>
              <p:cNvSpPr/>
              <p:nvPr/>
            </p:nvSpPr>
            <p:spPr>
              <a:xfrm rot="19671902">
                <a:off x="5805203" y="2969693"/>
                <a:ext cx="527418"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9C75A8B4-7F14-2845-A6E8-313D99203682}"/>
                  </a:ext>
                </a:extLst>
              </p:cNvPr>
              <p:cNvSpPr/>
              <p:nvPr/>
            </p:nvSpPr>
            <p:spPr>
              <a:xfrm rot="2647766">
                <a:off x="4114800" y="2851484"/>
                <a:ext cx="48089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64CA5F2A-F61E-D7E5-0630-434B11626240}"/>
                  </a:ext>
                </a:extLst>
              </p:cNvPr>
              <p:cNvSpPr/>
              <p:nvPr/>
            </p:nvSpPr>
            <p:spPr>
              <a:xfrm rot="19352409">
                <a:off x="5359057" y="4546277"/>
                <a:ext cx="41551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324E8FF0-740C-FFD4-8B42-CE75CF0E5999}"/>
                  </a:ext>
                </a:extLst>
              </p:cNvPr>
              <p:cNvSpPr/>
              <p:nvPr/>
            </p:nvSpPr>
            <p:spPr>
              <a:xfrm rot="2647766">
                <a:off x="4881374" y="4529189"/>
                <a:ext cx="413521"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rapezoid 174">
                <a:extLst>
                  <a:ext uri="{FF2B5EF4-FFF2-40B4-BE49-F238E27FC236}">
                    <a16:creationId xmlns:a16="http://schemas.microsoft.com/office/drawing/2014/main" id="{AD490F38-1488-43A3-F017-C45818325A69}"/>
                  </a:ext>
                </a:extLst>
              </p:cNvPr>
              <p:cNvSpPr/>
              <p:nvPr/>
            </p:nvSpPr>
            <p:spPr>
              <a:xfrm rot="20169292">
                <a:off x="5310934" y="1959817"/>
                <a:ext cx="887382" cy="154100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apezoid 175">
                <a:extLst>
                  <a:ext uri="{FF2B5EF4-FFF2-40B4-BE49-F238E27FC236}">
                    <a16:creationId xmlns:a16="http://schemas.microsoft.com/office/drawing/2014/main" id="{E6AB52BC-6380-D612-E9ED-50DF040E757B}"/>
                  </a:ext>
                </a:extLst>
              </p:cNvPr>
              <p:cNvSpPr/>
              <p:nvPr/>
            </p:nvSpPr>
            <p:spPr>
              <a:xfrm rot="1790291">
                <a:off x="4342377" y="1909327"/>
                <a:ext cx="887382" cy="154100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rapezoid 176">
                <a:extLst>
                  <a:ext uri="{FF2B5EF4-FFF2-40B4-BE49-F238E27FC236}">
                    <a16:creationId xmlns:a16="http://schemas.microsoft.com/office/drawing/2014/main" id="{E5047BC3-9119-358B-E366-FAEC2114C360}"/>
                  </a:ext>
                </a:extLst>
              </p:cNvPr>
              <p:cNvSpPr/>
              <p:nvPr/>
            </p:nvSpPr>
            <p:spPr>
              <a:xfrm>
                <a:off x="4603430" y="2158122"/>
                <a:ext cx="1323835" cy="281561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372D414C-2D09-A770-D966-C207E3B15549}"/>
                  </a:ext>
                </a:extLst>
              </p:cNvPr>
              <p:cNvSpPr/>
              <p:nvPr/>
            </p:nvSpPr>
            <p:spPr>
              <a:xfrm>
                <a:off x="5026613" y="1677140"/>
                <a:ext cx="530391" cy="8491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2F66490D-87CB-71E2-CFC3-8C068E150DFC}"/>
                  </a:ext>
                </a:extLst>
              </p:cNvPr>
              <p:cNvSpPr/>
              <p:nvPr/>
            </p:nvSpPr>
            <p:spPr>
              <a:xfrm>
                <a:off x="4603430" y="685570"/>
                <a:ext cx="1261779" cy="1614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 Diagonal Corner Rectangle 18">
                <a:extLst>
                  <a:ext uri="{FF2B5EF4-FFF2-40B4-BE49-F238E27FC236}">
                    <a16:creationId xmlns:a16="http://schemas.microsoft.com/office/drawing/2014/main" id="{10FACD6D-371F-89CF-F452-67D21DD2E3F8}"/>
                  </a:ext>
                </a:extLst>
              </p:cNvPr>
              <p:cNvSpPr/>
              <p:nvPr/>
            </p:nvSpPr>
            <p:spPr>
              <a:xfrm rot="5773116">
                <a:off x="5105400" y="533400"/>
                <a:ext cx="914400" cy="914400"/>
              </a:xfrm>
              <a:prstGeom prst="round2DiagRect">
                <a:avLst>
                  <a:gd name="adj1" fmla="val 50000"/>
                  <a:gd name="adj2" fmla="val 0"/>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 Diagonal Corner Rectangle 19">
                <a:extLst>
                  <a:ext uri="{FF2B5EF4-FFF2-40B4-BE49-F238E27FC236}">
                    <a16:creationId xmlns:a16="http://schemas.microsoft.com/office/drawing/2014/main" id="{326DCCEB-9789-C0EA-2173-8CED0962B1F5}"/>
                  </a:ext>
                </a:extLst>
              </p:cNvPr>
              <p:cNvSpPr/>
              <p:nvPr/>
            </p:nvSpPr>
            <p:spPr>
              <a:xfrm rot="20435048">
                <a:off x="4400769" y="590770"/>
                <a:ext cx="914400" cy="914400"/>
              </a:xfrm>
              <a:prstGeom prst="round2DiagRect">
                <a:avLst>
                  <a:gd name="adj1" fmla="val 50000"/>
                  <a:gd name="adj2" fmla="val 0"/>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DA20BD24-CF5E-8D13-A196-0800D1406771}"/>
                  </a:ext>
                </a:extLst>
              </p:cNvPr>
              <p:cNvSpPr/>
              <p:nvPr/>
            </p:nvSpPr>
            <p:spPr>
              <a:xfrm>
                <a:off x="4648200" y="533400"/>
                <a:ext cx="1066800" cy="685800"/>
              </a:xfrm>
              <a:prstGeom prst="ellipse">
                <a:avLst/>
              </a:prstGeom>
              <a:solidFill>
                <a:srgbClr val="AB8E1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159">
              <a:extLst>
                <a:ext uri="{FF2B5EF4-FFF2-40B4-BE49-F238E27FC236}">
                  <a16:creationId xmlns:a16="http://schemas.microsoft.com/office/drawing/2014/main" id="{BC78CE10-3934-F9CB-0C80-0C353DEB02EF}"/>
                </a:ext>
              </a:extLst>
            </p:cNvPr>
            <p:cNvGrpSpPr/>
            <p:nvPr/>
          </p:nvGrpSpPr>
          <p:grpSpPr>
            <a:xfrm>
              <a:off x="3337249" y="1696619"/>
              <a:ext cx="2453484" cy="5050517"/>
              <a:chOff x="685800" y="609600"/>
              <a:chExt cx="2404519" cy="4949716"/>
            </a:xfrm>
          </p:grpSpPr>
          <p:sp>
            <p:nvSpPr>
              <p:cNvPr id="184" name="Cloud 183">
                <a:extLst>
                  <a:ext uri="{FF2B5EF4-FFF2-40B4-BE49-F238E27FC236}">
                    <a16:creationId xmlns:a16="http://schemas.microsoft.com/office/drawing/2014/main" id="{4E4FA3CB-EF59-349B-FD0B-00CE70D80D1E}"/>
                  </a:ext>
                </a:extLst>
              </p:cNvPr>
              <p:cNvSpPr/>
              <p:nvPr/>
            </p:nvSpPr>
            <p:spPr>
              <a:xfrm>
                <a:off x="914400" y="838200"/>
                <a:ext cx="1981200" cy="1676400"/>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D028ACD9-1E46-3368-24A0-46D3D321A471}"/>
                  </a:ext>
                </a:extLst>
              </p:cNvPr>
              <p:cNvSpPr/>
              <p:nvPr/>
            </p:nvSpPr>
            <p:spPr>
              <a:xfrm rot="19671902">
                <a:off x="2519256" y="3059430"/>
                <a:ext cx="571063"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F840CB2A-13A7-EBEB-4C67-664649E712AF}"/>
                  </a:ext>
                </a:extLst>
              </p:cNvPr>
              <p:cNvSpPr/>
              <p:nvPr/>
            </p:nvSpPr>
            <p:spPr>
              <a:xfrm rot="2647766">
                <a:off x="685800" y="2956996"/>
                <a:ext cx="509120"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EE92C354-B45B-4DD2-5257-A0B9BC3F8F80}"/>
                  </a:ext>
                </a:extLst>
              </p:cNvPr>
              <p:cNvSpPr/>
              <p:nvPr/>
            </p:nvSpPr>
            <p:spPr>
              <a:xfrm rot="19352409">
                <a:off x="2012467" y="4682102"/>
                <a:ext cx="443210"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1862BCC3-8AE5-4C16-0996-F50A5E5B9430}"/>
                  </a:ext>
                </a:extLst>
              </p:cNvPr>
              <p:cNvSpPr/>
              <p:nvPr/>
            </p:nvSpPr>
            <p:spPr>
              <a:xfrm rot="2647766">
                <a:off x="1502939" y="4664751"/>
                <a:ext cx="441089"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apezoid 188">
                <a:extLst>
                  <a:ext uri="{FF2B5EF4-FFF2-40B4-BE49-F238E27FC236}">
                    <a16:creationId xmlns:a16="http://schemas.microsoft.com/office/drawing/2014/main" id="{9FE4BDB3-3213-8ACC-0AF8-BFC52CBD477A}"/>
                  </a:ext>
                </a:extLst>
              </p:cNvPr>
              <p:cNvSpPr/>
              <p:nvPr/>
            </p:nvSpPr>
            <p:spPr>
              <a:xfrm rot="20169292">
                <a:off x="1961136" y="2055850"/>
                <a:ext cx="946541" cy="1564711"/>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rapezoid 189">
                <a:extLst>
                  <a:ext uri="{FF2B5EF4-FFF2-40B4-BE49-F238E27FC236}">
                    <a16:creationId xmlns:a16="http://schemas.microsoft.com/office/drawing/2014/main" id="{45E1D788-02AA-FB85-70D3-D603B98ED064}"/>
                  </a:ext>
                </a:extLst>
              </p:cNvPr>
              <p:cNvSpPr/>
              <p:nvPr/>
            </p:nvSpPr>
            <p:spPr>
              <a:xfrm rot="1790291">
                <a:off x="928009" y="2004583"/>
                <a:ext cx="946541" cy="1564711"/>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rapezoid 190">
                <a:extLst>
                  <a:ext uri="{FF2B5EF4-FFF2-40B4-BE49-F238E27FC236}">
                    <a16:creationId xmlns:a16="http://schemas.microsoft.com/office/drawing/2014/main" id="{4B648B90-B925-B218-D79D-03748DDD1B3E}"/>
                  </a:ext>
                </a:extLst>
              </p:cNvPr>
              <p:cNvSpPr/>
              <p:nvPr/>
            </p:nvSpPr>
            <p:spPr>
              <a:xfrm>
                <a:off x="1206465" y="2257206"/>
                <a:ext cx="1412091" cy="2858930"/>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3A234C2F-0FD7-8114-8392-313467660656}"/>
                  </a:ext>
                </a:extLst>
              </p:cNvPr>
              <p:cNvSpPr/>
              <p:nvPr/>
            </p:nvSpPr>
            <p:spPr>
              <a:xfrm>
                <a:off x="1615238" y="1768824"/>
                <a:ext cx="608371" cy="86218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A9519714-301E-E3CE-4D46-A27943605ED4}"/>
                  </a:ext>
                </a:extLst>
              </p:cNvPr>
              <p:cNvSpPr/>
              <p:nvPr/>
            </p:nvSpPr>
            <p:spPr>
              <a:xfrm>
                <a:off x="1206465" y="762000"/>
                <a:ext cx="1345898" cy="163941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loud 193">
                <a:extLst>
                  <a:ext uri="{FF2B5EF4-FFF2-40B4-BE49-F238E27FC236}">
                    <a16:creationId xmlns:a16="http://schemas.microsoft.com/office/drawing/2014/main" id="{29CB0CEB-4458-1DE0-B134-2DC05A4E7EF7}"/>
                  </a:ext>
                </a:extLst>
              </p:cNvPr>
              <p:cNvSpPr/>
              <p:nvPr/>
            </p:nvSpPr>
            <p:spPr>
              <a:xfrm>
                <a:off x="1219200" y="609600"/>
                <a:ext cx="1295400" cy="533400"/>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hevron 1379">
                <a:extLst>
                  <a:ext uri="{FF2B5EF4-FFF2-40B4-BE49-F238E27FC236}">
                    <a16:creationId xmlns:a16="http://schemas.microsoft.com/office/drawing/2014/main" id="{A06CDF4B-3044-BEC1-A152-BDB7C99E9AE8}"/>
                  </a:ext>
                </a:extLst>
              </p:cNvPr>
              <p:cNvSpPr/>
              <p:nvPr/>
            </p:nvSpPr>
            <p:spPr>
              <a:xfrm rot="16005868">
                <a:off x="1511995" y="1839701"/>
                <a:ext cx="1981200" cy="321880"/>
              </a:xfrm>
              <a:prstGeom prst="chevr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Chevron 1380">
                <a:extLst>
                  <a:ext uri="{FF2B5EF4-FFF2-40B4-BE49-F238E27FC236}">
                    <a16:creationId xmlns:a16="http://schemas.microsoft.com/office/drawing/2014/main" id="{E758AEC7-3CEE-C0FE-6930-E2ED32DE1721}"/>
                  </a:ext>
                </a:extLst>
              </p:cNvPr>
              <p:cNvSpPr/>
              <p:nvPr/>
            </p:nvSpPr>
            <p:spPr>
              <a:xfrm rot="16491599">
                <a:off x="322353" y="1865042"/>
                <a:ext cx="1981200" cy="321880"/>
              </a:xfrm>
              <a:prstGeom prst="chevr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7" name="Rounded Rectangle 1381">
                <a:extLst>
                  <a:ext uri="{FF2B5EF4-FFF2-40B4-BE49-F238E27FC236}">
                    <a16:creationId xmlns:a16="http://schemas.microsoft.com/office/drawing/2014/main" id="{6C2727B4-18AC-FFAF-0DEF-EA225E5CDC94}"/>
                  </a:ext>
                </a:extLst>
              </p:cNvPr>
              <p:cNvSpPr/>
              <p:nvPr/>
            </p:nvSpPr>
            <p:spPr>
              <a:xfrm>
                <a:off x="1219200" y="990600"/>
                <a:ext cx="1447800" cy="228600"/>
              </a:xfrm>
              <a:prstGeom prst="round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91">
              <a:extLst>
                <a:ext uri="{FF2B5EF4-FFF2-40B4-BE49-F238E27FC236}">
                  <a16:creationId xmlns:a16="http://schemas.microsoft.com/office/drawing/2014/main" id="{DDB9FAF8-325C-E953-5114-149B1FA9A578}"/>
                </a:ext>
              </a:extLst>
            </p:cNvPr>
            <p:cNvGrpSpPr/>
            <p:nvPr/>
          </p:nvGrpSpPr>
          <p:grpSpPr>
            <a:xfrm>
              <a:off x="6657632" y="523532"/>
              <a:ext cx="2129772" cy="5243807"/>
              <a:chOff x="4051632" y="2362200"/>
              <a:chExt cx="1358382" cy="3344532"/>
            </a:xfrm>
          </p:grpSpPr>
          <p:sp>
            <p:nvSpPr>
              <p:cNvPr id="199" name="Round Diagonal Corner Rectangle 1383">
                <a:extLst>
                  <a:ext uri="{FF2B5EF4-FFF2-40B4-BE49-F238E27FC236}">
                    <a16:creationId xmlns:a16="http://schemas.microsoft.com/office/drawing/2014/main" id="{CBD75BD7-471D-A105-A437-CE4BC5F330B8}"/>
                  </a:ext>
                </a:extLst>
              </p:cNvPr>
              <p:cNvSpPr/>
              <p:nvPr/>
            </p:nvSpPr>
            <p:spPr>
              <a:xfrm rot="19527262">
                <a:off x="4778338" y="2692626"/>
                <a:ext cx="555573" cy="63174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 Diagonal Corner Rectangle 1384">
                <a:extLst>
                  <a:ext uri="{FF2B5EF4-FFF2-40B4-BE49-F238E27FC236}">
                    <a16:creationId xmlns:a16="http://schemas.microsoft.com/office/drawing/2014/main" id="{DFBDC5DE-2599-9D4D-9BB3-3CB48B86C1F8}"/>
                  </a:ext>
                </a:extLst>
              </p:cNvPr>
              <p:cNvSpPr/>
              <p:nvPr/>
            </p:nvSpPr>
            <p:spPr>
              <a:xfrm rot="19527262">
                <a:off x="4092538" y="2768827"/>
                <a:ext cx="555573" cy="63174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AD92DA5-530D-A64F-1045-FF18C1395E7C}"/>
                  </a:ext>
                </a:extLst>
              </p:cNvPr>
              <p:cNvSpPr/>
              <p:nvPr/>
            </p:nvSpPr>
            <p:spPr>
              <a:xfrm rot="19671902">
                <a:off x="5140395" y="4033006"/>
                <a:ext cx="26961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E6390A83-6509-8A0A-276F-6DDDCCF1B85C}"/>
                  </a:ext>
                </a:extLst>
              </p:cNvPr>
              <p:cNvSpPr/>
              <p:nvPr/>
            </p:nvSpPr>
            <p:spPr>
              <a:xfrm rot="2647766">
                <a:off x="4051632" y="3985053"/>
                <a:ext cx="296336"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FFBE7581-183E-67C0-51EF-7F59311A5DEA}"/>
                  </a:ext>
                </a:extLst>
              </p:cNvPr>
              <p:cNvSpPr/>
              <p:nvPr/>
            </p:nvSpPr>
            <p:spPr>
              <a:xfrm rot="19352409">
                <a:off x="4803886" y="5123365"/>
                <a:ext cx="250930"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09B395F2-E704-E93A-6588-38CFAD3D6226}"/>
                  </a:ext>
                </a:extLst>
              </p:cNvPr>
              <p:cNvSpPr/>
              <p:nvPr/>
            </p:nvSpPr>
            <p:spPr>
              <a:xfrm rot="2647766">
                <a:off x="4515409" y="5111826"/>
                <a:ext cx="24972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204">
                <a:extLst>
                  <a:ext uri="{FF2B5EF4-FFF2-40B4-BE49-F238E27FC236}">
                    <a16:creationId xmlns:a16="http://schemas.microsoft.com/office/drawing/2014/main" id="{447E2F5F-DC21-BF3E-1B08-B4F31F2C6859}"/>
                  </a:ext>
                </a:extLst>
              </p:cNvPr>
              <p:cNvSpPr/>
              <p:nvPr/>
            </p:nvSpPr>
            <p:spPr>
              <a:xfrm rot="20169292">
                <a:off x="4774824" y="3376848"/>
                <a:ext cx="535898" cy="1040568"/>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rapezoid 205">
                <a:extLst>
                  <a:ext uri="{FF2B5EF4-FFF2-40B4-BE49-F238E27FC236}">
                    <a16:creationId xmlns:a16="http://schemas.microsoft.com/office/drawing/2014/main" id="{2A1A1C51-F3E7-1AAB-6394-11FA52C05052}"/>
                  </a:ext>
                </a:extLst>
              </p:cNvPr>
              <p:cNvSpPr/>
              <p:nvPr/>
            </p:nvSpPr>
            <p:spPr>
              <a:xfrm rot="1790291">
                <a:off x="4189904" y="3342754"/>
                <a:ext cx="535898" cy="1040568"/>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apezoid 206">
                <a:extLst>
                  <a:ext uri="{FF2B5EF4-FFF2-40B4-BE49-F238E27FC236}">
                    <a16:creationId xmlns:a16="http://schemas.microsoft.com/office/drawing/2014/main" id="{A7899E96-7D64-605F-B8F7-A69D2DE9D562}"/>
                  </a:ext>
                </a:extLst>
              </p:cNvPr>
              <p:cNvSpPr/>
              <p:nvPr/>
            </p:nvSpPr>
            <p:spPr>
              <a:xfrm>
                <a:off x="4347557" y="3510754"/>
                <a:ext cx="799476" cy="1901253"/>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5254CB3F-4633-0734-3782-EB29B3A2F187}"/>
                  </a:ext>
                </a:extLst>
              </p:cNvPr>
              <p:cNvSpPr/>
              <p:nvPr/>
            </p:nvSpPr>
            <p:spPr>
              <a:xfrm>
                <a:off x="4575336" y="3149958"/>
                <a:ext cx="342199"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98414795-5A12-145B-245D-B89395BB6CDD}"/>
                  </a:ext>
                </a:extLst>
              </p:cNvPr>
              <p:cNvSpPr/>
              <p:nvPr/>
            </p:nvSpPr>
            <p:spPr>
              <a:xfrm>
                <a:off x="4347556" y="2516408"/>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ound Diagonal Corner Rectangle 1394">
                <a:extLst>
                  <a:ext uri="{FF2B5EF4-FFF2-40B4-BE49-F238E27FC236}">
                    <a16:creationId xmlns:a16="http://schemas.microsoft.com/office/drawing/2014/main" id="{B492A755-B84B-0487-99DF-D4425C5F1A83}"/>
                  </a:ext>
                </a:extLst>
              </p:cNvPr>
              <p:cNvSpPr/>
              <p:nvPr/>
            </p:nvSpPr>
            <p:spPr>
              <a:xfrm rot="1236535">
                <a:off x="4309319" y="2362200"/>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 Diagonal Corner Rectangle 1395">
                <a:extLst>
                  <a:ext uri="{FF2B5EF4-FFF2-40B4-BE49-F238E27FC236}">
                    <a16:creationId xmlns:a16="http://schemas.microsoft.com/office/drawing/2014/main" id="{8EDC0749-BD1B-5A3C-AA1C-829DCDC828F2}"/>
                  </a:ext>
                </a:extLst>
              </p:cNvPr>
              <p:cNvSpPr/>
              <p:nvPr/>
            </p:nvSpPr>
            <p:spPr>
              <a:xfrm rot="5076663">
                <a:off x="4705111" y="2429527"/>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17EC6510-ECE0-4190-371F-7A92B818DB04}"/>
                  </a:ext>
                </a:extLst>
              </p:cNvPr>
              <p:cNvSpPr/>
              <p:nvPr/>
            </p:nvSpPr>
            <p:spPr>
              <a:xfrm>
                <a:off x="4499956" y="2440208"/>
                <a:ext cx="381000" cy="381000"/>
              </a:xfrm>
              <a:prstGeom prst="ellipse">
                <a:avLst/>
              </a:prstGeom>
              <a:solidFill>
                <a:srgbClr val="713605"/>
              </a:solidFill>
              <a:ln w="12700">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60">
              <a:extLst>
                <a:ext uri="{FF2B5EF4-FFF2-40B4-BE49-F238E27FC236}">
                  <a16:creationId xmlns:a16="http://schemas.microsoft.com/office/drawing/2014/main" id="{EC552614-DB37-2244-CFEE-11362D51BE29}"/>
                </a:ext>
              </a:extLst>
            </p:cNvPr>
            <p:cNvGrpSpPr/>
            <p:nvPr/>
          </p:nvGrpSpPr>
          <p:grpSpPr>
            <a:xfrm>
              <a:off x="5742257" y="3139624"/>
              <a:ext cx="1683505" cy="3367011"/>
              <a:chOff x="4796444" y="836392"/>
              <a:chExt cx="1380536" cy="3344532"/>
            </a:xfrm>
          </p:grpSpPr>
          <p:sp>
            <p:nvSpPr>
              <p:cNvPr id="214" name="Oval 213">
                <a:extLst>
                  <a:ext uri="{FF2B5EF4-FFF2-40B4-BE49-F238E27FC236}">
                    <a16:creationId xmlns:a16="http://schemas.microsoft.com/office/drawing/2014/main" id="{040E382A-F07B-0542-CB2D-B2184FA76E7A}"/>
                  </a:ext>
                </a:extLst>
              </p:cNvPr>
              <p:cNvSpPr/>
              <p:nvPr/>
            </p:nvSpPr>
            <p:spPr>
              <a:xfrm rot="19671902">
                <a:off x="5788292" y="2538865"/>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43407C5E-5A38-0494-D1B3-7FC67A65C1F0}"/>
                  </a:ext>
                </a:extLst>
              </p:cNvPr>
              <p:cNvSpPr/>
              <p:nvPr/>
            </p:nvSpPr>
            <p:spPr>
              <a:xfrm rot="2647766">
                <a:off x="4796444" y="2491396"/>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67D2CBA2-6EC3-B1FC-ACD5-2E5665247D4B}"/>
                  </a:ext>
                </a:extLst>
              </p:cNvPr>
              <p:cNvSpPr/>
              <p:nvPr/>
            </p:nvSpPr>
            <p:spPr>
              <a:xfrm rot="19352409">
                <a:off x="5561730" y="3597557"/>
                <a:ext cx="250930"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C13BE96F-DD8C-CFF0-9DF1-AD517D4EDAE9}"/>
                  </a:ext>
                </a:extLst>
              </p:cNvPr>
              <p:cNvSpPr/>
              <p:nvPr/>
            </p:nvSpPr>
            <p:spPr>
              <a:xfrm rot="2647766">
                <a:off x="5273253" y="3586018"/>
                <a:ext cx="24972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a:extLst>
                  <a:ext uri="{FF2B5EF4-FFF2-40B4-BE49-F238E27FC236}">
                    <a16:creationId xmlns:a16="http://schemas.microsoft.com/office/drawing/2014/main" id="{E9AB2FBE-D403-C230-0EEC-915334400533}"/>
                  </a:ext>
                </a:extLst>
              </p:cNvPr>
              <p:cNvSpPr/>
              <p:nvPr/>
            </p:nvSpPr>
            <p:spPr>
              <a:xfrm rot="20169292">
                <a:off x="5532668" y="1851040"/>
                <a:ext cx="535898" cy="1040568"/>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rapezoid 218">
                <a:extLst>
                  <a:ext uri="{FF2B5EF4-FFF2-40B4-BE49-F238E27FC236}">
                    <a16:creationId xmlns:a16="http://schemas.microsoft.com/office/drawing/2014/main" id="{6DB9268C-EECD-83FF-9E14-F53760F121C8}"/>
                  </a:ext>
                </a:extLst>
              </p:cNvPr>
              <p:cNvSpPr/>
              <p:nvPr/>
            </p:nvSpPr>
            <p:spPr>
              <a:xfrm rot="1790291">
                <a:off x="4947748" y="1816946"/>
                <a:ext cx="535898" cy="1040568"/>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rapezoid 219">
                <a:extLst>
                  <a:ext uri="{FF2B5EF4-FFF2-40B4-BE49-F238E27FC236}">
                    <a16:creationId xmlns:a16="http://schemas.microsoft.com/office/drawing/2014/main" id="{782139D3-99DB-3897-FB44-B68313475BFA}"/>
                  </a:ext>
                </a:extLst>
              </p:cNvPr>
              <p:cNvSpPr/>
              <p:nvPr/>
            </p:nvSpPr>
            <p:spPr>
              <a:xfrm>
                <a:off x="5105400" y="1984946"/>
                <a:ext cx="799476" cy="1901253"/>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C8C2FE1A-61D8-85F9-793C-F60AF27CAB7B}"/>
                  </a:ext>
                </a:extLst>
              </p:cNvPr>
              <p:cNvSpPr/>
              <p:nvPr/>
            </p:nvSpPr>
            <p:spPr>
              <a:xfrm>
                <a:off x="5287780" y="1660161"/>
                <a:ext cx="393492"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CD0C26EB-3709-F3E3-05E1-662A80F6C296}"/>
                  </a:ext>
                </a:extLst>
              </p:cNvPr>
              <p:cNvSpPr/>
              <p:nvPr/>
            </p:nvSpPr>
            <p:spPr>
              <a:xfrm>
                <a:off x="5105400" y="990600"/>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 Diagonal Corner Rectangle 44">
                <a:extLst>
                  <a:ext uri="{FF2B5EF4-FFF2-40B4-BE49-F238E27FC236}">
                    <a16:creationId xmlns:a16="http://schemas.microsoft.com/office/drawing/2014/main" id="{DEACDABA-C7D4-7768-6C74-F24A77820E46}"/>
                  </a:ext>
                </a:extLst>
              </p:cNvPr>
              <p:cNvSpPr/>
              <p:nvPr/>
            </p:nvSpPr>
            <p:spPr>
              <a:xfrm rot="1236535">
                <a:off x="5067163" y="836392"/>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 Diagonal Corner Rectangle 45">
                <a:extLst>
                  <a:ext uri="{FF2B5EF4-FFF2-40B4-BE49-F238E27FC236}">
                    <a16:creationId xmlns:a16="http://schemas.microsoft.com/office/drawing/2014/main" id="{5EA72970-6F2A-F48E-1FC7-4753229D5FD2}"/>
                  </a:ext>
                </a:extLst>
              </p:cNvPr>
              <p:cNvSpPr/>
              <p:nvPr/>
            </p:nvSpPr>
            <p:spPr>
              <a:xfrm rot="5076663">
                <a:off x="5462955" y="903719"/>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BE60FFA0-CF36-3512-2F22-06FECAE35D37}"/>
                  </a:ext>
                </a:extLst>
              </p:cNvPr>
              <p:cNvSpPr/>
              <p:nvPr/>
            </p:nvSpPr>
            <p:spPr>
              <a:xfrm>
                <a:off x="5257800" y="914400"/>
                <a:ext cx="381000" cy="381000"/>
              </a:xfrm>
              <a:prstGeom prst="ellipse">
                <a:avLst/>
              </a:prstGeom>
              <a:solidFill>
                <a:srgbClr val="7136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1D50DA58-7FB6-1CD3-A63F-1815C75FC04C}"/>
                </a:ext>
              </a:extLst>
            </p:cNvPr>
            <p:cNvGrpSpPr/>
            <p:nvPr/>
          </p:nvGrpSpPr>
          <p:grpSpPr>
            <a:xfrm>
              <a:off x="10350450" y="3473644"/>
              <a:ext cx="1686262" cy="3156070"/>
              <a:chOff x="6625419" y="2578928"/>
              <a:chExt cx="2014292" cy="3550419"/>
            </a:xfrm>
          </p:grpSpPr>
          <p:grpSp>
            <p:nvGrpSpPr>
              <p:cNvPr id="227" name="Group 226">
                <a:extLst>
                  <a:ext uri="{FF2B5EF4-FFF2-40B4-BE49-F238E27FC236}">
                    <a16:creationId xmlns:a16="http://schemas.microsoft.com/office/drawing/2014/main" id="{DC3E0DD7-75AA-6BD5-471E-5B5E56D6F956}"/>
                  </a:ext>
                </a:extLst>
              </p:cNvPr>
              <p:cNvGrpSpPr/>
              <p:nvPr/>
            </p:nvGrpSpPr>
            <p:grpSpPr>
              <a:xfrm>
                <a:off x="6625419" y="2578928"/>
                <a:ext cx="2014292" cy="3550419"/>
                <a:chOff x="5702926" y="775303"/>
                <a:chExt cx="2014292" cy="3550419"/>
              </a:xfrm>
            </p:grpSpPr>
            <p:sp>
              <p:nvSpPr>
                <p:cNvPr id="229" name="Cloud 228">
                  <a:extLst>
                    <a:ext uri="{FF2B5EF4-FFF2-40B4-BE49-F238E27FC236}">
                      <a16:creationId xmlns:a16="http://schemas.microsoft.com/office/drawing/2014/main" id="{7BCEBE79-7AA6-4642-1CD7-3470126DC15E}"/>
                    </a:ext>
                  </a:extLst>
                </p:cNvPr>
                <p:cNvSpPr/>
                <p:nvPr/>
              </p:nvSpPr>
              <p:spPr>
                <a:xfrm rot="2829162">
                  <a:off x="5895774" y="747270"/>
                  <a:ext cx="1527925" cy="1626588"/>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30A57C96-17F9-9DE2-0A8C-220CC8139B61}"/>
                    </a:ext>
                  </a:extLst>
                </p:cNvPr>
                <p:cNvSpPr/>
                <p:nvPr/>
              </p:nvSpPr>
              <p:spPr>
                <a:xfrm rot="19671902">
                  <a:off x="7311725" y="2559648"/>
                  <a:ext cx="343513" cy="602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46FEE116-3D5C-1A0B-5BCA-DDC813C2BFA2}"/>
                    </a:ext>
                  </a:extLst>
                </p:cNvPr>
                <p:cNvSpPr/>
                <p:nvPr/>
              </p:nvSpPr>
              <p:spPr>
                <a:xfrm rot="2647766">
                  <a:off x="5749145" y="2499554"/>
                  <a:ext cx="317463" cy="602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CBCD8C99-181F-9CB0-8EA2-A9EE90EA6AB6}"/>
                    </a:ext>
                  </a:extLst>
                </p:cNvPr>
                <p:cNvSpPr/>
                <p:nvPr/>
              </p:nvSpPr>
              <p:spPr>
                <a:xfrm rot="19352409">
                  <a:off x="6786899" y="3723120"/>
                  <a:ext cx="371632" cy="602602"/>
                </a:xfrm>
                <a:prstGeom prst="ellipse">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BFC2F309-3565-8856-C81E-4C454E596FFF}"/>
                    </a:ext>
                  </a:extLst>
                </p:cNvPr>
                <p:cNvSpPr/>
                <p:nvPr/>
              </p:nvSpPr>
              <p:spPr>
                <a:xfrm rot="2647766">
                  <a:off x="6359659" y="3711201"/>
                  <a:ext cx="369854" cy="602602"/>
                </a:xfrm>
                <a:prstGeom prst="ellipse">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apezoid 233">
                  <a:extLst>
                    <a:ext uri="{FF2B5EF4-FFF2-40B4-BE49-F238E27FC236}">
                      <a16:creationId xmlns:a16="http://schemas.microsoft.com/office/drawing/2014/main" id="{E9B65A95-DBDC-8AB6-48C4-4159AD6CC5A7}"/>
                    </a:ext>
                  </a:extLst>
                </p:cNvPr>
                <p:cNvSpPr/>
                <p:nvPr/>
              </p:nvSpPr>
              <p:spPr>
                <a:xfrm rot="20169292">
                  <a:off x="6743858" y="1919017"/>
                  <a:ext cx="793677" cy="1074879"/>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a:extLst>
                    <a:ext uri="{FF2B5EF4-FFF2-40B4-BE49-F238E27FC236}">
                      <a16:creationId xmlns:a16="http://schemas.microsoft.com/office/drawing/2014/main" id="{427608A0-C6DA-3D0E-F60D-20FFE87F8465}"/>
                    </a:ext>
                  </a:extLst>
                </p:cNvPr>
                <p:cNvSpPr/>
                <p:nvPr/>
              </p:nvSpPr>
              <p:spPr>
                <a:xfrm rot="1790291">
                  <a:off x="5877579" y="1883798"/>
                  <a:ext cx="793677" cy="1074879"/>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rapezoid 235">
                  <a:extLst>
                    <a:ext uri="{FF2B5EF4-FFF2-40B4-BE49-F238E27FC236}">
                      <a16:creationId xmlns:a16="http://schemas.microsoft.com/office/drawing/2014/main" id="{0BF691D4-979B-8AF5-F756-2E5ED0A65CC4}"/>
                    </a:ext>
                  </a:extLst>
                </p:cNvPr>
                <p:cNvSpPr/>
                <p:nvPr/>
              </p:nvSpPr>
              <p:spPr>
                <a:xfrm>
                  <a:off x="6111065" y="2057338"/>
                  <a:ext cx="1184041" cy="1963942"/>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A06D54EA-1B27-9A1B-853B-DC8A51FFB29C}"/>
                    </a:ext>
                  </a:extLst>
                </p:cNvPr>
                <p:cNvSpPr/>
                <p:nvPr/>
              </p:nvSpPr>
              <p:spPr>
                <a:xfrm>
                  <a:off x="6491884" y="1668066"/>
                  <a:ext cx="439296" cy="5922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rapezoid 237">
                  <a:extLst>
                    <a:ext uri="{FF2B5EF4-FFF2-40B4-BE49-F238E27FC236}">
                      <a16:creationId xmlns:a16="http://schemas.microsoft.com/office/drawing/2014/main" id="{5299AFF6-0516-2AEF-A4BA-FD7EA1E7AAAF}"/>
                    </a:ext>
                  </a:extLst>
                </p:cNvPr>
                <p:cNvSpPr/>
                <p:nvPr/>
              </p:nvSpPr>
              <p:spPr>
                <a:xfrm rot="320523">
                  <a:off x="6017083" y="1964529"/>
                  <a:ext cx="821884" cy="2132450"/>
                </a:xfrm>
                <a:prstGeom prst="trapezoid">
                  <a:avLst>
                    <a:gd name="adj" fmla="val 38085"/>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Trapezoid 238">
                  <a:extLst>
                    <a:ext uri="{FF2B5EF4-FFF2-40B4-BE49-F238E27FC236}">
                      <a16:creationId xmlns:a16="http://schemas.microsoft.com/office/drawing/2014/main" id="{994FAA90-2C10-BA1A-42D7-86C9C32BDB77}"/>
                    </a:ext>
                  </a:extLst>
                </p:cNvPr>
                <p:cNvSpPr/>
                <p:nvPr/>
              </p:nvSpPr>
              <p:spPr>
                <a:xfrm rot="21316319">
                  <a:off x="6586216" y="1977544"/>
                  <a:ext cx="793673" cy="2112343"/>
                </a:xfrm>
                <a:prstGeom prst="trapezoid">
                  <a:avLst>
                    <a:gd name="adj" fmla="val 38085"/>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9CD81EA4-DD97-7DF2-1B88-FA939EE7DE3B}"/>
                    </a:ext>
                  </a:extLst>
                </p:cNvPr>
                <p:cNvSpPr/>
                <p:nvPr/>
              </p:nvSpPr>
              <p:spPr>
                <a:xfrm>
                  <a:off x="6201302" y="829558"/>
                  <a:ext cx="991486" cy="13249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Cloud 240">
                  <a:extLst>
                    <a:ext uri="{FF2B5EF4-FFF2-40B4-BE49-F238E27FC236}">
                      <a16:creationId xmlns:a16="http://schemas.microsoft.com/office/drawing/2014/main" id="{428F8AA7-09C7-F84C-2C1C-C0A9D0338489}"/>
                    </a:ext>
                  </a:extLst>
                </p:cNvPr>
                <p:cNvSpPr/>
                <p:nvPr/>
              </p:nvSpPr>
              <p:spPr>
                <a:xfrm rot="5145672">
                  <a:off x="6426395" y="548876"/>
                  <a:ext cx="617957" cy="1070812"/>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2" name="Group 241">
                  <a:extLst>
                    <a:ext uri="{FF2B5EF4-FFF2-40B4-BE49-F238E27FC236}">
                      <a16:creationId xmlns:a16="http://schemas.microsoft.com/office/drawing/2014/main" id="{F7DD2362-69E4-B885-4FB5-D9DD65BB9924}"/>
                    </a:ext>
                  </a:extLst>
                </p:cNvPr>
                <p:cNvGrpSpPr/>
                <p:nvPr/>
              </p:nvGrpSpPr>
              <p:grpSpPr>
                <a:xfrm rot="21319763">
                  <a:off x="6718950" y="3869976"/>
                  <a:ext cx="729128" cy="192734"/>
                  <a:chOff x="1544276" y="5562598"/>
                  <a:chExt cx="3316219" cy="853444"/>
                </a:xfrm>
              </p:grpSpPr>
              <p:sp>
                <p:nvSpPr>
                  <p:cNvPr id="268" name="Quad Arrow 78">
                    <a:extLst>
                      <a:ext uri="{FF2B5EF4-FFF2-40B4-BE49-F238E27FC236}">
                        <a16:creationId xmlns:a16="http://schemas.microsoft.com/office/drawing/2014/main" id="{AB118674-2DFA-74D8-BF3D-3098E4A2405A}"/>
                      </a:ext>
                    </a:extLst>
                  </p:cNvPr>
                  <p:cNvSpPr/>
                  <p:nvPr/>
                </p:nvSpPr>
                <p:spPr>
                  <a:xfrm>
                    <a:off x="2374038" y="5562598"/>
                    <a:ext cx="840940"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Quad Arrow 79">
                    <a:extLst>
                      <a:ext uri="{FF2B5EF4-FFF2-40B4-BE49-F238E27FC236}">
                        <a16:creationId xmlns:a16="http://schemas.microsoft.com/office/drawing/2014/main" id="{EE78BE61-2192-1B92-AC47-AF775D335D4A}"/>
                      </a:ext>
                    </a:extLst>
                  </p:cNvPr>
                  <p:cNvSpPr/>
                  <p:nvPr/>
                </p:nvSpPr>
                <p:spPr>
                  <a:xfrm>
                    <a:off x="3189797" y="5562601"/>
                    <a:ext cx="840940"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Quad Arrow 80">
                    <a:extLst>
                      <a:ext uri="{FF2B5EF4-FFF2-40B4-BE49-F238E27FC236}">
                        <a16:creationId xmlns:a16="http://schemas.microsoft.com/office/drawing/2014/main" id="{49D6F9A8-4D01-43A5-E51D-499B46C3FD55}"/>
                      </a:ext>
                    </a:extLst>
                  </p:cNvPr>
                  <p:cNvSpPr/>
                  <p:nvPr/>
                </p:nvSpPr>
                <p:spPr>
                  <a:xfrm>
                    <a:off x="1544276" y="5562598"/>
                    <a:ext cx="840939" cy="838199"/>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Quad Arrow 81">
                    <a:extLst>
                      <a:ext uri="{FF2B5EF4-FFF2-40B4-BE49-F238E27FC236}">
                        <a16:creationId xmlns:a16="http://schemas.microsoft.com/office/drawing/2014/main" id="{D593BC7A-2254-3DD8-CC57-50F5DAA04DC8}"/>
                      </a:ext>
                    </a:extLst>
                  </p:cNvPr>
                  <p:cNvSpPr/>
                  <p:nvPr/>
                </p:nvSpPr>
                <p:spPr>
                  <a:xfrm>
                    <a:off x="4019555" y="5577841"/>
                    <a:ext cx="840940"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Diamond 271">
                    <a:extLst>
                      <a:ext uri="{FF2B5EF4-FFF2-40B4-BE49-F238E27FC236}">
                        <a16:creationId xmlns:a16="http://schemas.microsoft.com/office/drawing/2014/main" id="{F7634D70-F9A9-AFD3-CA60-A419598B7D73}"/>
                      </a:ext>
                    </a:extLst>
                  </p:cNvPr>
                  <p:cNvSpPr/>
                  <p:nvPr/>
                </p:nvSpPr>
                <p:spPr>
                  <a:xfrm>
                    <a:off x="2296788" y="5626062"/>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Diamond 272">
                    <a:extLst>
                      <a:ext uri="{FF2B5EF4-FFF2-40B4-BE49-F238E27FC236}">
                        <a16:creationId xmlns:a16="http://schemas.microsoft.com/office/drawing/2014/main" id="{AB4E2909-4411-6C8C-B898-3BA8DA60B229}"/>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Diamond 273">
                    <a:extLst>
                      <a:ext uri="{FF2B5EF4-FFF2-40B4-BE49-F238E27FC236}">
                        <a16:creationId xmlns:a16="http://schemas.microsoft.com/office/drawing/2014/main" id="{3570BF62-1246-186A-50A3-EC25AFF0F775}"/>
                      </a:ext>
                    </a:extLst>
                  </p:cNvPr>
                  <p:cNvSpPr/>
                  <p:nvPr/>
                </p:nvSpPr>
                <p:spPr>
                  <a:xfrm>
                    <a:off x="3918365" y="5624324"/>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242">
                  <a:extLst>
                    <a:ext uri="{FF2B5EF4-FFF2-40B4-BE49-F238E27FC236}">
                      <a16:creationId xmlns:a16="http://schemas.microsoft.com/office/drawing/2014/main" id="{8D7A80AA-8375-E914-5F8F-820CEA70DCBB}"/>
                    </a:ext>
                  </a:extLst>
                </p:cNvPr>
                <p:cNvGrpSpPr/>
                <p:nvPr/>
              </p:nvGrpSpPr>
              <p:grpSpPr>
                <a:xfrm rot="370681">
                  <a:off x="5985090" y="3885142"/>
                  <a:ext cx="729129" cy="192734"/>
                  <a:chOff x="1544280" y="5562598"/>
                  <a:chExt cx="3316220" cy="853444"/>
                </a:xfrm>
              </p:grpSpPr>
              <p:sp>
                <p:nvSpPr>
                  <p:cNvPr id="261" name="Quad Arrow 71">
                    <a:extLst>
                      <a:ext uri="{FF2B5EF4-FFF2-40B4-BE49-F238E27FC236}">
                        <a16:creationId xmlns:a16="http://schemas.microsoft.com/office/drawing/2014/main" id="{CC293A25-B085-3EB1-45AB-06507D940A12}"/>
                      </a:ext>
                    </a:extLst>
                  </p:cNvPr>
                  <p:cNvSpPr/>
                  <p:nvPr/>
                </p:nvSpPr>
                <p:spPr>
                  <a:xfrm>
                    <a:off x="2374039" y="5562598"/>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Quad Arrow 72">
                    <a:extLst>
                      <a:ext uri="{FF2B5EF4-FFF2-40B4-BE49-F238E27FC236}">
                        <a16:creationId xmlns:a16="http://schemas.microsoft.com/office/drawing/2014/main" id="{37F13053-0873-D625-D533-F57909D806A0}"/>
                      </a:ext>
                    </a:extLst>
                  </p:cNvPr>
                  <p:cNvSpPr/>
                  <p:nvPr/>
                </p:nvSpPr>
                <p:spPr>
                  <a:xfrm>
                    <a:off x="3189793" y="5562598"/>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Quad Arrow 73">
                    <a:extLst>
                      <a:ext uri="{FF2B5EF4-FFF2-40B4-BE49-F238E27FC236}">
                        <a16:creationId xmlns:a16="http://schemas.microsoft.com/office/drawing/2014/main" id="{DBEE3E84-64E0-9E5F-4830-00529E8EE2D9}"/>
                      </a:ext>
                    </a:extLst>
                  </p:cNvPr>
                  <p:cNvSpPr/>
                  <p:nvPr/>
                </p:nvSpPr>
                <p:spPr>
                  <a:xfrm>
                    <a:off x="1544280" y="5562598"/>
                    <a:ext cx="840939" cy="838199"/>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Quad Arrow 74">
                    <a:extLst>
                      <a:ext uri="{FF2B5EF4-FFF2-40B4-BE49-F238E27FC236}">
                        <a16:creationId xmlns:a16="http://schemas.microsoft.com/office/drawing/2014/main" id="{DCD550B5-FD15-FAA6-5F45-18C7C2010108}"/>
                      </a:ext>
                    </a:extLst>
                  </p:cNvPr>
                  <p:cNvSpPr/>
                  <p:nvPr/>
                </p:nvSpPr>
                <p:spPr>
                  <a:xfrm>
                    <a:off x="4019557" y="5577841"/>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Diamond 264">
                    <a:extLst>
                      <a:ext uri="{FF2B5EF4-FFF2-40B4-BE49-F238E27FC236}">
                        <a16:creationId xmlns:a16="http://schemas.microsoft.com/office/drawing/2014/main" id="{02785E6B-64FE-B6CA-EF30-F2BE34123BC8}"/>
                      </a:ext>
                    </a:extLst>
                  </p:cNvPr>
                  <p:cNvSpPr/>
                  <p:nvPr/>
                </p:nvSpPr>
                <p:spPr>
                  <a:xfrm>
                    <a:off x="2296788" y="5626062"/>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Diamond 265">
                    <a:extLst>
                      <a:ext uri="{FF2B5EF4-FFF2-40B4-BE49-F238E27FC236}">
                        <a16:creationId xmlns:a16="http://schemas.microsoft.com/office/drawing/2014/main" id="{A092C72F-D344-45DD-5C33-725B5A4667BE}"/>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Diamond 266">
                    <a:extLst>
                      <a:ext uri="{FF2B5EF4-FFF2-40B4-BE49-F238E27FC236}">
                        <a16:creationId xmlns:a16="http://schemas.microsoft.com/office/drawing/2014/main" id="{37C1F9F3-3678-5D6E-62F1-7AF24900F7D5}"/>
                      </a:ext>
                    </a:extLst>
                  </p:cNvPr>
                  <p:cNvSpPr/>
                  <p:nvPr/>
                </p:nvSpPr>
                <p:spPr>
                  <a:xfrm>
                    <a:off x="3918365" y="5624324"/>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0DFB2896-F43B-5A49-F3C8-841C83D7F3A0}"/>
                    </a:ext>
                  </a:extLst>
                </p:cNvPr>
                <p:cNvGrpSpPr/>
                <p:nvPr/>
              </p:nvGrpSpPr>
              <p:grpSpPr>
                <a:xfrm rot="20183969">
                  <a:off x="7170527" y="2723992"/>
                  <a:ext cx="546691" cy="189292"/>
                  <a:chOff x="1544278" y="5562598"/>
                  <a:chExt cx="2486456" cy="838204"/>
                </a:xfrm>
              </p:grpSpPr>
              <p:sp>
                <p:nvSpPr>
                  <p:cNvPr id="255" name="Quad Arrow 65">
                    <a:extLst>
                      <a:ext uri="{FF2B5EF4-FFF2-40B4-BE49-F238E27FC236}">
                        <a16:creationId xmlns:a16="http://schemas.microsoft.com/office/drawing/2014/main" id="{82B321D7-491E-D65F-41A9-488CE9CF47B2}"/>
                      </a:ext>
                    </a:extLst>
                  </p:cNvPr>
                  <p:cNvSpPr/>
                  <p:nvPr/>
                </p:nvSpPr>
                <p:spPr>
                  <a:xfrm>
                    <a:off x="2374040" y="5562602"/>
                    <a:ext cx="840939"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Quad Arrow 66">
                    <a:extLst>
                      <a:ext uri="{FF2B5EF4-FFF2-40B4-BE49-F238E27FC236}">
                        <a16:creationId xmlns:a16="http://schemas.microsoft.com/office/drawing/2014/main" id="{7E1283BA-DF7C-5B65-4630-31D6F753E8A9}"/>
                      </a:ext>
                    </a:extLst>
                  </p:cNvPr>
                  <p:cNvSpPr/>
                  <p:nvPr/>
                </p:nvSpPr>
                <p:spPr>
                  <a:xfrm>
                    <a:off x="3189795" y="5562598"/>
                    <a:ext cx="840939" cy="838202"/>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7" name="Group 256">
                    <a:extLst>
                      <a:ext uri="{FF2B5EF4-FFF2-40B4-BE49-F238E27FC236}">
                        <a16:creationId xmlns:a16="http://schemas.microsoft.com/office/drawing/2014/main" id="{624FDC2D-9B47-E912-067B-85EA4AF46350}"/>
                      </a:ext>
                    </a:extLst>
                  </p:cNvPr>
                  <p:cNvGrpSpPr/>
                  <p:nvPr/>
                </p:nvGrpSpPr>
                <p:grpSpPr>
                  <a:xfrm>
                    <a:off x="1544278" y="5562600"/>
                    <a:ext cx="840941" cy="838200"/>
                    <a:chOff x="2374039" y="5562600"/>
                    <a:chExt cx="840941" cy="838200"/>
                  </a:xfrm>
                </p:grpSpPr>
                <p:sp>
                  <p:nvSpPr>
                    <p:cNvPr id="259" name="Quad Arrow 69">
                      <a:extLst>
                        <a:ext uri="{FF2B5EF4-FFF2-40B4-BE49-F238E27FC236}">
                          <a16:creationId xmlns:a16="http://schemas.microsoft.com/office/drawing/2014/main" id="{09FEB625-DE07-357D-FAAE-C305B4F78F51}"/>
                        </a:ext>
                      </a:extLst>
                    </p:cNvPr>
                    <p:cNvSpPr/>
                    <p:nvPr/>
                  </p:nvSpPr>
                  <p:spPr>
                    <a:xfrm>
                      <a:off x="2374039" y="5562600"/>
                      <a:ext cx="840941"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Quad Arrow 70">
                      <a:extLst>
                        <a:ext uri="{FF2B5EF4-FFF2-40B4-BE49-F238E27FC236}">
                          <a16:creationId xmlns:a16="http://schemas.microsoft.com/office/drawing/2014/main" id="{BD9876FC-6B8A-05FC-99E6-18AF22AD4781}"/>
                        </a:ext>
                      </a:extLst>
                    </p:cNvPr>
                    <p:cNvSpPr/>
                    <p:nvPr/>
                  </p:nvSpPr>
                  <p:spPr>
                    <a:xfrm>
                      <a:off x="2526439" y="5715000"/>
                      <a:ext cx="555455" cy="553645"/>
                    </a:xfrm>
                    <a:prstGeom prst="quadArrow">
                      <a:avLst>
                        <a:gd name="adj1" fmla="val 41202"/>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8" name="Diamond 257">
                    <a:extLst>
                      <a:ext uri="{FF2B5EF4-FFF2-40B4-BE49-F238E27FC236}">
                        <a16:creationId xmlns:a16="http://schemas.microsoft.com/office/drawing/2014/main" id="{7700FB58-1CDB-D57F-566F-14C07A5D5A9D}"/>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0CD91746-55B3-58AB-CD9A-8D59CDF77B44}"/>
                    </a:ext>
                  </a:extLst>
                </p:cNvPr>
                <p:cNvGrpSpPr/>
                <p:nvPr/>
              </p:nvGrpSpPr>
              <p:grpSpPr>
                <a:xfrm rot="2035587">
                  <a:off x="5702926" y="2657420"/>
                  <a:ext cx="546692" cy="189292"/>
                  <a:chOff x="1544279" y="5562598"/>
                  <a:chExt cx="2486461" cy="838203"/>
                </a:xfrm>
              </p:grpSpPr>
              <p:sp>
                <p:nvSpPr>
                  <p:cNvPr id="250" name="Quad Arrow 60">
                    <a:extLst>
                      <a:ext uri="{FF2B5EF4-FFF2-40B4-BE49-F238E27FC236}">
                        <a16:creationId xmlns:a16="http://schemas.microsoft.com/office/drawing/2014/main" id="{1E0255B3-6155-5E09-0400-ED8E23A13B83}"/>
                      </a:ext>
                    </a:extLst>
                  </p:cNvPr>
                  <p:cNvSpPr/>
                  <p:nvPr/>
                </p:nvSpPr>
                <p:spPr>
                  <a:xfrm>
                    <a:off x="2374037" y="5562600"/>
                    <a:ext cx="840939"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Quad Arrow 61">
                    <a:extLst>
                      <a:ext uri="{FF2B5EF4-FFF2-40B4-BE49-F238E27FC236}">
                        <a16:creationId xmlns:a16="http://schemas.microsoft.com/office/drawing/2014/main" id="{4434FE1D-1C5A-BBE5-AA2C-FA6EA55717F7}"/>
                      </a:ext>
                    </a:extLst>
                  </p:cNvPr>
                  <p:cNvSpPr/>
                  <p:nvPr/>
                </p:nvSpPr>
                <p:spPr>
                  <a:xfrm>
                    <a:off x="3189797" y="5562598"/>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Quad Arrow 62">
                    <a:extLst>
                      <a:ext uri="{FF2B5EF4-FFF2-40B4-BE49-F238E27FC236}">
                        <a16:creationId xmlns:a16="http://schemas.microsoft.com/office/drawing/2014/main" id="{8928D23E-681F-420A-815B-48AAB049CA96}"/>
                      </a:ext>
                    </a:extLst>
                  </p:cNvPr>
                  <p:cNvSpPr/>
                  <p:nvPr/>
                </p:nvSpPr>
                <p:spPr>
                  <a:xfrm>
                    <a:off x="1544279" y="5562601"/>
                    <a:ext cx="840939"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Diamond 252">
                    <a:extLst>
                      <a:ext uri="{FF2B5EF4-FFF2-40B4-BE49-F238E27FC236}">
                        <a16:creationId xmlns:a16="http://schemas.microsoft.com/office/drawing/2014/main" id="{545FE88C-9DD1-2250-EA61-FD9A2B892AB8}"/>
                      </a:ext>
                    </a:extLst>
                  </p:cNvPr>
                  <p:cNvSpPr/>
                  <p:nvPr/>
                </p:nvSpPr>
                <p:spPr>
                  <a:xfrm>
                    <a:off x="2296788" y="5626062"/>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a:extLst>
                      <a:ext uri="{FF2B5EF4-FFF2-40B4-BE49-F238E27FC236}">
                        <a16:creationId xmlns:a16="http://schemas.microsoft.com/office/drawing/2014/main" id="{ED68D3EC-1DC3-CC31-BC43-5F33E147BDE0}"/>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A1A5C434-2BB4-A7EC-5393-5F33DFFF17A9}"/>
                    </a:ext>
                  </a:extLst>
                </p:cNvPr>
                <p:cNvGrpSpPr/>
                <p:nvPr/>
              </p:nvGrpSpPr>
              <p:grpSpPr>
                <a:xfrm>
                  <a:off x="6203525" y="2826365"/>
                  <a:ext cx="1071970" cy="273542"/>
                  <a:chOff x="3356076" y="4389317"/>
                  <a:chExt cx="991486" cy="273542"/>
                </a:xfrm>
              </p:grpSpPr>
              <p:sp>
                <p:nvSpPr>
                  <p:cNvPr id="247" name="Rounded Rectangle 57">
                    <a:extLst>
                      <a:ext uri="{FF2B5EF4-FFF2-40B4-BE49-F238E27FC236}">
                        <a16:creationId xmlns:a16="http://schemas.microsoft.com/office/drawing/2014/main" id="{FDCD1E2E-FCA9-23E3-8EE8-F730B358E3BB}"/>
                      </a:ext>
                    </a:extLst>
                  </p:cNvPr>
                  <p:cNvSpPr/>
                  <p:nvPr/>
                </p:nvSpPr>
                <p:spPr>
                  <a:xfrm>
                    <a:off x="3356076" y="4389317"/>
                    <a:ext cx="991486"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ounded Rectangle 58">
                    <a:extLst>
                      <a:ext uri="{FF2B5EF4-FFF2-40B4-BE49-F238E27FC236}">
                        <a16:creationId xmlns:a16="http://schemas.microsoft.com/office/drawing/2014/main" id="{C5FA26D4-1D99-02C0-0B14-D69BE459CABC}"/>
                      </a:ext>
                    </a:extLst>
                  </p:cNvPr>
                  <p:cNvSpPr/>
                  <p:nvPr/>
                </p:nvSpPr>
                <p:spPr>
                  <a:xfrm>
                    <a:off x="3470158" y="4403977"/>
                    <a:ext cx="263642"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ed Rectangle 59">
                    <a:extLst>
                      <a:ext uri="{FF2B5EF4-FFF2-40B4-BE49-F238E27FC236}">
                        <a16:creationId xmlns:a16="http://schemas.microsoft.com/office/drawing/2014/main" id="{8E1A9A66-0B5D-B4E5-D8D5-A15C9D6B20CA}"/>
                      </a:ext>
                    </a:extLst>
                  </p:cNvPr>
                  <p:cNvSpPr/>
                  <p:nvPr/>
                </p:nvSpPr>
                <p:spPr>
                  <a:xfrm>
                    <a:off x="3910063" y="4396647"/>
                    <a:ext cx="263642"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8" name="Rounded Rectangle 31">
                <a:extLst>
                  <a:ext uri="{FF2B5EF4-FFF2-40B4-BE49-F238E27FC236}">
                    <a16:creationId xmlns:a16="http://schemas.microsoft.com/office/drawing/2014/main" id="{D6BA45FE-40E8-F629-2857-627C920B7988}"/>
                  </a:ext>
                </a:extLst>
              </p:cNvPr>
              <p:cNvSpPr/>
              <p:nvPr/>
            </p:nvSpPr>
            <p:spPr>
              <a:xfrm>
                <a:off x="7746773" y="4641711"/>
                <a:ext cx="285043"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4128319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D6E72D-41B3-4FFA-A8EB-4E77917B8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5980" y="6488668"/>
            <a:ext cx="4038600" cy="369332"/>
          </a:xfrm>
          <a:prstGeom prst="rect">
            <a:avLst/>
          </a:prstGeom>
          <a:noFill/>
        </p:spPr>
        <p:txBody>
          <a:bodyPr wrap="square" rtlCol="0">
            <a:spAutoFit/>
          </a:bodyPr>
          <a:lstStyle/>
          <a:p>
            <a:r>
              <a:rPr lang="en-US" dirty="0">
                <a:solidFill>
                  <a:schemeClr val="bg1"/>
                </a:solidFill>
              </a:rPr>
              <a:t>Helaman 4:26, 4:24, 5:2, 6:35-36</a:t>
            </a:r>
          </a:p>
        </p:txBody>
      </p:sp>
      <p:sp>
        <p:nvSpPr>
          <p:cNvPr id="6" name="TextBox 5"/>
          <p:cNvSpPr txBox="1"/>
          <p:nvPr/>
        </p:nvSpPr>
        <p:spPr>
          <a:xfrm>
            <a:off x="1905000" y="2743201"/>
            <a:ext cx="8534400" cy="646331"/>
          </a:xfrm>
          <a:prstGeom prst="rect">
            <a:avLst/>
          </a:prstGeom>
          <a:noFill/>
        </p:spPr>
        <p:txBody>
          <a:bodyPr wrap="square" rtlCol="0">
            <a:spAutoFit/>
          </a:bodyPr>
          <a:lstStyle/>
          <a:p>
            <a:r>
              <a:rPr lang="en-US" sz="3600" dirty="0">
                <a:solidFill>
                  <a:schemeClr val="bg1"/>
                </a:solidFill>
              </a:rPr>
              <a:t>The Influence of the Spirit of the Holy Ghost</a:t>
            </a:r>
          </a:p>
        </p:txBody>
      </p:sp>
      <p:sp>
        <p:nvSpPr>
          <p:cNvPr id="5" name="Up Arrow 4"/>
          <p:cNvSpPr/>
          <p:nvPr/>
        </p:nvSpPr>
        <p:spPr>
          <a:xfrm>
            <a:off x="5334000" y="1066800"/>
            <a:ext cx="990600" cy="1676400"/>
          </a:xfrm>
          <a:prstGeom prst="up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rot="10800000">
            <a:off x="5351929" y="3572435"/>
            <a:ext cx="990600" cy="1676400"/>
          </a:xfrm>
          <a:prstGeom prst="up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05000" y="990600"/>
            <a:ext cx="3429000" cy="923330"/>
          </a:xfrm>
          <a:prstGeom prst="rect">
            <a:avLst/>
          </a:prstGeom>
        </p:spPr>
        <p:txBody>
          <a:bodyPr wrap="square">
            <a:spAutoFit/>
          </a:bodyPr>
          <a:lstStyle/>
          <a:p>
            <a:r>
              <a:rPr lang="en-US" dirty="0">
                <a:solidFill>
                  <a:srgbClr val="FF0000"/>
                </a:solidFill>
              </a:rPr>
              <a:t>What attitudes and actions can increase in the influence of the Holy Ghost in your life?</a:t>
            </a:r>
          </a:p>
        </p:txBody>
      </p:sp>
      <p:sp>
        <p:nvSpPr>
          <p:cNvPr id="9" name="Rectangle 8"/>
          <p:cNvSpPr/>
          <p:nvPr/>
        </p:nvSpPr>
        <p:spPr>
          <a:xfrm>
            <a:off x="2057400" y="3886200"/>
            <a:ext cx="3124200" cy="923330"/>
          </a:xfrm>
          <a:prstGeom prst="rect">
            <a:avLst/>
          </a:prstGeom>
        </p:spPr>
        <p:txBody>
          <a:bodyPr wrap="square">
            <a:spAutoFit/>
          </a:bodyPr>
          <a:lstStyle/>
          <a:p>
            <a:r>
              <a:rPr lang="en-US" dirty="0">
                <a:solidFill>
                  <a:srgbClr val="FF0000"/>
                </a:solidFill>
              </a:rPr>
              <a:t>What attitudes and actions can decrease the Holy Ghost’s influence in your life?</a:t>
            </a:r>
          </a:p>
        </p:txBody>
      </p:sp>
      <p:sp>
        <p:nvSpPr>
          <p:cNvPr id="10" name="Rectangle 9"/>
          <p:cNvSpPr/>
          <p:nvPr/>
        </p:nvSpPr>
        <p:spPr>
          <a:xfrm>
            <a:off x="6781800" y="990601"/>
            <a:ext cx="3429000" cy="1200329"/>
          </a:xfrm>
          <a:prstGeom prst="rect">
            <a:avLst/>
          </a:prstGeom>
        </p:spPr>
        <p:txBody>
          <a:bodyPr wrap="square">
            <a:spAutoFit/>
          </a:bodyPr>
          <a:lstStyle/>
          <a:p>
            <a:r>
              <a:rPr lang="en-US" dirty="0">
                <a:solidFill>
                  <a:srgbClr val="FFFF00"/>
                </a:solidFill>
              </a:rPr>
              <a:t>Mormon recorded that the Lord withdrew His Spirit from the Nephites and began to pour out His Spirit on the Lamanites</a:t>
            </a:r>
          </a:p>
        </p:txBody>
      </p:sp>
      <p:sp>
        <p:nvSpPr>
          <p:cNvPr id="11" name="Rectangle 10"/>
          <p:cNvSpPr/>
          <p:nvPr/>
        </p:nvSpPr>
        <p:spPr>
          <a:xfrm>
            <a:off x="6705600" y="3962401"/>
            <a:ext cx="3429000" cy="2031325"/>
          </a:xfrm>
          <a:prstGeom prst="rect">
            <a:avLst/>
          </a:prstGeom>
        </p:spPr>
        <p:txBody>
          <a:bodyPr wrap="square">
            <a:spAutoFit/>
          </a:bodyPr>
          <a:lstStyle/>
          <a:p>
            <a:r>
              <a:rPr lang="en-US" dirty="0">
                <a:solidFill>
                  <a:srgbClr val="FFFF00"/>
                </a:solidFill>
              </a:rPr>
              <a:t>The Nephites had “become weak, because of their transgression” </a:t>
            </a:r>
          </a:p>
          <a:p>
            <a:r>
              <a:rPr lang="en-US" dirty="0">
                <a:solidFill>
                  <a:srgbClr val="FFFF00"/>
                </a:solidFill>
              </a:rPr>
              <a:t>“The Spirit of the Lord did no more preserve them” </a:t>
            </a:r>
          </a:p>
          <a:p>
            <a:endParaRPr lang="en-US" dirty="0">
              <a:solidFill>
                <a:srgbClr val="FFFF00"/>
              </a:solidFill>
            </a:endParaRPr>
          </a:p>
          <a:p>
            <a:r>
              <a:rPr lang="en-US" dirty="0">
                <a:solidFill>
                  <a:srgbClr val="FFFF00"/>
                </a:solidFill>
              </a:rPr>
              <a:t>They were “ripening for destruction”</a:t>
            </a:r>
          </a:p>
        </p:txBody>
      </p:sp>
      <p:sp>
        <p:nvSpPr>
          <p:cNvPr id="12" name="Up Arrow 11"/>
          <p:cNvSpPr/>
          <p:nvPr/>
        </p:nvSpPr>
        <p:spPr>
          <a:xfrm rot="10800000">
            <a:off x="9296400" y="1905000"/>
            <a:ext cx="533400" cy="838200"/>
          </a:xfrm>
          <a:prstGeom prst="upArrow">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10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42" presetClass="path" presetSubtype="0" accel="50000" decel="50000" fill="hold" grpId="1" nodeType="withEffect">
                                  <p:stCondLst>
                                    <p:cond delay="0"/>
                                  </p:stCondLst>
                                  <p:childTnLst>
                                    <p:animMotion origin="layout" path="M 3.33333E-6 1.11111E-6 L -0.00417 0.51667 " pathEditMode="relative" rAng="0" ptsTypes="AA">
                                      <p:cBhvr>
                                        <p:cTn id="18" dur="2000" fill="hold"/>
                                        <p:tgtEl>
                                          <p:spTgt spid="12"/>
                                        </p:tgtEl>
                                        <p:attrNameLst>
                                          <p:attrName>ppt_x</p:attrName>
                                          <p:attrName>ppt_y</p:attrName>
                                        </p:attrNameLst>
                                      </p:cBhvr>
                                      <p:rCtr x="-200" y="25800"/>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B9BE836-1FFE-4884-947A-6424D5AF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380129" y="717176"/>
            <a:ext cx="3200400" cy="1077218"/>
          </a:xfrm>
          <a:prstGeom prst="rect">
            <a:avLst/>
          </a:prstGeom>
        </p:spPr>
        <p:txBody>
          <a:bodyPr wrap="square">
            <a:spAutoFit/>
          </a:bodyPr>
          <a:lstStyle/>
          <a:p>
            <a:pPr fontAlgn="base"/>
            <a:r>
              <a:rPr lang="en-US" sz="1600" b="1" dirty="0"/>
              <a:t>“When there is contention, the Spirit of the Lord will depart, regardless of who is at fault.” President James E. Faust</a:t>
            </a:r>
          </a:p>
        </p:txBody>
      </p:sp>
      <p:sp>
        <p:nvSpPr>
          <p:cNvPr id="4" name="Rectangle 3"/>
          <p:cNvSpPr/>
          <p:nvPr/>
        </p:nvSpPr>
        <p:spPr>
          <a:xfrm>
            <a:off x="452718" y="2693895"/>
            <a:ext cx="4083424" cy="2308324"/>
          </a:xfrm>
          <a:prstGeom prst="rect">
            <a:avLst/>
          </a:prstGeom>
        </p:spPr>
        <p:txBody>
          <a:bodyPr wrap="square">
            <a:spAutoFit/>
          </a:bodyPr>
          <a:lstStyle/>
          <a:p>
            <a:pPr fontAlgn="base"/>
            <a:r>
              <a:rPr lang="en-US" sz="1600" b="1" dirty="0"/>
              <a:t>“The sins of corruption, dishonesty, strife, contention, and other evils in this world are not here by chance. They are evidences of the relentless campaign of Satan and those who follow him. </a:t>
            </a:r>
          </a:p>
          <a:p>
            <a:pPr fontAlgn="base"/>
            <a:endParaRPr lang="en-US" sz="1600" b="1" dirty="0"/>
          </a:p>
          <a:p>
            <a:pPr fontAlgn="base"/>
            <a:r>
              <a:rPr lang="en-US" sz="1600" b="1" dirty="0"/>
              <a:t>He uses every tool and device available to him to deceive, confuse, and mislead.” </a:t>
            </a:r>
          </a:p>
          <a:p>
            <a:pPr fontAlgn="base"/>
            <a:r>
              <a:rPr lang="en-US" sz="1600" b="1" dirty="0"/>
              <a:t>Elder Joseph B. </a:t>
            </a:r>
            <a:r>
              <a:rPr lang="en-US" sz="1600" b="1" dirty="0" err="1"/>
              <a:t>Wirthlin</a:t>
            </a:r>
            <a:endParaRPr lang="en-US" sz="1600" b="1" dirty="0"/>
          </a:p>
        </p:txBody>
      </p:sp>
      <p:sp>
        <p:nvSpPr>
          <p:cNvPr id="5" name="Rectangle 4"/>
          <p:cNvSpPr/>
          <p:nvPr/>
        </p:nvSpPr>
        <p:spPr>
          <a:xfrm>
            <a:off x="5867400" y="2438400"/>
            <a:ext cx="5204012" cy="4031873"/>
          </a:xfrm>
          <a:prstGeom prst="rect">
            <a:avLst/>
          </a:prstGeom>
        </p:spPr>
        <p:txBody>
          <a:bodyPr wrap="square">
            <a:spAutoFit/>
          </a:bodyPr>
          <a:lstStyle/>
          <a:p>
            <a:pPr fontAlgn="base"/>
            <a:r>
              <a:rPr lang="en-US" sz="1600" b="1" dirty="0"/>
              <a:t>“Where people have that Spirit with them, we may expect harmony. The Spirit puts the testimony of truth in our hearts, which unifies those who share that testimony. The Spirit of God never generates contention.</a:t>
            </a:r>
          </a:p>
          <a:p>
            <a:pPr fontAlgn="base"/>
            <a:endParaRPr lang="en-US" sz="1600" b="1" dirty="0"/>
          </a:p>
          <a:p>
            <a:pPr fontAlgn="base"/>
            <a:r>
              <a:rPr lang="en-US" sz="1600" b="1" dirty="0"/>
              <a:t>It never generates the feelings of distinctions between people which lead to strife.</a:t>
            </a:r>
          </a:p>
          <a:p>
            <a:pPr fontAlgn="base"/>
            <a:endParaRPr lang="en-US" sz="1600" b="1" dirty="0"/>
          </a:p>
          <a:p>
            <a:pPr fontAlgn="base"/>
            <a:r>
              <a:rPr lang="en-US" sz="1600" b="1" dirty="0"/>
              <a:t>It leads to personal peace and a feeling of union with others. </a:t>
            </a:r>
          </a:p>
          <a:p>
            <a:pPr fontAlgn="base"/>
            <a:endParaRPr lang="en-US" sz="1600" b="1" dirty="0"/>
          </a:p>
          <a:p>
            <a:pPr fontAlgn="base"/>
            <a:r>
              <a:rPr lang="en-US" sz="1600" b="1" dirty="0"/>
              <a:t>It unifies souls. </a:t>
            </a:r>
          </a:p>
          <a:p>
            <a:pPr fontAlgn="base"/>
            <a:endParaRPr lang="en-US" sz="1600" b="1" dirty="0"/>
          </a:p>
          <a:p>
            <a:pPr fontAlgn="base"/>
            <a:r>
              <a:rPr lang="en-US" sz="1600" b="1" dirty="0"/>
              <a:t>A unified family, a unified Church, and a world at peace depend on unified souls.” </a:t>
            </a:r>
          </a:p>
          <a:p>
            <a:pPr fontAlgn="base"/>
            <a:r>
              <a:rPr lang="en-US" sz="1600" b="1" dirty="0"/>
              <a:t>President Henry B. </a:t>
            </a:r>
            <a:r>
              <a:rPr lang="en-US" sz="1600" b="1" dirty="0" err="1"/>
              <a:t>Eyring</a:t>
            </a:r>
            <a:endParaRPr lang="en-US" sz="1600" b="1" dirty="0"/>
          </a:p>
        </p:txBody>
      </p:sp>
      <p:pic>
        <p:nvPicPr>
          <p:cNvPr id="6" name="Picture 5" descr="Henry B. Eyring.jpg"/>
          <p:cNvPicPr>
            <a:picLocks noChangeAspect="1"/>
          </p:cNvPicPr>
          <p:nvPr/>
        </p:nvPicPr>
        <p:blipFill>
          <a:blip r:embed="rId3" cstate="print"/>
          <a:stretch>
            <a:fillRect/>
          </a:stretch>
        </p:blipFill>
        <p:spPr>
          <a:xfrm>
            <a:off x="10910671" y="5351929"/>
            <a:ext cx="1071375" cy="1335741"/>
          </a:xfrm>
          <a:prstGeom prst="rect">
            <a:avLst/>
          </a:prstGeom>
        </p:spPr>
      </p:pic>
      <p:pic>
        <p:nvPicPr>
          <p:cNvPr id="7" name="Picture 6" descr="james e faust.jpg"/>
          <p:cNvPicPr>
            <a:picLocks noChangeAspect="1"/>
          </p:cNvPicPr>
          <p:nvPr/>
        </p:nvPicPr>
        <p:blipFill>
          <a:blip r:embed="rId4" cstate="print"/>
          <a:stretch>
            <a:fillRect/>
          </a:stretch>
        </p:blipFill>
        <p:spPr>
          <a:xfrm>
            <a:off x="779929" y="336176"/>
            <a:ext cx="1391412" cy="1676400"/>
          </a:xfrm>
          <a:prstGeom prst="rect">
            <a:avLst/>
          </a:prstGeom>
        </p:spPr>
      </p:pic>
      <p:pic>
        <p:nvPicPr>
          <p:cNvPr id="25602" name="Picture 2" descr="http://pt.mormonwiki.com/wiki/images/a/a1/Joseph_B._Wirthlin.jpg"/>
          <p:cNvPicPr>
            <a:picLocks noChangeAspect="1" noChangeArrowheads="1"/>
          </p:cNvPicPr>
          <p:nvPr/>
        </p:nvPicPr>
        <p:blipFill>
          <a:blip r:embed="rId5" cstate="print"/>
          <a:srcRect/>
          <a:stretch>
            <a:fillRect/>
          </a:stretch>
        </p:blipFill>
        <p:spPr bwMode="auto">
          <a:xfrm>
            <a:off x="2057400" y="5069542"/>
            <a:ext cx="1268451" cy="1600200"/>
          </a:xfrm>
          <a:prstGeom prst="rect">
            <a:avLst/>
          </a:prstGeom>
          <a:noFill/>
        </p:spPr>
      </p:pic>
      <p:sp>
        <p:nvSpPr>
          <p:cNvPr id="8" name="Rectangle 7">
            <a:extLst>
              <a:ext uri="{FF2B5EF4-FFF2-40B4-BE49-F238E27FC236}">
                <a16:creationId xmlns:a16="http://schemas.microsoft.com/office/drawing/2014/main" id="{8EDACD71-050A-4D68-9E11-DF4CC15BC170}"/>
              </a:ext>
            </a:extLst>
          </p:cNvPr>
          <p:cNvSpPr/>
          <p:nvPr/>
        </p:nvSpPr>
        <p:spPr>
          <a:xfrm>
            <a:off x="136816" y="6488668"/>
            <a:ext cx="1268296" cy="369332"/>
          </a:xfrm>
          <a:prstGeom prst="rect">
            <a:avLst/>
          </a:prstGeom>
        </p:spPr>
        <p:txBody>
          <a:bodyPr wrap="none">
            <a:spAutoFit/>
          </a:bodyPr>
          <a:lstStyle/>
          <a:p>
            <a:r>
              <a:rPr lang="en-US" b="1" dirty="0"/>
              <a:t>3 Ne. 11:29</a:t>
            </a:r>
            <a:endParaRPr lang="en-US" dirty="0"/>
          </a:p>
        </p:txBody>
      </p:sp>
      <p:sp>
        <p:nvSpPr>
          <p:cNvPr id="18" name="Rectangle 17">
            <a:extLst>
              <a:ext uri="{FF2B5EF4-FFF2-40B4-BE49-F238E27FC236}">
                <a16:creationId xmlns:a16="http://schemas.microsoft.com/office/drawing/2014/main" id="{8D80D686-904F-4621-BEBF-753DBCECEAAC}"/>
              </a:ext>
            </a:extLst>
          </p:cNvPr>
          <p:cNvSpPr/>
          <p:nvPr/>
        </p:nvSpPr>
        <p:spPr>
          <a:xfrm>
            <a:off x="6412195" y="6550223"/>
            <a:ext cx="4176464" cy="307777"/>
          </a:xfrm>
          <a:prstGeom prst="rect">
            <a:avLst/>
          </a:prstGeom>
        </p:spPr>
        <p:txBody>
          <a:bodyPr wrap="none">
            <a:spAutoFit/>
          </a:bodyPr>
          <a:lstStyle/>
          <a:p>
            <a:r>
              <a:rPr lang="en-US" sz="1400" b="1" dirty="0"/>
              <a:t>Joseph F. Smith, </a:t>
            </a:r>
            <a:r>
              <a:rPr lang="en-US" sz="1400" b="1" i="1" dirty="0"/>
              <a:t>Gospel Doctrine,</a:t>
            </a:r>
            <a:r>
              <a:rPr lang="en-US" sz="1400" b="1" dirty="0"/>
              <a:t> 13th ed. [1963], 131</a:t>
            </a:r>
            <a:endParaRPr lang="en-US" sz="1400" dirty="0"/>
          </a:p>
        </p:txBody>
      </p:sp>
      <p:grpSp>
        <p:nvGrpSpPr>
          <p:cNvPr id="19" name="Group 18">
            <a:extLst>
              <a:ext uri="{FF2B5EF4-FFF2-40B4-BE49-F238E27FC236}">
                <a16:creationId xmlns:a16="http://schemas.microsoft.com/office/drawing/2014/main" id="{009DF80F-03F5-4071-A2ED-508196CC0A80}"/>
              </a:ext>
            </a:extLst>
          </p:cNvPr>
          <p:cNvGrpSpPr/>
          <p:nvPr/>
        </p:nvGrpSpPr>
        <p:grpSpPr>
          <a:xfrm>
            <a:off x="6629400" y="304800"/>
            <a:ext cx="3835400" cy="1905000"/>
            <a:chOff x="6629400" y="304800"/>
            <a:chExt cx="3835400" cy="1905000"/>
          </a:xfrm>
        </p:grpSpPr>
        <p:grpSp>
          <p:nvGrpSpPr>
            <p:cNvPr id="9" name="Group 8"/>
            <p:cNvGrpSpPr/>
            <p:nvPr/>
          </p:nvGrpSpPr>
          <p:grpSpPr>
            <a:xfrm>
              <a:off x="6629400" y="304800"/>
              <a:ext cx="3835400" cy="1905000"/>
              <a:chOff x="965200" y="2286000"/>
              <a:chExt cx="7264400" cy="2743200"/>
            </a:xfrm>
          </p:grpSpPr>
          <p:grpSp>
            <p:nvGrpSpPr>
              <p:cNvPr id="10" name="Group 18"/>
              <p:cNvGrpSpPr/>
              <p:nvPr/>
            </p:nvGrpSpPr>
            <p:grpSpPr>
              <a:xfrm>
                <a:off x="965200" y="2286000"/>
                <a:ext cx="7264400" cy="2743200"/>
                <a:chOff x="965200" y="2286000"/>
                <a:chExt cx="7327900" cy="2743200"/>
              </a:xfrm>
            </p:grpSpPr>
            <p:sp>
              <p:nvSpPr>
                <p:cNvPr id="12" name="Rectangle 11"/>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1"/>
                  <a:endCxn id="13"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1117600" y="2514600"/>
                <a:ext cx="7010400" cy="1728474"/>
              </a:xfrm>
              <a:prstGeom prst="rect">
                <a:avLst/>
              </a:prstGeom>
              <a:noFill/>
            </p:spPr>
            <p:txBody>
              <a:bodyPr wrap="square" rtlCol="0">
                <a:spAutoFit/>
              </a:bodyPr>
              <a:lstStyle/>
              <a:p>
                <a:pPr algn="ctr"/>
                <a:r>
                  <a:rPr lang="en-US" sz="2400" dirty="0">
                    <a:solidFill>
                      <a:schemeClr val="bg1"/>
                    </a:solidFill>
                  </a:rPr>
                  <a:t>Contention makes us vulnerable to the influence of the adversary</a:t>
                </a:r>
              </a:p>
            </p:txBody>
          </p:sp>
        </p:grpSp>
        <p:grpSp>
          <p:nvGrpSpPr>
            <p:cNvPr id="20" name="Group 19">
              <a:extLst>
                <a:ext uri="{FF2B5EF4-FFF2-40B4-BE49-F238E27FC236}">
                  <a16:creationId xmlns:a16="http://schemas.microsoft.com/office/drawing/2014/main" id="{AC270E0D-9403-4E95-8B69-875D41DC1C00}"/>
                </a:ext>
              </a:extLst>
            </p:cNvPr>
            <p:cNvGrpSpPr/>
            <p:nvPr/>
          </p:nvGrpSpPr>
          <p:grpSpPr>
            <a:xfrm>
              <a:off x="9663517" y="1271802"/>
              <a:ext cx="706646" cy="706646"/>
              <a:chOff x="3276600" y="3073062"/>
              <a:chExt cx="2667000" cy="2667000"/>
            </a:xfrm>
          </p:grpSpPr>
          <p:grpSp>
            <p:nvGrpSpPr>
              <p:cNvPr id="21" name="Group 20">
                <a:extLst>
                  <a:ext uri="{FF2B5EF4-FFF2-40B4-BE49-F238E27FC236}">
                    <a16:creationId xmlns:a16="http://schemas.microsoft.com/office/drawing/2014/main" id="{7A9E0D6E-1D58-44A7-BEF3-6C4EC231B4E8}"/>
                  </a:ext>
                </a:extLst>
              </p:cNvPr>
              <p:cNvGrpSpPr/>
              <p:nvPr/>
            </p:nvGrpSpPr>
            <p:grpSpPr>
              <a:xfrm>
                <a:off x="3276600" y="3073062"/>
                <a:ext cx="2667000" cy="2667000"/>
                <a:chOff x="5867400" y="583656"/>
                <a:chExt cx="2667000" cy="2667000"/>
              </a:xfrm>
            </p:grpSpPr>
            <p:sp>
              <p:nvSpPr>
                <p:cNvPr id="23" name="Oval 22">
                  <a:extLst>
                    <a:ext uri="{FF2B5EF4-FFF2-40B4-BE49-F238E27FC236}">
                      <a16:creationId xmlns:a16="http://schemas.microsoft.com/office/drawing/2014/main" id="{D7F0F338-2512-4BE0-A2A3-3EEF3DAD9578}"/>
                    </a:ext>
                  </a:extLst>
                </p:cNvPr>
                <p:cNvSpPr/>
                <p:nvPr/>
              </p:nvSpPr>
              <p:spPr>
                <a:xfrm>
                  <a:off x="5867400" y="583656"/>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5B2676EB-9C91-46CC-9115-791CEDD98DE3}"/>
                    </a:ext>
                  </a:extLst>
                </p:cNvPr>
                <p:cNvGrpSpPr/>
                <p:nvPr/>
              </p:nvGrpSpPr>
              <p:grpSpPr>
                <a:xfrm>
                  <a:off x="6265944" y="1346934"/>
                  <a:ext cx="762000" cy="762000"/>
                  <a:chOff x="1226056" y="2773679"/>
                  <a:chExt cx="762000" cy="762000"/>
                </a:xfrm>
              </p:grpSpPr>
              <p:sp>
                <p:nvSpPr>
                  <p:cNvPr id="32" name="Oval 31">
                    <a:extLst>
                      <a:ext uri="{FF2B5EF4-FFF2-40B4-BE49-F238E27FC236}">
                        <a16:creationId xmlns:a16="http://schemas.microsoft.com/office/drawing/2014/main" id="{05401333-C046-4B61-A104-B1CA7E06BFD8}"/>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A3D4C2A-A98D-4E1B-9035-D9A694173440}"/>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F60729E-B6B9-48DF-A9AF-567E84A65A36}"/>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44541F8-1E3E-42ED-A19F-26D2B38DAAA6}"/>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F420ABA4-08DD-4657-A511-82F6945B400A}"/>
                    </a:ext>
                  </a:extLst>
                </p:cNvPr>
                <p:cNvGrpSpPr/>
                <p:nvPr/>
              </p:nvGrpSpPr>
              <p:grpSpPr>
                <a:xfrm flipH="1">
                  <a:off x="7307102" y="1348665"/>
                  <a:ext cx="762000" cy="762000"/>
                  <a:chOff x="1226056" y="2773679"/>
                  <a:chExt cx="762000" cy="762000"/>
                </a:xfrm>
              </p:grpSpPr>
              <p:sp>
                <p:nvSpPr>
                  <p:cNvPr id="28" name="Oval 27">
                    <a:extLst>
                      <a:ext uri="{FF2B5EF4-FFF2-40B4-BE49-F238E27FC236}">
                        <a16:creationId xmlns:a16="http://schemas.microsoft.com/office/drawing/2014/main" id="{52B31E0B-8883-41D7-81FA-B39AB13690A4}"/>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ED5E3D2-04AE-4986-B668-4FB2D6A8F752}"/>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147917C-FDBF-4FCD-8345-6672F84DE055}"/>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16CC5B4-D33F-44B8-BD36-4079BA9EB6FB}"/>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Moon 25">
                  <a:extLst>
                    <a:ext uri="{FF2B5EF4-FFF2-40B4-BE49-F238E27FC236}">
                      <a16:creationId xmlns:a16="http://schemas.microsoft.com/office/drawing/2014/main" id="{26EA69B1-0EFD-40B3-83C1-6FA3E1C7F89E}"/>
                    </a:ext>
                  </a:extLst>
                </p:cNvPr>
                <p:cNvSpPr/>
                <p:nvPr/>
              </p:nvSpPr>
              <p:spPr>
                <a:xfrm rot="17183275">
                  <a:off x="6450151" y="90733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Moon 26">
                  <a:extLst>
                    <a:ext uri="{FF2B5EF4-FFF2-40B4-BE49-F238E27FC236}">
                      <a16:creationId xmlns:a16="http://schemas.microsoft.com/office/drawing/2014/main" id="{C5682AFB-CA12-4CF3-8E44-13CC1FB02E18}"/>
                    </a:ext>
                  </a:extLst>
                </p:cNvPr>
                <p:cNvSpPr/>
                <p:nvPr/>
              </p:nvSpPr>
              <p:spPr>
                <a:xfrm rot="15320344">
                  <a:off x="7605656" y="922080"/>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Moon 21">
                <a:extLst>
                  <a:ext uri="{FF2B5EF4-FFF2-40B4-BE49-F238E27FC236}">
                    <a16:creationId xmlns:a16="http://schemas.microsoft.com/office/drawing/2014/main" id="{DBCB80FA-2A87-448F-895F-58BBD282151A}"/>
                  </a:ext>
                </a:extLst>
              </p:cNvPr>
              <p:cNvSpPr/>
              <p:nvPr/>
            </p:nvSpPr>
            <p:spPr>
              <a:xfrm rot="5241646">
                <a:off x="4468393" y="4505861"/>
                <a:ext cx="405949" cy="1147255"/>
              </a:xfrm>
              <a:prstGeom prst="moon">
                <a:avLst>
                  <a:gd name="adj" fmla="val 87500"/>
                </a:avLst>
              </a:prstGeom>
              <a:solidFill>
                <a:schemeClr val="tx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7" name="Group 36">
              <a:extLst>
                <a:ext uri="{FF2B5EF4-FFF2-40B4-BE49-F238E27FC236}">
                  <a16:creationId xmlns:a16="http://schemas.microsoft.com/office/drawing/2014/main" id="{155A287A-7F6B-49C7-B8B5-E9141D48784C}"/>
                </a:ext>
              </a:extLst>
            </p:cNvPr>
            <p:cNvGrpSpPr/>
            <p:nvPr/>
          </p:nvGrpSpPr>
          <p:grpSpPr>
            <a:xfrm>
              <a:off x="6732493" y="1286037"/>
              <a:ext cx="683686" cy="683686"/>
              <a:chOff x="4868501" y="4267258"/>
              <a:chExt cx="2209800" cy="2209800"/>
            </a:xfrm>
          </p:grpSpPr>
          <p:sp>
            <p:nvSpPr>
              <p:cNvPr id="42" name="Oval 41">
                <a:extLst>
                  <a:ext uri="{FF2B5EF4-FFF2-40B4-BE49-F238E27FC236}">
                    <a16:creationId xmlns:a16="http://schemas.microsoft.com/office/drawing/2014/main" id="{7685F03F-A923-40F2-A08A-5E3DCCE5A353}"/>
                  </a:ext>
                </a:extLst>
              </p:cNvPr>
              <p:cNvSpPr/>
              <p:nvPr/>
            </p:nvSpPr>
            <p:spPr>
              <a:xfrm>
                <a:off x="4868501" y="4267258"/>
                <a:ext cx="2209800" cy="22098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12A297C-C32F-42BA-91C4-25666FE825AA}"/>
                  </a:ext>
                </a:extLst>
              </p:cNvPr>
              <p:cNvSpPr/>
              <p:nvPr/>
            </p:nvSpPr>
            <p:spPr>
              <a:xfrm>
                <a:off x="5685549" y="5667470"/>
                <a:ext cx="650387" cy="2295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FFCB0B26-E193-4855-9E41-FF8BCB6A2C4B}"/>
                  </a:ext>
                </a:extLst>
              </p:cNvPr>
              <p:cNvGrpSpPr/>
              <p:nvPr/>
            </p:nvGrpSpPr>
            <p:grpSpPr>
              <a:xfrm>
                <a:off x="6074025" y="4869070"/>
                <a:ext cx="612001" cy="612001"/>
                <a:chOff x="2452639" y="4588413"/>
                <a:chExt cx="612001" cy="612001"/>
              </a:xfrm>
            </p:grpSpPr>
            <p:sp>
              <p:nvSpPr>
                <p:cNvPr id="53" name="Oval 52">
                  <a:extLst>
                    <a:ext uri="{FF2B5EF4-FFF2-40B4-BE49-F238E27FC236}">
                      <a16:creationId xmlns:a16="http://schemas.microsoft.com/office/drawing/2014/main" id="{29C51438-B628-4ECA-B95B-26ED704F610E}"/>
                    </a:ext>
                  </a:extLst>
                </p:cNvPr>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7581AF4-C439-4EC8-BDE8-53C4D64792C3}"/>
                    </a:ext>
                  </a:extLst>
                </p:cNvPr>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07BE610D-6C40-4749-AD7D-619F63934CB0}"/>
                    </a:ext>
                  </a:extLst>
                </p:cNvPr>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C5EF5F6-D65D-4830-A957-A7689E6CCF8F}"/>
                    </a:ext>
                  </a:extLst>
                </p:cNvPr>
                <p:cNvSpPr/>
                <p:nvPr/>
              </p:nvSpPr>
              <p:spPr>
                <a:xfrm flipH="1">
                  <a:off x="2588428" y="4985187"/>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F5A79C82-8E30-43FD-B9F4-85DBF29E53FC}"/>
                  </a:ext>
                </a:extLst>
              </p:cNvPr>
              <p:cNvGrpSpPr/>
              <p:nvPr/>
            </p:nvGrpSpPr>
            <p:grpSpPr>
              <a:xfrm flipH="1">
                <a:off x="5257704" y="4858508"/>
                <a:ext cx="612001" cy="612001"/>
                <a:chOff x="2452639" y="4588413"/>
                <a:chExt cx="612001" cy="612001"/>
              </a:xfrm>
            </p:grpSpPr>
            <p:sp>
              <p:nvSpPr>
                <p:cNvPr id="49" name="Oval 48">
                  <a:extLst>
                    <a:ext uri="{FF2B5EF4-FFF2-40B4-BE49-F238E27FC236}">
                      <a16:creationId xmlns:a16="http://schemas.microsoft.com/office/drawing/2014/main" id="{BE178382-1CAD-4841-9C93-14F5422497D1}"/>
                    </a:ext>
                  </a:extLst>
                </p:cNvPr>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F3569397-80F8-4539-85EB-46B1393990BE}"/>
                    </a:ext>
                  </a:extLst>
                </p:cNvPr>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E856523-EA2F-4E6D-9DBF-CAD79F0FF7A3}"/>
                    </a:ext>
                  </a:extLst>
                </p:cNvPr>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B85C1D8-F06E-426E-B3D6-48AAEC88806B}"/>
                    </a:ext>
                  </a:extLst>
                </p:cNvPr>
                <p:cNvSpPr/>
                <p:nvPr/>
              </p:nvSpPr>
              <p:spPr>
                <a:xfrm flipH="1">
                  <a:off x="2588428" y="4985187"/>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D43B39E7-DE6E-4C0B-9103-4B17BB4364B0}"/>
                  </a:ext>
                </a:extLst>
              </p:cNvPr>
              <p:cNvGrpSpPr/>
              <p:nvPr/>
            </p:nvGrpSpPr>
            <p:grpSpPr>
              <a:xfrm rot="21213287">
                <a:off x="5441135" y="4526732"/>
                <a:ext cx="986828" cy="470780"/>
                <a:chOff x="5413972" y="4517679"/>
                <a:chExt cx="1013989" cy="506994"/>
              </a:xfrm>
            </p:grpSpPr>
            <p:cxnSp>
              <p:nvCxnSpPr>
                <p:cNvPr id="47" name="Straight Connector 46">
                  <a:extLst>
                    <a:ext uri="{FF2B5EF4-FFF2-40B4-BE49-F238E27FC236}">
                      <a16:creationId xmlns:a16="http://schemas.microsoft.com/office/drawing/2014/main" id="{7474AD6C-09AF-455D-80D8-02A25BBDC516}"/>
                    </a:ext>
                  </a:extLst>
                </p:cNvPr>
                <p:cNvCxnSpPr/>
                <p:nvPr/>
              </p:nvCxnSpPr>
              <p:spPr>
                <a:xfrm>
                  <a:off x="5413972" y="4517679"/>
                  <a:ext cx="525101" cy="5069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C585ECA-9A13-48DF-8068-A25AA8B61F6E}"/>
                    </a:ext>
                  </a:extLst>
                </p:cNvPr>
                <p:cNvCxnSpPr>
                  <a:cxnSpLocks/>
                </p:cNvCxnSpPr>
                <p:nvPr/>
              </p:nvCxnSpPr>
              <p:spPr>
                <a:xfrm flipH="1">
                  <a:off x="5928512" y="4608214"/>
                  <a:ext cx="499449" cy="4058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31536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6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DA72EC4-6EE3-4B1E-9B75-419828D3A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Impact" pitchFamily="34" charset="0"/>
              </a:rPr>
              <a:t>Peace and Prosperity</a:t>
            </a:r>
          </a:p>
        </p:txBody>
      </p:sp>
      <p:sp>
        <p:nvSpPr>
          <p:cNvPr id="5" name="TextBox 4"/>
          <p:cNvSpPr txBox="1"/>
          <p:nvPr/>
        </p:nvSpPr>
        <p:spPr>
          <a:xfrm>
            <a:off x="2027976" y="1554179"/>
            <a:ext cx="4038600" cy="1569660"/>
          </a:xfrm>
          <a:prstGeom prst="rect">
            <a:avLst/>
          </a:prstGeom>
          <a:noFill/>
        </p:spPr>
        <p:txBody>
          <a:bodyPr wrap="square" rtlCol="0">
            <a:spAutoFit/>
          </a:bodyPr>
          <a:lstStyle/>
          <a:p>
            <a:r>
              <a:rPr lang="en-US" sz="2400" dirty="0">
                <a:solidFill>
                  <a:schemeClr val="bg1"/>
                </a:solidFill>
              </a:rPr>
              <a:t>Both Lamanites and Nephites shared in peace and gained much wealth in the land north and in the land south</a:t>
            </a:r>
          </a:p>
        </p:txBody>
      </p:sp>
      <p:sp>
        <p:nvSpPr>
          <p:cNvPr id="10" name="TextBox 9"/>
          <p:cNvSpPr txBox="1"/>
          <p:nvPr/>
        </p:nvSpPr>
        <p:spPr>
          <a:xfrm>
            <a:off x="539435" y="381756"/>
            <a:ext cx="3048000" cy="830997"/>
          </a:xfrm>
          <a:prstGeom prst="rect">
            <a:avLst/>
          </a:prstGeom>
          <a:noFill/>
        </p:spPr>
        <p:txBody>
          <a:bodyPr wrap="square" rtlCol="0">
            <a:spAutoFit/>
          </a:bodyPr>
          <a:lstStyle/>
          <a:p>
            <a:r>
              <a:rPr lang="en-US" sz="2400" dirty="0">
                <a:solidFill>
                  <a:srgbClr val="FF0000"/>
                </a:solidFill>
              </a:rPr>
              <a:t>62</a:t>
            </a:r>
            <a:r>
              <a:rPr lang="en-US" sz="2400" baseline="30000" dirty="0">
                <a:solidFill>
                  <a:srgbClr val="FF0000"/>
                </a:solidFill>
              </a:rPr>
              <a:t>nd</a:t>
            </a:r>
            <a:r>
              <a:rPr lang="en-US" sz="2400" dirty="0">
                <a:solidFill>
                  <a:srgbClr val="FF0000"/>
                </a:solidFill>
              </a:rPr>
              <a:t> – 65</a:t>
            </a:r>
            <a:r>
              <a:rPr lang="en-US" sz="2400" baseline="30000" dirty="0">
                <a:solidFill>
                  <a:srgbClr val="FF0000"/>
                </a:solidFill>
              </a:rPr>
              <a:t>th</a:t>
            </a:r>
            <a:r>
              <a:rPr lang="en-US" sz="2400" dirty="0">
                <a:solidFill>
                  <a:srgbClr val="FF0000"/>
                </a:solidFill>
              </a:rPr>
              <a:t> Year of the Reign of the Judges</a:t>
            </a:r>
          </a:p>
        </p:txBody>
      </p:sp>
      <p:pic>
        <p:nvPicPr>
          <p:cNvPr id="7" name="Picture 6">
            <a:extLst>
              <a:ext uri="{FF2B5EF4-FFF2-40B4-BE49-F238E27FC236}">
                <a16:creationId xmlns:a16="http://schemas.microsoft.com/office/drawing/2014/main" id="{8D8FC808-D812-42AB-B018-5C75E55F8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334" y="3269196"/>
            <a:ext cx="3924300" cy="2981325"/>
          </a:xfrm>
          <a:prstGeom prst="rect">
            <a:avLst/>
          </a:prstGeom>
        </p:spPr>
      </p:pic>
      <p:pic>
        <p:nvPicPr>
          <p:cNvPr id="12" name="Picture 11">
            <a:extLst>
              <a:ext uri="{FF2B5EF4-FFF2-40B4-BE49-F238E27FC236}">
                <a16:creationId xmlns:a16="http://schemas.microsoft.com/office/drawing/2014/main" id="{1540891B-CF26-4DC2-BD48-5644A7CE097A}"/>
              </a:ext>
            </a:extLst>
          </p:cNvPr>
          <p:cNvPicPr>
            <a:picLocks noChangeAspect="1"/>
          </p:cNvPicPr>
          <p:nvPr/>
        </p:nvPicPr>
        <p:blipFill rotWithShape="1">
          <a:blip r:embed="rId4">
            <a:extLst>
              <a:ext uri="{28A0092B-C50C-407E-A947-70E740481C1C}">
                <a14:useLocalDpi xmlns:a14="http://schemas.microsoft.com/office/drawing/2010/main" val="0"/>
              </a:ext>
            </a:extLst>
          </a:blip>
          <a:srcRect t="-741"/>
          <a:stretch/>
        </p:blipFill>
        <p:spPr>
          <a:xfrm>
            <a:off x="7036150" y="968721"/>
            <a:ext cx="4105275" cy="3492803"/>
          </a:xfrm>
          <a:prstGeom prst="rect">
            <a:avLst/>
          </a:prstGeom>
        </p:spPr>
      </p:pic>
      <p:pic>
        <p:nvPicPr>
          <p:cNvPr id="14" name="Picture 13">
            <a:extLst>
              <a:ext uri="{FF2B5EF4-FFF2-40B4-BE49-F238E27FC236}">
                <a16:creationId xmlns:a16="http://schemas.microsoft.com/office/drawing/2014/main" id="{5F973969-759F-4E53-BC4C-D253A9158B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8459" y="4838946"/>
            <a:ext cx="2664982" cy="1769976"/>
          </a:xfrm>
          <a:prstGeom prst="rect">
            <a:avLst/>
          </a:prstGeom>
        </p:spPr>
      </p:pic>
      <p:pic>
        <p:nvPicPr>
          <p:cNvPr id="16" name="Picture 15">
            <a:extLst>
              <a:ext uri="{FF2B5EF4-FFF2-40B4-BE49-F238E27FC236}">
                <a16:creationId xmlns:a16="http://schemas.microsoft.com/office/drawing/2014/main" id="{0E958E77-4C02-4F65-9FF7-CDBFD7E348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8898" y="4654108"/>
            <a:ext cx="2397627" cy="2053287"/>
          </a:xfrm>
          <a:prstGeom prst="rect">
            <a:avLst/>
          </a:prstGeom>
        </p:spPr>
      </p:pic>
      <p:sp>
        <p:nvSpPr>
          <p:cNvPr id="3" name="TextBox 2"/>
          <p:cNvSpPr txBox="1"/>
          <p:nvPr/>
        </p:nvSpPr>
        <p:spPr>
          <a:xfrm>
            <a:off x="120713" y="6425294"/>
            <a:ext cx="4419600" cy="369332"/>
          </a:xfrm>
          <a:prstGeom prst="rect">
            <a:avLst/>
          </a:prstGeom>
          <a:noFill/>
        </p:spPr>
        <p:txBody>
          <a:bodyPr wrap="square" rtlCol="0">
            <a:spAutoFit/>
          </a:bodyPr>
          <a:lstStyle/>
          <a:p>
            <a:r>
              <a:rPr lang="en-US" dirty="0">
                <a:solidFill>
                  <a:schemeClr val="bg1"/>
                </a:solidFill>
              </a:rPr>
              <a:t>Helaman 6:7-14</a:t>
            </a:r>
          </a:p>
        </p:txBody>
      </p:sp>
    </p:spTree>
    <p:extLst>
      <p:ext uri="{BB962C8B-B14F-4D97-AF65-F5344CB8AC3E}">
        <p14:creationId xmlns:p14="http://schemas.microsoft.com/office/powerpoint/2010/main" val="55693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79BE31AA-4F5B-4056-BED5-D13DDFED9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87482" y="6395150"/>
            <a:ext cx="2819400" cy="369332"/>
          </a:xfrm>
          <a:prstGeom prst="rect">
            <a:avLst/>
          </a:prstGeom>
          <a:noFill/>
        </p:spPr>
        <p:txBody>
          <a:bodyPr wrap="square" rtlCol="0">
            <a:spAutoFit/>
          </a:bodyPr>
          <a:lstStyle/>
          <a:p>
            <a:r>
              <a:rPr lang="en-US" dirty="0">
                <a:solidFill>
                  <a:schemeClr val="bg1"/>
                </a:solidFill>
              </a:rPr>
              <a:t>Helaman 6: 16-17</a:t>
            </a:r>
          </a:p>
        </p:txBody>
      </p:sp>
      <p:sp>
        <p:nvSpPr>
          <p:cNvPr id="6" name="TextBox 5"/>
          <p:cNvSpPr txBox="1"/>
          <p:nvPr/>
        </p:nvSpPr>
        <p:spPr>
          <a:xfrm>
            <a:off x="2057400" y="0"/>
            <a:ext cx="7924800" cy="707886"/>
          </a:xfrm>
          <a:prstGeom prst="rect">
            <a:avLst/>
          </a:prstGeom>
          <a:noFill/>
        </p:spPr>
        <p:txBody>
          <a:bodyPr wrap="square" rtlCol="0">
            <a:spAutoFit/>
          </a:bodyPr>
          <a:lstStyle/>
          <a:p>
            <a:pPr algn="ctr"/>
            <a:r>
              <a:rPr lang="en-US" sz="4000" dirty="0">
                <a:solidFill>
                  <a:schemeClr val="bg1"/>
                </a:solidFill>
                <a:latin typeface="Impact" pitchFamily="34" charset="0"/>
              </a:rPr>
              <a:t>Two Chief Judges Murdered</a:t>
            </a:r>
          </a:p>
        </p:txBody>
      </p:sp>
      <p:sp>
        <p:nvSpPr>
          <p:cNvPr id="117" name="TextBox 116"/>
          <p:cNvSpPr txBox="1"/>
          <p:nvPr/>
        </p:nvSpPr>
        <p:spPr>
          <a:xfrm>
            <a:off x="4191000" y="1905001"/>
            <a:ext cx="4419600" cy="646331"/>
          </a:xfrm>
          <a:prstGeom prst="rect">
            <a:avLst/>
          </a:prstGeom>
          <a:noFill/>
        </p:spPr>
        <p:txBody>
          <a:bodyPr wrap="square" rtlCol="0">
            <a:spAutoFit/>
          </a:bodyPr>
          <a:lstStyle/>
          <a:p>
            <a:r>
              <a:rPr lang="en-US" dirty="0">
                <a:solidFill>
                  <a:schemeClr val="bg1"/>
                </a:solidFill>
              </a:rPr>
              <a:t>Cezoram and his son, Cezoram were murdered in the same year</a:t>
            </a:r>
          </a:p>
        </p:txBody>
      </p:sp>
      <p:sp>
        <p:nvSpPr>
          <p:cNvPr id="118" name="TextBox 117"/>
          <p:cNvSpPr txBox="1"/>
          <p:nvPr/>
        </p:nvSpPr>
        <p:spPr>
          <a:xfrm>
            <a:off x="285939" y="427023"/>
            <a:ext cx="3048000" cy="830997"/>
          </a:xfrm>
          <a:prstGeom prst="rect">
            <a:avLst/>
          </a:prstGeom>
          <a:noFill/>
        </p:spPr>
        <p:txBody>
          <a:bodyPr wrap="square" rtlCol="0">
            <a:spAutoFit/>
          </a:bodyPr>
          <a:lstStyle/>
          <a:p>
            <a:r>
              <a:rPr lang="en-US" sz="2400" dirty="0">
                <a:solidFill>
                  <a:srgbClr val="FF0000"/>
                </a:solidFill>
              </a:rPr>
              <a:t>66</a:t>
            </a:r>
            <a:r>
              <a:rPr lang="en-US" sz="2400" baseline="30000" dirty="0">
                <a:solidFill>
                  <a:srgbClr val="FF0000"/>
                </a:solidFill>
              </a:rPr>
              <a:t>th</a:t>
            </a:r>
            <a:r>
              <a:rPr lang="en-US" sz="2400" dirty="0">
                <a:solidFill>
                  <a:srgbClr val="FF0000"/>
                </a:solidFill>
              </a:rPr>
              <a:t> Year of the Reign of the Judges</a:t>
            </a:r>
          </a:p>
        </p:txBody>
      </p:sp>
      <p:grpSp>
        <p:nvGrpSpPr>
          <p:cNvPr id="2" name="Group 1">
            <a:extLst>
              <a:ext uri="{FF2B5EF4-FFF2-40B4-BE49-F238E27FC236}">
                <a16:creationId xmlns:a16="http://schemas.microsoft.com/office/drawing/2014/main" id="{2D16CDF1-8828-2519-F953-B716C0D90A50}"/>
              </a:ext>
            </a:extLst>
          </p:cNvPr>
          <p:cNvGrpSpPr/>
          <p:nvPr/>
        </p:nvGrpSpPr>
        <p:grpSpPr>
          <a:xfrm>
            <a:off x="2105629" y="1676656"/>
            <a:ext cx="1991223" cy="4417721"/>
            <a:chOff x="2819400" y="276459"/>
            <a:chExt cx="2406660" cy="4828940"/>
          </a:xfrm>
        </p:grpSpPr>
        <p:sp>
          <p:nvSpPr>
            <p:cNvPr id="4" name="Oval 3">
              <a:extLst>
                <a:ext uri="{FF2B5EF4-FFF2-40B4-BE49-F238E27FC236}">
                  <a16:creationId xmlns:a16="http://schemas.microsoft.com/office/drawing/2014/main" id="{0E0CEA6A-F038-750F-9769-9322E4181AE4}"/>
                </a:ext>
              </a:extLst>
            </p:cNvPr>
            <p:cNvSpPr/>
            <p:nvPr/>
          </p:nvSpPr>
          <p:spPr>
            <a:xfrm>
              <a:off x="2819400" y="2971800"/>
              <a:ext cx="501660" cy="6968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a:extLst>
                <a:ext uri="{FF2B5EF4-FFF2-40B4-BE49-F238E27FC236}">
                  <a16:creationId xmlns:a16="http://schemas.microsoft.com/office/drawing/2014/main" id="{127F932E-8276-9E32-DF94-A067D323A621}"/>
                </a:ext>
              </a:extLst>
            </p:cNvPr>
            <p:cNvSpPr/>
            <p:nvPr/>
          </p:nvSpPr>
          <p:spPr>
            <a:xfrm rot="1437181">
              <a:off x="3001043" y="1864256"/>
              <a:ext cx="745021" cy="1697036"/>
            </a:xfrm>
            <a:prstGeom prst="trapezoid">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CCDB11BD-0410-C5DC-EA22-2A5B65A81A1D}"/>
                </a:ext>
              </a:extLst>
            </p:cNvPr>
            <p:cNvSpPr/>
            <p:nvPr/>
          </p:nvSpPr>
          <p:spPr>
            <a:xfrm rot="4663168">
              <a:off x="4101895" y="4502259"/>
              <a:ext cx="484073" cy="722208"/>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C1E8A379-5244-BA34-5669-D718E00A73A3}"/>
                </a:ext>
              </a:extLst>
            </p:cNvPr>
            <p:cNvSpPr/>
            <p:nvPr/>
          </p:nvSpPr>
          <p:spPr>
            <a:xfrm rot="4271122">
              <a:off x="3421968" y="4498951"/>
              <a:ext cx="484073" cy="722208"/>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F3FE4677-6F27-FA8D-5B41-28D7FEE7E19E}"/>
                </a:ext>
              </a:extLst>
            </p:cNvPr>
            <p:cNvSpPr/>
            <p:nvPr/>
          </p:nvSpPr>
          <p:spPr>
            <a:xfrm>
              <a:off x="4724400" y="3048000"/>
              <a:ext cx="501660" cy="6968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a:extLst>
                <a:ext uri="{FF2B5EF4-FFF2-40B4-BE49-F238E27FC236}">
                  <a16:creationId xmlns:a16="http://schemas.microsoft.com/office/drawing/2014/main" id="{44BED055-1B2C-A53D-35E7-F9521588731A}"/>
                </a:ext>
              </a:extLst>
            </p:cNvPr>
            <p:cNvSpPr/>
            <p:nvPr/>
          </p:nvSpPr>
          <p:spPr>
            <a:xfrm rot="20170738">
              <a:off x="4324560" y="1826787"/>
              <a:ext cx="735387" cy="1744761"/>
            </a:xfrm>
            <a:prstGeom prst="trapezoid">
              <a:avLst>
                <a:gd name="adj" fmla="val 37545"/>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a:extLst>
                <a:ext uri="{FF2B5EF4-FFF2-40B4-BE49-F238E27FC236}">
                  <a16:creationId xmlns:a16="http://schemas.microsoft.com/office/drawing/2014/main" id="{D19ADFEA-08F4-7F0F-C494-CF2E286A9403}"/>
                </a:ext>
              </a:extLst>
            </p:cNvPr>
            <p:cNvSpPr/>
            <p:nvPr/>
          </p:nvSpPr>
          <p:spPr>
            <a:xfrm>
              <a:off x="3154917" y="1942383"/>
              <a:ext cx="1742670" cy="2892310"/>
            </a:xfrm>
            <a:prstGeom prst="trapezoid">
              <a:avLst>
                <a:gd name="adj" fmla="val 29129"/>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apezoid 125">
              <a:extLst>
                <a:ext uri="{FF2B5EF4-FFF2-40B4-BE49-F238E27FC236}">
                  <a16:creationId xmlns:a16="http://schemas.microsoft.com/office/drawing/2014/main" id="{76112EF8-1539-72FD-9DD6-6BB7F104FC51}"/>
                </a:ext>
              </a:extLst>
            </p:cNvPr>
            <p:cNvSpPr/>
            <p:nvPr/>
          </p:nvSpPr>
          <p:spPr>
            <a:xfrm rot="10800000">
              <a:off x="3686288" y="1939075"/>
              <a:ext cx="557654" cy="201789"/>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9F7B3AFA-E662-C65D-4996-6CE4BB95E59D}"/>
                </a:ext>
              </a:extLst>
            </p:cNvPr>
            <p:cNvGrpSpPr/>
            <p:nvPr/>
          </p:nvGrpSpPr>
          <p:grpSpPr>
            <a:xfrm>
              <a:off x="3657600" y="1905000"/>
              <a:ext cx="609600" cy="2971800"/>
              <a:chOff x="9000565" y="475129"/>
              <a:chExt cx="806823" cy="4258236"/>
            </a:xfrm>
          </p:grpSpPr>
          <p:grpSp>
            <p:nvGrpSpPr>
              <p:cNvPr id="159" name="Group 158">
                <a:extLst>
                  <a:ext uri="{FF2B5EF4-FFF2-40B4-BE49-F238E27FC236}">
                    <a16:creationId xmlns:a16="http://schemas.microsoft.com/office/drawing/2014/main" id="{EFBDDB0B-4805-8A74-8639-EB3C0777959D}"/>
                  </a:ext>
                </a:extLst>
              </p:cNvPr>
              <p:cNvGrpSpPr/>
              <p:nvPr/>
            </p:nvGrpSpPr>
            <p:grpSpPr>
              <a:xfrm>
                <a:off x="9036424" y="3012141"/>
                <a:ext cx="770964" cy="1721224"/>
                <a:chOff x="9000565" y="475129"/>
                <a:chExt cx="770964" cy="1721224"/>
              </a:xfrm>
            </p:grpSpPr>
            <p:sp>
              <p:nvSpPr>
                <p:cNvPr id="174" name="Multiply 244">
                  <a:extLst>
                    <a:ext uri="{FF2B5EF4-FFF2-40B4-BE49-F238E27FC236}">
                      <a16:creationId xmlns:a16="http://schemas.microsoft.com/office/drawing/2014/main" id="{93E2CA3D-A940-6571-37C0-93538825A0DB}"/>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ultiply 245">
                  <a:extLst>
                    <a:ext uri="{FF2B5EF4-FFF2-40B4-BE49-F238E27FC236}">
                      <a16:creationId xmlns:a16="http://schemas.microsoft.com/office/drawing/2014/main" id="{592B70E7-4453-0584-0DE1-D6BC91AACE1F}"/>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Left-Right Arrow 246">
                  <a:extLst>
                    <a:ext uri="{FF2B5EF4-FFF2-40B4-BE49-F238E27FC236}">
                      <a16:creationId xmlns:a16="http://schemas.microsoft.com/office/drawing/2014/main" id="{60AED7D8-0CA1-E9A8-AF5A-2081CDDFB856}"/>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Left-Right Arrow 247">
                  <a:extLst>
                    <a:ext uri="{FF2B5EF4-FFF2-40B4-BE49-F238E27FC236}">
                      <a16:creationId xmlns:a16="http://schemas.microsoft.com/office/drawing/2014/main" id="{0ABF5DC7-E69D-0472-EF9D-DAA7680A6B72}"/>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a:extLst>
                    <a:ext uri="{FF2B5EF4-FFF2-40B4-BE49-F238E27FC236}">
                      <a16:creationId xmlns:a16="http://schemas.microsoft.com/office/drawing/2014/main" id="{88A73A6D-92D7-975E-9CFA-6460D1AC948D}"/>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Diamond 178">
                  <a:extLst>
                    <a:ext uri="{FF2B5EF4-FFF2-40B4-BE49-F238E27FC236}">
                      <a16:creationId xmlns:a16="http://schemas.microsoft.com/office/drawing/2014/main" id="{90B96B92-FDE5-B997-1042-E71B16258A10}"/>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159">
                <a:extLst>
                  <a:ext uri="{FF2B5EF4-FFF2-40B4-BE49-F238E27FC236}">
                    <a16:creationId xmlns:a16="http://schemas.microsoft.com/office/drawing/2014/main" id="{E19AD373-D53A-B17C-F8DB-7ACF9A3886D3}"/>
                  </a:ext>
                </a:extLst>
              </p:cNvPr>
              <p:cNvGrpSpPr/>
              <p:nvPr/>
            </p:nvGrpSpPr>
            <p:grpSpPr>
              <a:xfrm>
                <a:off x="9027459" y="1757082"/>
                <a:ext cx="770964" cy="1721224"/>
                <a:chOff x="9000565" y="475129"/>
                <a:chExt cx="770964" cy="1721224"/>
              </a:xfrm>
            </p:grpSpPr>
            <p:sp>
              <p:nvSpPr>
                <p:cNvPr id="168" name="Multiply 237">
                  <a:extLst>
                    <a:ext uri="{FF2B5EF4-FFF2-40B4-BE49-F238E27FC236}">
                      <a16:creationId xmlns:a16="http://schemas.microsoft.com/office/drawing/2014/main" id="{2BDB6585-4B48-EB0A-D5C4-41FA368AD6C7}"/>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Multiply 238">
                  <a:extLst>
                    <a:ext uri="{FF2B5EF4-FFF2-40B4-BE49-F238E27FC236}">
                      <a16:creationId xmlns:a16="http://schemas.microsoft.com/office/drawing/2014/main" id="{D21D59FC-46CD-12F6-5BE1-ACF3B7BCF782}"/>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Left-Right Arrow 239">
                  <a:extLst>
                    <a:ext uri="{FF2B5EF4-FFF2-40B4-BE49-F238E27FC236}">
                      <a16:creationId xmlns:a16="http://schemas.microsoft.com/office/drawing/2014/main" id="{19DC1E86-8E9F-77CE-C117-337AC6AD7936}"/>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Left-Right Arrow 240">
                  <a:extLst>
                    <a:ext uri="{FF2B5EF4-FFF2-40B4-BE49-F238E27FC236}">
                      <a16:creationId xmlns:a16="http://schemas.microsoft.com/office/drawing/2014/main" id="{18C684FA-3BB7-0C53-FD80-3BDADE205A40}"/>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Diamond 171">
                  <a:extLst>
                    <a:ext uri="{FF2B5EF4-FFF2-40B4-BE49-F238E27FC236}">
                      <a16:creationId xmlns:a16="http://schemas.microsoft.com/office/drawing/2014/main" id="{66433A87-C67E-F815-ADC5-D7ED8EAED91E}"/>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iamond 172">
                  <a:extLst>
                    <a:ext uri="{FF2B5EF4-FFF2-40B4-BE49-F238E27FC236}">
                      <a16:creationId xmlns:a16="http://schemas.microsoft.com/office/drawing/2014/main" id="{1489391B-3EA0-430C-E212-58F21E9707A5}"/>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160">
                <a:extLst>
                  <a:ext uri="{FF2B5EF4-FFF2-40B4-BE49-F238E27FC236}">
                    <a16:creationId xmlns:a16="http://schemas.microsoft.com/office/drawing/2014/main" id="{113F9EAC-27F7-2788-F508-C868DCC89F61}"/>
                  </a:ext>
                </a:extLst>
              </p:cNvPr>
              <p:cNvGrpSpPr/>
              <p:nvPr/>
            </p:nvGrpSpPr>
            <p:grpSpPr>
              <a:xfrm>
                <a:off x="9000565" y="475129"/>
                <a:ext cx="770964" cy="1721224"/>
                <a:chOff x="9000565" y="475129"/>
                <a:chExt cx="770964" cy="1721224"/>
              </a:xfrm>
            </p:grpSpPr>
            <p:sp>
              <p:nvSpPr>
                <p:cNvPr id="162" name="Multiply 229">
                  <a:extLst>
                    <a:ext uri="{FF2B5EF4-FFF2-40B4-BE49-F238E27FC236}">
                      <a16:creationId xmlns:a16="http://schemas.microsoft.com/office/drawing/2014/main" id="{28DBE1C6-AE09-680C-A5A0-3751837383C6}"/>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Multiply 230">
                  <a:extLst>
                    <a:ext uri="{FF2B5EF4-FFF2-40B4-BE49-F238E27FC236}">
                      <a16:creationId xmlns:a16="http://schemas.microsoft.com/office/drawing/2014/main" id="{C2A4D35F-EC53-B400-4913-7BEAAC240B0E}"/>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Left-Right Arrow 231">
                  <a:extLst>
                    <a:ext uri="{FF2B5EF4-FFF2-40B4-BE49-F238E27FC236}">
                      <a16:creationId xmlns:a16="http://schemas.microsoft.com/office/drawing/2014/main" id="{ACE902E5-A067-8B26-DFB0-135BEA2B11DC}"/>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Left-Right Arrow 232">
                  <a:extLst>
                    <a:ext uri="{FF2B5EF4-FFF2-40B4-BE49-F238E27FC236}">
                      <a16:creationId xmlns:a16="http://schemas.microsoft.com/office/drawing/2014/main" id="{3760E29E-2423-00AF-7E8D-37DE66D1B14C}"/>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DC280114-D977-9225-9DEA-DF31A8BFB855}"/>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166">
                  <a:extLst>
                    <a:ext uri="{FF2B5EF4-FFF2-40B4-BE49-F238E27FC236}">
                      <a16:creationId xmlns:a16="http://schemas.microsoft.com/office/drawing/2014/main" id="{2D9EABA0-B499-55C7-26F7-A17F8D87FA4F}"/>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8" name="Trapezoid 127">
              <a:extLst>
                <a:ext uri="{FF2B5EF4-FFF2-40B4-BE49-F238E27FC236}">
                  <a16:creationId xmlns:a16="http://schemas.microsoft.com/office/drawing/2014/main" id="{57311136-B93D-9245-0B24-B88D96586BB6}"/>
                </a:ext>
              </a:extLst>
            </p:cNvPr>
            <p:cNvSpPr/>
            <p:nvPr/>
          </p:nvSpPr>
          <p:spPr>
            <a:xfrm rot="20906701">
              <a:off x="4224278" y="1939889"/>
              <a:ext cx="619243" cy="2677405"/>
            </a:xfrm>
            <a:prstGeom prst="trapezoid">
              <a:avLst/>
            </a:prstGeom>
            <a:solidFill>
              <a:srgbClr val="8D49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a:extLst>
                <a:ext uri="{FF2B5EF4-FFF2-40B4-BE49-F238E27FC236}">
                  <a16:creationId xmlns:a16="http://schemas.microsoft.com/office/drawing/2014/main" id="{9319AEC5-65F3-A09E-296F-0EA1B2A46FFA}"/>
                </a:ext>
              </a:extLst>
            </p:cNvPr>
            <p:cNvSpPr/>
            <p:nvPr/>
          </p:nvSpPr>
          <p:spPr>
            <a:xfrm rot="580419">
              <a:off x="3192347" y="1937992"/>
              <a:ext cx="619243" cy="2677405"/>
            </a:xfrm>
            <a:prstGeom prst="trapezoid">
              <a:avLst/>
            </a:prstGeom>
            <a:solidFill>
              <a:srgbClr val="8D49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5">
              <a:extLst>
                <a:ext uri="{FF2B5EF4-FFF2-40B4-BE49-F238E27FC236}">
                  <a16:creationId xmlns:a16="http://schemas.microsoft.com/office/drawing/2014/main" id="{726F0C4B-19D7-7AC7-E92B-88B8C273473F}"/>
                </a:ext>
              </a:extLst>
            </p:cNvPr>
            <p:cNvGrpSpPr/>
            <p:nvPr/>
          </p:nvGrpSpPr>
          <p:grpSpPr>
            <a:xfrm rot="21106046">
              <a:off x="3574676" y="1580284"/>
              <a:ext cx="865577" cy="1103801"/>
              <a:chOff x="2740939" y="2385249"/>
              <a:chExt cx="1579657" cy="1582691"/>
            </a:xfrm>
          </p:grpSpPr>
          <p:sp>
            <p:nvSpPr>
              <p:cNvPr id="157" name="Moon 3">
                <a:extLst>
                  <a:ext uri="{FF2B5EF4-FFF2-40B4-BE49-F238E27FC236}">
                    <a16:creationId xmlns:a16="http://schemas.microsoft.com/office/drawing/2014/main" id="{8B88D360-5932-FCA9-2CCF-20DFAA719AEF}"/>
                  </a:ext>
                </a:extLst>
              </p:cNvPr>
              <p:cNvSpPr/>
              <p:nvPr/>
            </p:nvSpPr>
            <p:spPr>
              <a:xfrm rot="16200000">
                <a:off x="2898653" y="2546001"/>
                <a:ext cx="1264225" cy="1579654"/>
              </a:xfrm>
              <a:prstGeom prst="moon">
                <a:avLst>
                  <a:gd name="adj" fmla="val 67712"/>
                </a:avLst>
              </a:prstGeom>
              <a:solidFill>
                <a:srgbClr val="8D49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a:extLst>
                  <a:ext uri="{FF2B5EF4-FFF2-40B4-BE49-F238E27FC236}">
                    <a16:creationId xmlns:a16="http://schemas.microsoft.com/office/drawing/2014/main" id="{BAC320DA-5CF6-DB74-787F-EC4681009F6A}"/>
                  </a:ext>
                </a:extLst>
              </p:cNvPr>
              <p:cNvSpPr/>
              <p:nvPr/>
            </p:nvSpPr>
            <p:spPr>
              <a:xfrm rot="16200000">
                <a:off x="2971923" y="2156528"/>
                <a:ext cx="1119952" cy="1577394"/>
              </a:xfrm>
              <a:prstGeom prst="moon">
                <a:avLst>
                  <a:gd name="adj" fmla="val 67712"/>
                </a:avLst>
              </a:prstGeom>
              <a:solidFill>
                <a:srgbClr val="8D49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Oval 130">
              <a:extLst>
                <a:ext uri="{FF2B5EF4-FFF2-40B4-BE49-F238E27FC236}">
                  <a16:creationId xmlns:a16="http://schemas.microsoft.com/office/drawing/2014/main" id="{488A1D8E-8503-31F6-BA71-7D3EA669FB78}"/>
                </a:ext>
              </a:extLst>
            </p:cNvPr>
            <p:cNvSpPr/>
            <p:nvPr/>
          </p:nvSpPr>
          <p:spPr>
            <a:xfrm>
              <a:off x="3364037" y="381000"/>
              <a:ext cx="1118737" cy="16143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 Diagonal Corner Rectangle 275">
              <a:extLst>
                <a:ext uri="{FF2B5EF4-FFF2-40B4-BE49-F238E27FC236}">
                  <a16:creationId xmlns:a16="http://schemas.microsoft.com/office/drawing/2014/main" id="{1749853C-1F84-7849-8248-0B108F881582}"/>
                </a:ext>
              </a:extLst>
            </p:cNvPr>
            <p:cNvSpPr/>
            <p:nvPr/>
          </p:nvSpPr>
          <p:spPr>
            <a:xfrm rot="1538424">
              <a:off x="3777445" y="388922"/>
              <a:ext cx="914400" cy="762000"/>
            </a:xfrm>
            <a:prstGeom prst="round2DiagRect">
              <a:avLst>
                <a:gd name="adj1" fmla="val 16667"/>
                <a:gd name="adj2" fmla="val 50000"/>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 Diagonal Corner Rectangle 276">
              <a:extLst>
                <a:ext uri="{FF2B5EF4-FFF2-40B4-BE49-F238E27FC236}">
                  <a16:creationId xmlns:a16="http://schemas.microsoft.com/office/drawing/2014/main" id="{36EEE5B2-8081-2743-BE33-337AA080ED07}"/>
                </a:ext>
              </a:extLst>
            </p:cNvPr>
            <p:cNvSpPr/>
            <p:nvPr/>
          </p:nvSpPr>
          <p:spPr>
            <a:xfrm rot="7044378">
              <a:off x="3139486" y="352659"/>
              <a:ext cx="914400" cy="762000"/>
            </a:xfrm>
            <a:prstGeom prst="round2DiagRect">
              <a:avLst>
                <a:gd name="adj1" fmla="val 16667"/>
                <a:gd name="adj2" fmla="val 50000"/>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92146E73-A221-0012-97FE-9BEAA3A5DE08}"/>
                </a:ext>
              </a:extLst>
            </p:cNvPr>
            <p:cNvSpPr/>
            <p:nvPr/>
          </p:nvSpPr>
          <p:spPr>
            <a:xfrm>
              <a:off x="3657600" y="381000"/>
              <a:ext cx="762000" cy="609600"/>
            </a:xfrm>
            <a:prstGeom prst="ellipse">
              <a:avLst/>
            </a:prstGeom>
            <a:solidFill>
              <a:srgbClr val="5E18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34">
              <a:extLst>
                <a:ext uri="{FF2B5EF4-FFF2-40B4-BE49-F238E27FC236}">
                  <a16:creationId xmlns:a16="http://schemas.microsoft.com/office/drawing/2014/main" id="{53645DEB-C824-178D-E4FC-730A4A32303D}"/>
                </a:ext>
              </a:extLst>
            </p:cNvPr>
            <p:cNvGrpSpPr/>
            <p:nvPr/>
          </p:nvGrpSpPr>
          <p:grpSpPr>
            <a:xfrm rot="5400000">
              <a:off x="3771900" y="-38100"/>
              <a:ext cx="266700" cy="1714500"/>
              <a:chOff x="9000565" y="475129"/>
              <a:chExt cx="806823" cy="4258236"/>
            </a:xfrm>
          </p:grpSpPr>
          <p:grpSp>
            <p:nvGrpSpPr>
              <p:cNvPr id="136" name="Group 243">
                <a:extLst>
                  <a:ext uri="{FF2B5EF4-FFF2-40B4-BE49-F238E27FC236}">
                    <a16:creationId xmlns:a16="http://schemas.microsoft.com/office/drawing/2014/main" id="{15736211-72CE-526C-240E-6B883773CD1F}"/>
                  </a:ext>
                </a:extLst>
              </p:cNvPr>
              <p:cNvGrpSpPr/>
              <p:nvPr/>
            </p:nvGrpSpPr>
            <p:grpSpPr>
              <a:xfrm>
                <a:off x="9036424" y="3012141"/>
                <a:ext cx="770964" cy="1721224"/>
                <a:chOff x="9000565" y="475129"/>
                <a:chExt cx="770964" cy="1721224"/>
              </a:xfrm>
            </p:grpSpPr>
            <p:sp>
              <p:nvSpPr>
                <p:cNvPr id="151" name="Multiply 269">
                  <a:extLst>
                    <a:ext uri="{FF2B5EF4-FFF2-40B4-BE49-F238E27FC236}">
                      <a16:creationId xmlns:a16="http://schemas.microsoft.com/office/drawing/2014/main" id="{84E808DC-9B6F-06F8-7B0C-1BD064E90D27}"/>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ultiply 270">
                  <a:extLst>
                    <a:ext uri="{FF2B5EF4-FFF2-40B4-BE49-F238E27FC236}">
                      <a16:creationId xmlns:a16="http://schemas.microsoft.com/office/drawing/2014/main" id="{7EEBB51E-150F-F1E4-2B78-C5A15F18A6D8}"/>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Left-Right Arrow 271">
                  <a:extLst>
                    <a:ext uri="{FF2B5EF4-FFF2-40B4-BE49-F238E27FC236}">
                      <a16:creationId xmlns:a16="http://schemas.microsoft.com/office/drawing/2014/main" id="{B8F5E937-6E43-2DA0-E150-340C71669C34}"/>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Left-Right Arrow 272">
                  <a:extLst>
                    <a:ext uri="{FF2B5EF4-FFF2-40B4-BE49-F238E27FC236}">
                      <a16:creationId xmlns:a16="http://schemas.microsoft.com/office/drawing/2014/main" id="{52E0296D-A809-9F79-B76F-82BF9E17C9CB}"/>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154">
                  <a:extLst>
                    <a:ext uri="{FF2B5EF4-FFF2-40B4-BE49-F238E27FC236}">
                      <a16:creationId xmlns:a16="http://schemas.microsoft.com/office/drawing/2014/main" id="{6D9EAFA8-D38E-1A1B-121E-72EF1C8AB2C5}"/>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a:extLst>
                    <a:ext uri="{FF2B5EF4-FFF2-40B4-BE49-F238E27FC236}">
                      <a16:creationId xmlns:a16="http://schemas.microsoft.com/office/drawing/2014/main" id="{C90F5F14-AED8-6501-F2F2-4766FB5808E3}"/>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236">
                <a:extLst>
                  <a:ext uri="{FF2B5EF4-FFF2-40B4-BE49-F238E27FC236}">
                    <a16:creationId xmlns:a16="http://schemas.microsoft.com/office/drawing/2014/main" id="{4E8987BE-A0BA-6977-B692-B4C45DCB5210}"/>
                  </a:ext>
                </a:extLst>
              </p:cNvPr>
              <p:cNvGrpSpPr/>
              <p:nvPr/>
            </p:nvGrpSpPr>
            <p:grpSpPr>
              <a:xfrm>
                <a:off x="9027459" y="1757082"/>
                <a:ext cx="770964" cy="1721224"/>
                <a:chOff x="9000565" y="475129"/>
                <a:chExt cx="770964" cy="1721224"/>
              </a:xfrm>
            </p:grpSpPr>
            <p:sp>
              <p:nvSpPr>
                <p:cNvPr id="145" name="Multiply 263">
                  <a:extLst>
                    <a:ext uri="{FF2B5EF4-FFF2-40B4-BE49-F238E27FC236}">
                      <a16:creationId xmlns:a16="http://schemas.microsoft.com/office/drawing/2014/main" id="{C7FDD9D3-536B-C1E5-D90E-4F0D020B6B40}"/>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Multiply 264">
                  <a:extLst>
                    <a:ext uri="{FF2B5EF4-FFF2-40B4-BE49-F238E27FC236}">
                      <a16:creationId xmlns:a16="http://schemas.microsoft.com/office/drawing/2014/main" id="{ED0006E2-4C2D-F3C7-92D2-5A5016A421A9}"/>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Left-Right Arrow 265">
                  <a:extLst>
                    <a:ext uri="{FF2B5EF4-FFF2-40B4-BE49-F238E27FC236}">
                      <a16:creationId xmlns:a16="http://schemas.microsoft.com/office/drawing/2014/main" id="{ACDD08B3-E5F0-A23D-69F4-F5A5D7702E53}"/>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Left-Right Arrow 266">
                  <a:extLst>
                    <a:ext uri="{FF2B5EF4-FFF2-40B4-BE49-F238E27FC236}">
                      <a16:creationId xmlns:a16="http://schemas.microsoft.com/office/drawing/2014/main" id="{374B7749-1C4D-AFBA-94AA-00350F2B9437}"/>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a:extLst>
                    <a:ext uri="{FF2B5EF4-FFF2-40B4-BE49-F238E27FC236}">
                      <a16:creationId xmlns:a16="http://schemas.microsoft.com/office/drawing/2014/main" id="{D41D9E60-5316-6E2A-9A71-B35EE3C61E8A}"/>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a:extLst>
                    <a:ext uri="{FF2B5EF4-FFF2-40B4-BE49-F238E27FC236}">
                      <a16:creationId xmlns:a16="http://schemas.microsoft.com/office/drawing/2014/main" id="{AD4D7F08-6F1C-E217-30EF-2775D082922C}"/>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235">
                <a:extLst>
                  <a:ext uri="{FF2B5EF4-FFF2-40B4-BE49-F238E27FC236}">
                    <a16:creationId xmlns:a16="http://schemas.microsoft.com/office/drawing/2014/main" id="{C0DCE4B3-719F-DF58-6A27-56649B44F0BA}"/>
                  </a:ext>
                </a:extLst>
              </p:cNvPr>
              <p:cNvGrpSpPr/>
              <p:nvPr/>
            </p:nvGrpSpPr>
            <p:grpSpPr>
              <a:xfrm>
                <a:off x="9000565" y="475129"/>
                <a:ext cx="770964" cy="1721224"/>
                <a:chOff x="9000565" y="475129"/>
                <a:chExt cx="770964" cy="1721224"/>
              </a:xfrm>
            </p:grpSpPr>
            <p:sp>
              <p:nvSpPr>
                <p:cNvPr id="139" name="Multiply 257">
                  <a:extLst>
                    <a:ext uri="{FF2B5EF4-FFF2-40B4-BE49-F238E27FC236}">
                      <a16:creationId xmlns:a16="http://schemas.microsoft.com/office/drawing/2014/main" id="{A5847735-ADC1-5949-FA92-40A907E5E759}"/>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ultiply 258">
                  <a:extLst>
                    <a:ext uri="{FF2B5EF4-FFF2-40B4-BE49-F238E27FC236}">
                      <a16:creationId xmlns:a16="http://schemas.microsoft.com/office/drawing/2014/main" id="{4C649EA0-5C2B-6E8F-4CC8-A533ABDE2D79}"/>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Left-Right Arrow 259">
                  <a:extLst>
                    <a:ext uri="{FF2B5EF4-FFF2-40B4-BE49-F238E27FC236}">
                      <a16:creationId xmlns:a16="http://schemas.microsoft.com/office/drawing/2014/main" id="{8FA49FEA-52EE-8322-0172-BDEC514DFCA0}"/>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Left-Right Arrow 260">
                  <a:extLst>
                    <a:ext uri="{FF2B5EF4-FFF2-40B4-BE49-F238E27FC236}">
                      <a16:creationId xmlns:a16="http://schemas.microsoft.com/office/drawing/2014/main" id="{10F02D0D-AF10-2CB2-F34C-88D4887A7838}"/>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a:extLst>
                    <a:ext uri="{FF2B5EF4-FFF2-40B4-BE49-F238E27FC236}">
                      <a16:creationId xmlns:a16="http://schemas.microsoft.com/office/drawing/2014/main" id="{6835C655-6A9E-AF20-0AFB-50829AC6EBC7}"/>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Diamond 143">
                  <a:extLst>
                    <a:ext uri="{FF2B5EF4-FFF2-40B4-BE49-F238E27FC236}">
                      <a16:creationId xmlns:a16="http://schemas.microsoft.com/office/drawing/2014/main" id="{C35263D2-BDA2-4570-65AA-539DEE044CE9}"/>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80" name="Group 179">
            <a:extLst>
              <a:ext uri="{FF2B5EF4-FFF2-40B4-BE49-F238E27FC236}">
                <a16:creationId xmlns:a16="http://schemas.microsoft.com/office/drawing/2014/main" id="{508552EF-D563-7D2C-D62D-D4F4AA12B1D9}"/>
              </a:ext>
            </a:extLst>
          </p:cNvPr>
          <p:cNvGrpSpPr/>
          <p:nvPr/>
        </p:nvGrpSpPr>
        <p:grpSpPr>
          <a:xfrm>
            <a:off x="7667551" y="1903545"/>
            <a:ext cx="2313886" cy="4211696"/>
            <a:chOff x="4267200" y="2670596"/>
            <a:chExt cx="1981200" cy="3606146"/>
          </a:xfrm>
        </p:grpSpPr>
        <p:sp>
          <p:nvSpPr>
            <p:cNvPr id="181" name="Round Diagonal Corner Rectangle 296">
              <a:extLst>
                <a:ext uri="{FF2B5EF4-FFF2-40B4-BE49-F238E27FC236}">
                  <a16:creationId xmlns:a16="http://schemas.microsoft.com/office/drawing/2014/main" id="{04378BEE-D06D-47D2-B319-D8290E5023E1}"/>
                </a:ext>
              </a:extLst>
            </p:cNvPr>
            <p:cNvSpPr/>
            <p:nvPr/>
          </p:nvSpPr>
          <p:spPr>
            <a:xfrm rot="5204949" flipH="1">
              <a:off x="5172417" y="2802148"/>
              <a:ext cx="752748" cy="581636"/>
            </a:xfrm>
            <a:prstGeom prst="round2DiagRect">
              <a:avLst>
                <a:gd name="adj1" fmla="val 16667"/>
                <a:gd name="adj2" fmla="val 50000"/>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ound Diagonal Corner Rectangle 297">
              <a:extLst>
                <a:ext uri="{FF2B5EF4-FFF2-40B4-BE49-F238E27FC236}">
                  <a16:creationId xmlns:a16="http://schemas.microsoft.com/office/drawing/2014/main" id="{2F71AB7C-CD2C-7976-FCB6-A8E54C789216}"/>
                </a:ext>
              </a:extLst>
            </p:cNvPr>
            <p:cNvSpPr/>
            <p:nvPr/>
          </p:nvSpPr>
          <p:spPr>
            <a:xfrm rot="5751864">
              <a:off x="4570678" y="2732557"/>
              <a:ext cx="697964" cy="627290"/>
            </a:xfrm>
            <a:prstGeom prst="round2DiagRect">
              <a:avLst>
                <a:gd name="adj1" fmla="val 16667"/>
                <a:gd name="adj2" fmla="val 50000"/>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EDD18385-B076-3A30-B598-48C193D4100C}"/>
                </a:ext>
              </a:extLst>
            </p:cNvPr>
            <p:cNvSpPr/>
            <p:nvPr/>
          </p:nvSpPr>
          <p:spPr>
            <a:xfrm>
              <a:off x="4267200" y="4648160"/>
              <a:ext cx="412974" cy="5319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rapezoid 183">
              <a:extLst>
                <a:ext uri="{FF2B5EF4-FFF2-40B4-BE49-F238E27FC236}">
                  <a16:creationId xmlns:a16="http://schemas.microsoft.com/office/drawing/2014/main" id="{FF0BD902-7240-698C-3653-2D710AB403ED}"/>
                </a:ext>
              </a:extLst>
            </p:cNvPr>
            <p:cNvSpPr/>
            <p:nvPr/>
          </p:nvSpPr>
          <p:spPr>
            <a:xfrm rot="1437181">
              <a:off x="4443406" y="3677021"/>
              <a:ext cx="613313" cy="1426758"/>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3ABF19FD-C662-5625-F51B-4864E99FF89A}"/>
                </a:ext>
              </a:extLst>
            </p:cNvPr>
            <p:cNvSpPr/>
            <p:nvPr/>
          </p:nvSpPr>
          <p:spPr>
            <a:xfrm rot="4663168">
              <a:off x="5337471" y="5794728"/>
              <a:ext cx="369494" cy="594533"/>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CE4B642C-5D27-2739-7B2A-02198EB4AB4F}"/>
                </a:ext>
              </a:extLst>
            </p:cNvPr>
            <p:cNvSpPr/>
            <p:nvPr/>
          </p:nvSpPr>
          <p:spPr>
            <a:xfrm rot="4271122">
              <a:off x="4777745" y="5792203"/>
              <a:ext cx="369494" cy="594533"/>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E9B86225-BAA6-68C8-A5D4-D09D42C95051}"/>
                </a:ext>
              </a:extLst>
            </p:cNvPr>
            <p:cNvSpPr/>
            <p:nvPr/>
          </p:nvSpPr>
          <p:spPr>
            <a:xfrm>
              <a:off x="5835426" y="4706324"/>
              <a:ext cx="412974" cy="5319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187">
              <a:extLst>
                <a:ext uri="{FF2B5EF4-FFF2-40B4-BE49-F238E27FC236}">
                  <a16:creationId xmlns:a16="http://schemas.microsoft.com/office/drawing/2014/main" id="{C17C586C-E09E-495D-5069-4B1A1717D468}"/>
                </a:ext>
              </a:extLst>
            </p:cNvPr>
            <p:cNvSpPr/>
            <p:nvPr/>
          </p:nvSpPr>
          <p:spPr>
            <a:xfrm rot="20170738">
              <a:off x="5529480" y="3640909"/>
              <a:ext cx="605382" cy="1473036"/>
            </a:xfrm>
            <a:prstGeom prst="trapezoid">
              <a:avLst>
                <a:gd name="adj" fmla="val 37545"/>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apezoid 188">
              <a:extLst>
                <a:ext uri="{FF2B5EF4-FFF2-40B4-BE49-F238E27FC236}">
                  <a16:creationId xmlns:a16="http://schemas.microsoft.com/office/drawing/2014/main" id="{D9C596C5-E2AA-E36F-0C9D-83189282FDB8}"/>
                </a:ext>
              </a:extLst>
            </p:cNvPr>
            <p:cNvSpPr/>
            <p:nvPr/>
          </p:nvSpPr>
          <p:spPr>
            <a:xfrm>
              <a:off x="4543403" y="3581400"/>
              <a:ext cx="1434593" cy="2488711"/>
            </a:xfrm>
            <a:prstGeom prst="trapezoid">
              <a:avLst>
                <a:gd name="adj" fmla="val 29129"/>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rapezoid 189">
              <a:extLst>
                <a:ext uri="{FF2B5EF4-FFF2-40B4-BE49-F238E27FC236}">
                  <a16:creationId xmlns:a16="http://schemas.microsoft.com/office/drawing/2014/main" id="{4C8BEE40-0EC2-A81B-A8EE-570CD9484012}"/>
                </a:ext>
              </a:extLst>
            </p:cNvPr>
            <p:cNvSpPr/>
            <p:nvPr/>
          </p:nvSpPr>
          <p:spPr>
            <a:xfrm rot="10800000">
              <a:off x="4980835" y="3657600"/>
              <a:ext cx="459069" cy="356305"/>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250">
              <a:extLst>
                <a:ext uri="{FF2B5EF4-FFF2-40B4-BE49-F238E27FC236}">
                  <a16:creationId xmlns:a16="http://schemas.microsoft.com/office/drawing/2014/main" id="{90B36332-54F6-DB2F-A12D-44DE95A0B6EB}"/>
                </a:ext>
              </a:extLst>
            </p:cNvPr>
            <p:cNvGrpSpPr/>
            <p:nvPr/>
          </p:nvGrpSpPr>
          <p:grpSpPr>
            <a:xfrm rot="5400000">
              <a:off x="4984375" y="4374778"/>
              <a:ext cx="555814" cy="1255059"/>
              <a:chOff x="9000565" y="430324"/>
              <a:chExt cx="797858" cy="3047982"/>
            </a:xfrm>
          </p:grpSpPr>
          <p:grpSp>
            <p:nvGrpSpPr>
              <p:cNvPr id="216" name="Group 236">
                <a:extLst>
                  <a:ext uri="{FF2B5EF4-FFF2-40B4-BE49-F238E27FC236}">
                    <a16:creationId xmlns:a16="http://schemas.microsoft.com/office/drawing/2014/main" id="{C7A2B117-FC4C-82B1-F0CA-17E342C678CF}"/>
                  </a:ext>
                </a:extLst>
              </p:cNvPr>
              <p:cNvGrpSpPr/>
              <p:nvPr/>
            </p:nvGrpSpPr>
            <p:grpSpPr>
              <a:xfrm>
                <a:off x="9027459" y="1757082"/>
                <a:ext cx="770964" cy="1721224"/>
                <a:chOff x="9000565" y="475129"/>
                <a:chExt cx="770964" cy="1721224"/>
              </a:xfrm>
            </p:grpSpPr>
            <p:sp>
              <p:nvSpPr>
                <p:cNvPr id="224" name="Multiply 332">
                  <a:extLst>
                    <a:ext uri="{FF2B5EF4-FFF2-40B4-BE49-F238E27FC236}">
                      <a16:creationId xmlns:a16="http://schemas.microsoft.com/office/drawing/2014/main" id="{8480108C-F2FC-04C3-4EA5-C20BA76E92CA}"/>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Multiply 333">
                  <a:extLst>
                    <a:ext uri="{FF2B5EF4-FFF2-40B4-BE49-F238E27FC236}">
                      <a16:creationId xmlns:a16="http://schemas.microsoft.com/office/drawing/2014/main" id="{65EF8D73-6CFC-0D25-D527-34F675F84784}"/>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Left-Right Arrow 334">
                  <a:extLst>
                    <a:ext uri="{FF2B5EF4-FFF2-40B4-BE49-F238E27FC236}">
                      <a16:creationId xmlns:a16="http://schemas.microsoft.com/office/drawing/2014/main" id="{273D9AAC-5D3C-01B8-6483-184242172E3E}"/>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Diamond 226">
                  <a:extLst>
                    <a:ext uri="{FF2B5EF4-FFF2-40B4-BE49-F238E27FC236}">
                      <a16:creationId xmlns:a16="http://schemas.microsoft.com/office/drawing/2014/main" id="{02B4E96E-7646-B779-CABC-DDB8E77C8D4F}"/>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Diamond 227">
                  <a:extLst>
                    <a:ext uri="{FF2B5EF4-FFF2-40B4-BE49-F238E27FC236}">
                      <a16:creationId xmlns:a16="http://schemas.microsoft.com/office/drawing/2014/main" id="{2240BCA6-2D79-D864-1CC2-3BB6BD9F2787}"/>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235">
                <a:extLst>
                  <a:ext uri="{FF2B5EF4-FFF2-40B4-BE49-F238E27FC236}">
                    <a16:creationId xmlns:a16="http://schemas.microsoft.com/office/drawing/2014/main" id="{A146217D-8419-C715-204F-0673ACD3BD32}"/>
                  </a:ext>
                </a:extLst>
              </p:cNvPr>
              <p:cNvGrpSpPr/>
              <p:nvPr/>
            </p:nvGrpSpPr>
            <p:grpSpPr>
              <a:xfrm>
                <a:off x="9000565" y="430324"/>
                <a:ext cx="770964" cy="1766029"/>
                <a:chOff x="9000565" y="430324"/>
                <a:chExt cx="770964" cy="1766029"/>
              </a:xfrm>
            </p:grpSpPr>
            <p:sp>
              <p:nvSpPr>
                <p:cNvPr id="218" name="Multiply 326">
                  <a:extLst>
                    <a:ext uri="{FF2B5EF4-FFF2-40B4-BE49-F238E27FC236}">
                      <a16:creationId xmlns:a16="http://schemas.microsoft.com/office/drawing/2014/main" id="{3D4DE57D-37E9-ED37-269E-B0FB9268CB4D}"/>
                    </a:ext>
                  </a:extLst>
                </p:cNvPr>
                <p:cNvSpPr/>
                <p:nvPr/>
              </p:nvSpPr>
              <p:spPr>
                <a:xfrm>
                  <a:off x="9000565" y="430324"/>
                  <a:ext cx="762001" cy="1111607"/>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Multiply 327">
                  <a:extLst>
                    <a:ext uri="{FF2B5EF4-FFF2-40B4-BE49-F238E27FC236}">
                      <a16:creationId xmlns:a16="http://schemas.microsoft.com/office/drawing/2014/main" id="{488A2524-1913-3DFD-8C61-C899D294674E}"/>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Left-Right Arrow 328">
                  <a:extLst>
                    <a:ext uri="{FF2B5EF4-FFF2-40B4-BE49-F238E27FC236}">
                      <a16:creationId xmlns:a16="http://schemas.microsoft.com/office/drawing/2014/main" id="{7A69FEBA-28EF-33E4-E0C4-A547780EC970}"/>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Left-Right Arrow 329">
                  <a:extLst>
                    <a:ext uri="{FF2B5EF4-FFF2-40B4-BE49-F238E27FC236}">
                      <a16:creationId xmlns:a16="http://schemas.microsoft.com/office/drawing/2014/main" id="{36B1C245-6C69-D557-31A2-321DD1E2A71D}"/>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Diamond 221">
                  <a:extLst>
                    <a:ext uri="{FF2B5EF4-FFF2-40B4-BE49-F238E27FC236}">
                      <a16:creationId xmlns:a16="http://schemas.microsoft.com/office/drawing/2014/main" id="{E3323B3B-C4B9-BB0A-E2F5-6F7245F3DB59}"/>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Diamond 222">
                  <a:extLst>
                    <a:ext uri="{FF2B5EF4-FFF2-40B4-BE49-F238E27FC236}">
                      <a16:creationId xmlns:a16="http://schemas.microsoft.com/office/drawing/2014/main" id="{3DA789CB-F7A9-C79F-3585-02A4B8C03D0A}"/>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2" name="Oval 191">
              <a:extLst>
                <a:ext uri="{FF2B5EF4-FFF2-40B4-BE49-F238E27FC236}">
                  <a16:creationId xmlns:a16="http://schemas.microsoft.com/office/drawing/2014/main" id="{9B9FA6EC-153E-557B-C262-8C576305C0E1}"/>
                </a:ext>
              </a:extLst>
            </p:cNvPr>
            <p:cNvSpPr/>
            <p:nvPr/>
          </p:nvSpPr>
          <p:spPr>
            <a:xfrm>
              <a:off x="4715554" y="2670596"/>
              <a:ext cx="999446" cy="12322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4062EB5A-64D2-93D8-C2C9-1E80ED110780}"/>
                </a:ext>
              </a:extLst>
            </p:cNvPr>
            <p:cNvGrpSpPr/>
            <p:nvPr/>
          </p:nvGrpSpPr>
          <p:grpSpPr>
            <a:xfrm>
              <a:off x="4648200" y="2819400"/>
              <a:ext cx="1143000" cy="362174"/>
              <a:chOff x="5029199" y="838201"/>
              <a:chExt cx="1411403" cy="516024"/>
            </a:xfrm>
          </p:grpSpPr>
          <p:sp>
            <p:nvSpPr>
              <p:cNvPr id="194" name="Rounded Rectangle 344">
                <a:extLst>
                  <a:ext uri="{FF2B5EF4-FFF2-40B4-BE49-F238E27FC236}">
                    <a16:creationId xmlns:a16="http://schemas.microsoft.com/office/drawing/2014/main" id="{607C5916-3D93-E552-3F3E-02156049D60F}"/>
                  </a:ext>
                </a:extLst>
              </p:cNvPr>
              <p:cNvSpPr/>
              <p:nvPr/>
            </p:nvSpPr>
            <p:spPr>
              <a:xfrm>
                <a:off x="5029200" y="914400"/>
                <a:ext cx="1371600" cy="3810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 name="Group 253">
                <a:extLst>
                  <a:ext uri="{FF2B5EF4-FFF2-40B4-BE49-F238E27FC236}">
                    <a16:creationId xmlns:a16="http://schemas.microsoft.com/office/drawing/2014/main" id="{687F064F-209A-A361-0756-F16BCBD3A3E7}"/>
                  </a:ext>
                </a:extLst>
              </p:cNvPr>
              <p:cNvGrpSpPr/>
              <p:nvPr/>
            </p:nvGrpSpPr>
            <p:grpSpPr>
              <a:xfrm rot="5400000">
                <a:off x="5476889" y="390511"/>
                <a:ext cx="516024" cy="1411403"/>
                <a:chOff x="9000565" y="475129"/>
                <a:chExt cx="806823" cy="4258236"/>
              </a:xfrm>
            </p:grpSpPr>
            <p:grpSp>
              <p:nvGrpSpPr>
                <p:cNvPr id="196" name="Group 243">
                  <a:extLst>
                    <a:ext uri="{FF2B5EF4-FFF2-40B4-BE49-F238E27FC236}">
                      <a16:creationId xmlns:a16="http://schemas.microsoft.com/office/drawing/2014/main" id="{5BC7C9C2-2653-C8BC-9CAF-4576D8FCFC89}"/>
                    </a:ext>
                  </a:extLst>
                </p:cNvPr>
                <p:cNvGrpSpPr/>
                <p:nvPr/>
              </p:nvGrpSpPr>
              <p:grpSpPr>
                <a:xfrm>
                  <a:off x="9036424" y="3012141"/>
                  <a:ext cx="770964" cy="1721224"/>
                  <a:chOff x="9000565" y="475129"/>
                  <a:chExt cx="770964" cy="1721224"/>
                </a:xfrm>
              </p:grpSpPr>
              <p:sp>
                <p:nvSpPr>
                  <p:cNvPr id="211" name="Multiply 315">
                    <a:extLst>
                      <a:ext uri="{FF2B5EF4-FFF2-40B4-BE49-F238E27FC236}">
                        <a16:creationId xmlns:a16="http://schemas.microsoft.com/office/drawing/2014/main" id="{5DA567D6-8E6D-24F8-0C7F-3A32F2D85783}"/>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ultiply 316">
                    <a:extLst>
                      <a:ext uri="{FF2B5EF4-FFF2-40B4-BE49-F238E27FC236}">
                        <a16:creationId xmlns:a16="http://schemas.microsoft.com/office/drawing/2014/main" id="{F79DFD56-1BC8-F43A-AEF5-2020C96DA558}"/>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Left-Right Arrow 317">
                    <a:extLst>
                      <a:ext uri="{FF2B5EF4-FFF2-40B4-BE49-F238E27FC236}">
                        <a16:creationId xmlns:a16="http://schemas.microsoft.com/office/drawing/2014/main" id="{DD30B88A-CAD0-80CF-557A-501B72FA63E3}"/>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Diamond 213">
                    <a:extLst>
                      <a:ext uri="{FF2B5EF4-FFF2-40B4-BE49-F238E27FC236}">
                        <a16:creationId xmlns:a16="http://schemas.microsoft.com/office/drawing/2014/main" id="{BDA62172-5010-6912-9037-319083D28397}"/>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Diamond 214">
                    <a:extLst>
                      <a:ext uri="{FF2B5EF4-FFF2-40B4-BE49-F238E27FC236}">
                        <a16:creationId xmlns:a16="http://schemas.microsoft.com/office/drawing/2014/main" id="{0E4FF013-F791-053E-5C00-EF0CD73C7C25}"/>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236">
                  <a:extLst>
                    <a:ext uri="{FF2B5EF4-FFF2-40B4-BE49-F238E27FC236}">
                      <a16:creationId xmlns:a16="http://schemas.microsoft.com/office/drawing/2014/main" id="{4B7C6310-0B2D-A96B-0B8C-4C6304AE4D03}"/>
                    </a:ext>
                  </a:extLst>
                </p:cNvPr>
                <p:cNvGrpSpPr/>
                <p:nvPr/>
              </p:nvGrpSpPr>
              <p:grpSpPr>
                <a:xfrm>
                  <a:off x="9027459" y="1757082"/>
                  <a:ext cx="770964" cy="1721224"/>
                  <a:chOff x="9000565" y="475129"/>
                  <a:chExt cx="770964" cy="1721224"/>
                </a:xfrm>
              </p:grpSpPr>
              <p:sp>
                <p:nvSpPr>
                  <p:cNvPr id="205" name="Multiply 309">
                    <a:extLst>
                      <a:ext uri="{FF2B5EF4-FFF2-40B4-BE49-F238E27FC236}">
                        <a16:creationId xmlns:a16="http://schemas.microsoft.com/office/drawing/2014/main" id="{31C137A5-DB04-522F-6DAE-E4586667884F}"/>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Multiply 310">
                    <a:extLst>
                      <a:ext uri="{FF2B5EF4-FFF2-40B4-BE49-F238E27FC236}">
                        <a16:creationId xmlns:a16="http://schemas.microsoft.com/office/drawing/2014/main" id="{19BAF828-8C13-DE45-6E05-3F9628D1B3A1}"/>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Left-Right Arrow 311">
                    <a:extLst>
                      <a:ext uri="{FF2B5EF4-FFF2-40B4-BE49-F238E27FC236}">
                        <a16:creationId xmlns:a16="http://schemas.microsoft.com/office/drawing/2014/main" id="{F1B0F1CF-8E70-C8F7-C381-D660B16C94FC}"/>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Left-Right Arrow 312">
                    <a:extLst>
                      <a:ext uri="{FF2B5EF4-FFF2-40B4-BE49-F238E27FC236}">
                        <a16:creationId xmlns:a16="http://schemas.microsoft.com/office/drawing/2014/main" id="{112123C6-9B08-CF63-3905-ECE1745E4FDE}"/>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Diamond 208">
                    <a:extLst>
                      <a:ext uri="{FF2B5EF4-FFF2-40B4-BE49-F238E27FC236}">
                        <a16:creationId xmlns:a16="http://schemas.microsoft.com/office/drawing/2014/main" id="{900E1B8F-0D44-70F2-5E64-19841FE992C2}"/>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Diamond 209">
                    <a:extLst>
                      <a:ext uri="{FF2B5EF4-FFF2-40B4-BE49-F238E27FC236}">
                        <a16:creationId xmlns:a16="http://schemas.microsoft.com/office/drawing/2014/main" id="{BDAFA891-C9E7-91C0-0783-FFD926BE2CCF}"/>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235">
                  <a:extLst>
                    <a:ext uri="{FF2B5EF4-FFF2-40B4-BE49-F238E27FC236}">
                      <a16:creationId xmlns:a16="http://schemas.microsoft.com/office/drawing/2014/main" id="{D2948217-B9F4-15CA-3EA4-B753F90174E0}"/>
                    </a:ext>
                  </a:extLst>
                </p:cNvPr>
                <p:cNvGrpSpPr/>
                <p:nvPr/>
              </p:nvGrpSpPr>
              <p:grpSpPr>
                <a:xfrm>
                  <a:off x="9000565" y="475129"/>
                  <a:ext cx="770964" cy="1721224"/>
                  <a:chOff x="9000565" y="475129"/>
                  <a:chExt cx="770964" cy="1721224"/>
                </a:xfrm>
              </p:grpSpPr>
              <p:sp>
                <p:nvSpPr>
                  <p:cNvPr id="199" name="Multiply 303">
                    <a:extLst>
                      <a:ext uri="{FF2B5EF4-FFF2-40B4-BE49-F238E27FC236}">
                        <a16:creationId xmlns:a16="http://schemas.microsoft.com/office/drawing/2014/main" id="{71E4BE98-182D-468D-B892-9A9E128E6677}"/>
                      </a:ext>
                    </a:extLst>
                  </p:cNvPr>
                  <p:cNvSpPr/>
                  <p:nvPr/>
                </p:nvSpPr>
                <p:spPr>
                  <a:xfrm>
                    <a:off x="9000565" y="475129"/>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Multiply 304">
                    <a:extLst>
                      <a:ext uri="{FF2B5EF4-FFF2-40B4-BE49-F238E27FC236}">
                        <a16:creationId xmlns:a16="http://schemas.microsoft.com/office/drawing/2014/main" id="{D80303B1-30B4-2922-D885-450FD950B440}"/>
                      </a:ext>
                    </a:extLst>
                  </p:cNvPr>
                  <p:cNvSpPr/>
                  <p:nvPr/>
                </p:nvSpPr>
                <p:spPr>
                  <a:xfrm>
                    <a:off x="9009529" y="1129553"/>
                    <a:ext cx="762000" cy="1066800"/>
                  </a:xfrm>
                  <a:prstGeom prst="mathMultiply">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Left-Right Arrow 305">
                    <a:extLst>
                      <a:ext uri="{FF2B5EF4-FFF2-40B4-BE49-F238E27FC236}">
                        <a16:creationId xmlns:a16="http://schemas.microsoft.com/office/drawing/2014/main" id="{EBBFAE91-87FD-685F-B043-BE2BC14E4FA3}"/>
                      </a:ext>
                    </a:extLst>
                  </p:cNvPr>
                  <p:cNvSpPr/>
                  <p:nvPr/>
                </p:nvSpPr>
                <p:spPr>
                  <a:xfrm>
                    <a:off x="9144000" y="1219200"/>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Left-Right Arrow 306">
                    <a:extLst>
                      <a:ext uri="{FF2B5EF4-FFF2-40B4-BE49-F238E27FC236}">
                        <a16:creationId xmlns:a16="http://schemas.microsoft.com/office/drawing/2014/main" id="{82BB9D19-AD2A-163A-F226-B29F6429F767}"/>
                      </a:ext>
                    </a:extLst>
                  </p:cNvPr>
                  <p:cNvSpPr/>
                  <p:nvPr/>
                </p:nvSpPr>
                <p:spPr>
                  <a:xfrm>
                    <a:off x="9144000" y="1864659"/>
                    <a:ext cx="533400" cy="228600"/>
                  </a:xfrm>
                  <a:prstGeom prst="lef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Diamond 202">
                    <a:extLst>
                      <a:ext uri="{FF2B5EF4-FFF2-40B4-BE49-F238E27FC236}">
                        <a16:creationId xmlns:a16="http://schemas.microsoft.com/office/drawing/2014/main" id="{03453251-5DF8-6E1C-6984-BF08BA3E2E7C}"/>
                      </a:ext>
                    </a:extLst>
                  </p:cNvPr>
                  <p:cNvSpPr/>
                  <p:nvPr/>
                </p:nvSpPr>
                <p:spPr>
                  <a:xfrm>
                    <a:off x="9296400" y="838200"/>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Diamond 203">
                    <a:extLst>
                      <a:ext uri="{FF2B5EF4-FFF2-40B4-BE49-F238E27FC236}">
                        <a16:creationId xmlns:a16="http://schemas.microsoft.com/office/drawing/2014/main" id="{D76FC51B-92A3-7002-09C0-4FA2A6B9178E}"/>
                      </a:ext>
                    </a:extLst>
                  </p:cNvPr>
                  <p:cNvSpPr/>
                  <p:nvPr/>
                </p:nvSpPr>
                <p:spPr>
                  <a:xfrm>
                    <a:off x="9314329" y="1519517"/>
                    <a:ext cx="1524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184734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80"/>
                                        </p:tgtEl>
                                        <p:attrNameLst>
                                          <p:attrName>ppt_w</p:attrName>
                                        </p:attrNameLst>
                                      </p:cBhvr>
                                      <p:tavLst>
                                        <p:tav tm="0">
                                          <p:val>
                                            <p:strVal val="ppt_w"/>
                                          </p:val>
                                        </p:tav>
                                        <p:tav tm="100000">
                                          <p:val>
                                            <p:fltVal val="0"/>
                                          </p:val>
                                        </p:tav>
                                      </p:tavLst>
                                    </p:anim>
                                    <p:anim calcmode="lin" valueType="num">
                                      <p:cBhvr>
                                        <p:cTn id="7" dur="500"/>
                                        <p:tgtEl>
                                          <p:spTgt spid="180"/>
                                        </p:tgtEl>
                                        <p:attrNameLst>
                                          <p:attrName>ppt_h</p:attrName>
                                        </p:attrNameLst>
                                      </p:cBhvr>
                                      <p:tavLst>
                                        <p:tav tm="0">
                                          <p:val>
                                            <p:strVal val="ppt_h"/>
                                          </p:val>
                                        </p:tav>
                                        <p:tav tm="100000">
                                          <p:val>
                                            <p:fltVal val="0"/>
                                          </p:val>
                                        </p:tav>
                                      </p:tavLst>
                                    </p:anim>
                                    <p:animEffect transition="out" filter="fade">
                                      <p:cBhvr>
                                        <p:cTn id="8" dur="500"/>
                                        <p:tgtEl>
                                          <p:spTgt spid="180"/>
                                        </p:tgtEl>
                                      </p:cBhvr>
                                    </p:animEffect>
                                    <p:set>
                                      <p:cBhvr>
                                        <p:cTn id="9" dur="1" fill="hold">
                                          <p:stCondLst>
                                            <p:cond delay="499"/>
                                          </p:stCondLst>
                                        </p:cTn>
                                        <p:tgtEl>
                                          <p:spTgt spid="180"/>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2"/>
                                        </p:tgtEl>
                                        <p:attrNameLst>
                                          <p:attrName>ppt_w</p:attrName>
                                        </p:attrNameLst>
                                      </p:cBhvr>
                                      <p:tavLst>
                                        <p:tav tm="0">
                                          <p:val>
                                            <p:strVal val="ppt_w"/>
                                          </p:val>
                                        </p:tav>
                                        <p:tav tm="100000">
                                          <p:val>
                                            <p:fltVal val="0"/>
                                          </p:val>
                                        </p:tav>
                                      </p:tavLst>
                                    </p:anim>
                                    <p:anim calcmode="lin" valueType="num">
                                      <p:cBhvr>
                                        <p:cTn id="12" dur="500"/>
                                        <p:tgtEl>
                                          <p:spTgt spid="2"/>
                                        </p:tgtEl>
                                        <p:attrNameLst>
                                          <p:attrName>ppt_h</p:attrName>
                                        </p:attrNameLst>
                                      </p:cBhvr>
                                      <p:tavLst>
                                        <p:tav tm="0">
                                          <p:val>
                                            <p:strVal val="ppt_h"/>
                                          </p:val>
                                        </p:tav>
                                        <p:tav tm="100000">
                                          <p:val>
                                            <p:fltVal val="0"/>
                                          </p:val>
                                        </p:tav>
                                      </p:tavLst>
                                    </p:anim>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EA6C8C-FC6A-4E1A-A7C1-1E1CC8DD2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1659" y="6488668"/>
            <a:ext cx="2819400" cy="369332"/>
          </a:xfrm>
          <a:prstGeom prst="rect">
            <a:avLst/>
          </a:prstGeom>
          <a:noFill/>
        </p:spPr>
        <p:txBody>
          <a:bodyPr wrap="square" rtlCol="0">
            <a:spAutoFit/>
          </a:bodyPr>
          <a:lstStyle/>
          <a:p>
            <a:r>
              <a:rPr lang="en-US" dirty="0">
                <a:solidFill>
                  <a:schemeClr val="bg1"/>
                </a:solidFill>
              </a:rPr>
              <a:t>Helaman 16-17</a:t>
            </a:r>
          </a:p>
        </p:txBody>
      </p:sp>
      <p:sp>
        <p:nvSpPr>
          <p:cNvPr id="6" name="TextBox 5"/>
          <p:cNvSpPr txBox="1"/>
          <p:nvPr/>
        </p:nvSpPr>
        <p:spPr>
          <a:xfrm>
            <a:off x="2057400" y="0"/>
            <a:ext cx="7924800" cy="707886"/>
          </a:xfrm>
          <a:prstGeom prst="rect">
            <a:avLst/>
          </a:prstGeom>
          <a:noFill/>
        </p:spPr>
        <p:txBody>
          <a:bodyPr wrap="square" rtlCol="0">
            <a:spAutoFit/>
          </a:bodyPr>
          <a:lstStyle/>
          <a:p>
            <a:pPr algn="ctr"/>
            <a:r>
              <a:rPr lang="en-US" sz="4000" dirty="0">
                <a:solidFill>
                  <a:schemeClr val="bg1"/>
                </a:solidFill>
                <a:latin typeface="Impact" pitchFamily="34" charset="0"/>
              </a:rPr>
              <a:t>The Heart</a:t>
            </a:r>
          </a:p>
        </p:txBody>
      </p:sp>
      <p:pic>
        <p:nvPicPr>
          <p:cNvPr id="1026" name="Picture 2" descr="Image result for heart pulse gif">
            <a:extLst>
              <a:ext uri="{FF2B5EF4-FFF2-40B4-BE49-F238E27FC236}">
                <a16:creationId xmlns:a16="http://schemas.microsoft.com/office/drawing/2014/main" id="{9A206710-1B95-4210-B29B-E1D36BBC35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2383" y="3590925"/>
            <a:ext cx="5260063" cy="28765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6FBBA9F-CDBE-4527-9E1D-B1A4C5FEE4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1307522"/>
            <a:ext cx="3593089" cy="2703181"/>
          </a:xfrm>
          <a:prstGeom prst="rect">
            <a:avLst/>
          </a:prstGeom>
        </p:spPr>
      </p:pic>
      <p:sp>
        <p:nvSpPr>
          <p:cNvPr id="119" name="TextBox 118"/>
          <p:cNvSpPr txBox="1"/>
          <p:nvPr/>
        </p:nvSpPr>
        <p:spPr>
          <a:xfrm>
            <a:off x="6070348" y="4795320"/>
            <a:ext cx="5486400" cy="1200329"/>
          </a:xfrm>
          <a:prstGeom prst="rect">
            <a:avLst/>
          </a:prstGeom>
          <a:noFill/>
        </p:spPr>
        <p:txBody>
          <a:bodyPr wrap="square" rtlCol="0">
            <a:spAutoFit/>
          </a:bodyPr>
          <a:lstStyle/>
          <a:p>
            <a:pPr fontAlgn="base"/>
            <a:r>
              <a:rPr lang="en-US" sz="2400" dirty="0">
                <a:solidFill>
                  <a:srgbClr val="FFFF00"/>
                </a:solidFill>
              </a:rPr>
              <a:t>Knowing the vital nature of your physical heart, what would you be willing to do to keep it healthy?</a:t>
            </a:r>
          </a:p>
        </p:txBody>
      </p:sp>
      <p:sp>
        <p:nvSpPr>
          <p:cNvPr id="117" name="TextBox 116"/>
          <p:cNvSpPr txBox="1"/>
          <p:nvPr/>
        </p:nvSpPr>
        <p:spPr>
          <a:xfrm>
            <a:off x="950613" y="1127911"/>
            <a:ext cx="6203133" cy="2677656"/>
          </a:xfrm>
          <a:prstGeom prst="rect">
            <a:avLst/>
          </a:prstGeom>
          <a:noFill/>
        </p:spPr>
        <p:txBody>
          <a:bodyPr wrap="square" rtlCol="0">
            <a:spAutoFit/>
          </a:bodyPr>
          <a:lstStyle/>
          <a:p>
            <a:pPr fontAlgn="base"/>
            <a:r>
              <a:rPr lang="en-US" sz="2400" dirty="0">
                <a:solidFill>
                  <a:schemeClr val="bg1"/>
                </a:solidFill>
              </a:rPr>
              <a:t>The heart is essential to our physical survival. </a:t>
            </a:r>
          </a:p>
          <a:p>
            <a:pPr fontAlgn="base"/>
            <a:r>
              <a:rPr lang="en-US" sz="2400" dirty="0">
                <a:solidFill>
                  <a:schemeClr val="bg1"/>
                </a:solidFill>
              </a:rPr>
              <a:t>It pumps blood through our bodies so oxygen and other nutrients can reach all our cells. </a:t>
            </a:r>
          </a:p>
          <a:p>
            <a:pPr fontAlgn="base"/>
            <a:r>
              <a:rPr lang="en-US" sz="2400" dirty="0">
                <a:solidFill>
                  <a:schemeClr val="bg1"/>
                </a:solidFill>
              </a:rPr>
              <a:t>About the size of a fist, the average adult heart pumps 2,000 gallons (7,570 liters) of blood daily. </a:t>
            </a:r>
          </a:p>
          <a:p>
            <a:pPr fontAlgn="base"/>
            <a:r>
              <a:rPr lang="en-US" sz="2400" dirty="0">
                <a:solidFill>
                  <a:schemeClr val="bg1"/>
                </a:solidFill>
              </a:rPr>
              <a:t>It beats about 70 times per minute, or 100,000 beats per day.</a:t>
            </a:r>
          </a:p>
        </p:txBody>
      </p:sp>
    </p:spTree>
    <p:extLst>
      <p:ext uri="{BB962C8B-B14F-4D97-AF65-F5344CB8AC3E}">
        <p14:creationId xmlns:p14="http://schemas.microsoft.com/office/powerpoint/2010/main" val="143389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5"/>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7">
                                            <p:txEl>
                                              <p:pRg st="3" end="3"/>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E4360E38-6D29-1487-7F64-87091C06C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6" name="Group 45"/>
          <p:cNvGrpSpPr/>
          <p:nvPr/>
        </p:nvGrpSpPr>
        <p:grpSpPr>
          <a:xfrm>
            <a:off x="1905000" y="60960"/>
            <a:ext cx="8305800" cy="6797040"/>
            <a:chOff x="381000" y="60960"/>
            <a:chExt cx="8305800" cy="6797040"/>
          </a:xfrm>
        </p:grpSpPr>
        <p:grpSp>
          <p:nvGrpSpPr>
            <p:cNvPr id="2" name="Group 1"/>
            <p:cNvGrpSpPr/>
            <p:nvPr/>
          </p:nvGrpSpPr>
          <p:grpSpPr>
            <a:xfrm>
              <a:off x="533400" y="60960"/>
              <a:ext cx="7985760" cy="6570617"/>
              <a:chOff x="533400" y="60960"/>
              <a:chExt cx="7985760" cy="6570617"/>
            </a:xfrm>
          </p:grpSpPr>
          <p:sp>
            <p:nvSpPr>
              <p:cNvPr id="3" name="Oval 2"/>
              <p:cNvSpPr/>
              <p:nvPr/>
            </p:nvSpPr>
            <p:spPr>
              <a:xfrm>
                <a:off x="1676400" y="228600"/>
                <a:ext cx="6019800" cy="60198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7"/>
              <p:cNvGrpSpPr/>
              <p:nvPr/>
            </p:nvGrpSpPr>
            <p:grpSpPr>
              <a:xfrm>
                <a:off x="3405051" y="60960"/>
                <a:ext cx="2514600" cy="1691640"/>
                <a:chOff x="3405051" y="60960"/>
                <a:chExt cx="2514600" cy="1691640"/>
              </a:xfrm>
            </p:grpSpPr>
            <p:grpSp>
              <p:nvGrpSpPr>
                <p:cNvPr id="5" name="Group 7"/>
                <p:cNvGrpSpPr/>
                <p:nvPr/>
              </p:nvGrpSpPr>
              <p:grpSpPr>
                <a:xfrm>
                  <a:off x="3581400" y="304800"/>
                  <a:ext cx="2057400" cy="1447800"/>
                  <a:chOff x="5562600" y="685800"/>
                  <a:chExt cx="2057400" cy="1447800"/>
                </a:xfrm>
              </p:grpSpPr>
              <p:sp>
                <p:nvSpPr>
                  <p:cNvPr id="40" name="Rounded Rectangle 5"/>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6"/>
                  <p:cNvSpPr txBox="1"/>
                  <p:nvPr/>
                </p:nvSpPr>
                <p:spPr>
                  <a:xfrm>
                    <a:off x="5638800" y="914400"/>
                    <a:ext cx="1828800" cy="1200329"/>
                  </a:xfrm>
                  <a:prstGeom prst="rect">
                    <a:avLst/>
                  </a:prstGeom>
                  <a:noFill/>
                </p:spPr>
                <p:txBody>
                  <a:bodyPr wrap="square" rtlCol="0">
                    <a:spAutoFit/>
                  </a:bodyPr>
                  <a:lstStyle/>
                  <a:p>
                    <a:pPr algn="ctr"/>
                    <a:r>
                      <a:rPr lang="en-US" dirty="0">
                        <a:solidFill>
                          <a:schemeClr val="bg1"/>
                        </a:solidFill>
                      </a:rPr>
                      <a:t>11:18-19</a:t>
                    </a:r>
                  </a:p>
                  <a:p>
                    <a:pPr algn="ctr"/>
                    <a:endParaRPr lang="en-US" dirty="0">
                      <a:solidFill>
                        <a:schemeClr val="bg1"/>
                      </a:solidFill>
                    </a:endParaRPr>
                  </a:p>
                  <a:p>
                    <a:pPr algn="ctr"/>
                    <a:r>
                      <a:rPr lang="en-US" dirty="0">
                        <a:solidFill>
                          <a:schemeClr val="bg1"/>
                        </a:solidFill>
                      </a:rPr>
                      <a:t>Reign of Judges</a:t>
                    </a:r>
                  </a:p>
                  <a:p>
                    <a:pPr algn="ctr"/>
                    <a:r>
                      <a:rPr lang="en-US" dirty="0">
                        <a:solidFill>
                          <a:schemeClr val="bg1"/>
                        </a:solidFill>
                      </a:rPr>
                      <a:t>76</a:t>
                    </a:r>
                    <a:r>
                      <a:rPr lang="en-US" baseline="30000" dirty="0">
                        <a:solidFill>
                          <a:schemeClr val="bg1"/>
                        </a:solidFill>
                      </a:rPr>
                      <a:t>th</a:t>
                    </a:r>
                    <a:r>
                      <a:rPr lang="en-US" dirty="0">
                        <a:solidFill>
                          <a:schemeClr val="bg1"/>
                        </a:solidFill>
                      </a:rPr>
                      <a:t> Year</a:t>
                    </a:r>
                  </a:p>
                </p:txBody>
              </p:sp>
            </p:grpSp>
            <p:sp>
              <p:nvSpPr>
                <p:cNvPr id="39" name="TextBox 38"/>
                <p:cNvSpPr txBox="1"/>
                <p:nvPr/>
              </p:nvSpPr>
              <p:spPr>
                <a:xfrm>
                  <a:off x="3405051" y="60960"/>
                  <a:ext cx="2514600" cy="461665"/>
                </a:xfrm>
                <a:prstGeom prst="rect">
                  <a:avLst/>
                </a:prstGeom>
                <a:solidFill>
                  <a:schemeClr val="bg2">
                    <a:lumMod val="75000"/>
                  </a:schemeClr>
                </a:solidFill>
              </p:spPr>
              <p:txBody>
                <a:bodyPr wrap="square" rtlCol="0">
                  <a:spAutoFit/>
                </a:bodyPr>
                <a:lstStyle/>
                <a:p>
                  <a:pPr algn="ctr"/>
                  <a:r>
                    <a:rPr lang="en-US" sz="2400" dirty="0"/>
                    <a:t>Righteousness</a:t>
                  </a:r>
                </a:p>
              </p:txBody>
            </p:sp>
          </p:grpSp>
          <p:grpSp>
            <p:nvGrpSpPr>
              <p:cNvPr id="6" name="Group 38"/>
              <p:cNvGrpSpPr/>
              <p:nvPr/>
            </p:nvGrpSpPr>
            <p:grpSpPr>
              <a:xfrm>
                <a:off x="6004560" y="914400"/>
                <a:ext cx="2514600" cy="2055223"/>
                <a:chOff x="6004560" y="914400"/>
                <a:chExt cx="2514600" cy="2055223"/>
              </a:xfrm>
            </p:grpSpPr>
            <p:grpSp>
              <p:nvGrpSpPr>
                <p:cNvPr id="7" name="Group 8"/>
                <p:cNvGrpSpPr/>
                <p:nvPr/>
              </p:nvGrpSpPr>
              <p:grpSpPr>
                <a:xfrm>
                  <a:off x="6259286" y="1521823"/>
                  <a:ext cx="2057400" cy="1447800"/>
                  <a:chOff x="5562600" y="685800"/>
                  <a:chExt cx="2057400" cy="1447800"/>
                </a:xfrm>
              </p:grpSpPr>
              <p:sp>
                <p:nvSpPr>
                  <p:cNvPr id="36" name="Rounded Rectangle 35"/>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638800" y="914400"/>
                    <a:ext cx="1828800" cy="1200329"/>
                  </a:xfrm>
                  <a:prstGeom prst="rect">
                    <a:avLst/>
                  </a:prstGeom>
                  <a:noFill/>
                </p:spPr>
                <p:txBody>
                  <a:bodyPr wrap="square" rtlCol="0">
                    <a:spAutoFit/>
                  </a:bodyPr>
                  <a:lstStyle/>
                  <a:p>
                    <a:pPr algn="ctr"/>
                    <a:r>
                      <a:rPr lang="en-US" dirty="0">
                        <a:solidFill>
                          <a:schemeClr val="bg1"/>
                        </a:solidFill>
                      </a:rPr>
                      <a:t>6: 1, 6-14</a:t>
                    </a:r>
                  </a:p>
                  <a:p>
                    <a:pPr algn="ctr"/>
                    <a:endParaRPr lang="en-US" dirty="0">
                      <a:solidFill>
                        <a:schemeClr val="bg1"/>
                      </a:solidFill>
                    </a:endParaRPr>
                  </a:p>
                  <a:p>
                    <a:pPr algn="ctr"/>
                    <a:r>
                      <a:rPr lang="en-US" dirty="0">
                        <a:solidFill>
                          <a:schemeClr val="bg1"/>
                        </a:solidFill>
                      </a:rPr>
                      <a:t>Reign of Judges</a:t>
                    </a:r>
                  </a:p>
                  <a:p>
                    <a:pPr algn="ctr"/>
                    <a:r>
                      <a:rPr lang="en-US" dirty="0">
                        <a:solidFill>
                          <a:schemeClr val="bg1"/>
                        </a:solidFill>
                      </a:rPr>
                      <a:t>63</a:t>
                    </a:r>
                    <a:r>
                      <a:rPr lang="en-US" baseline="30000" dirty="0">
                        <a:solidFill>
                          <a:schemeClr val="bg1"/>
                        </a:solidFill>
                      </a:rPr>
                      <a:t>rd</a:t>
                    </a:r>
                    <a:r>
                      <a:rPr lang="en-US" dirty="0">
                        <a:solidFill>
                          <a:schemeClr val="bg1"/>
                        </a:solidFill>
                      </a:rPr>
                      <a:t> Year</a:t>
                    </a:r>
                  </a:p>
                </p:txBody>
              </p:sp>
            </p:grpSp>
            <p:sp>
              <p:nvSpPr>
                <p:cNvPr id="35" name="TextBox 25"/>
                <p:cNvSpPr txBox="1"/>
                <p:nvPr/>
              </p:nvSpPr>
              <p:spPr>
                <a:xfrm>
                  <a:off x="6004560" y="914400"/>
                  <a:ext cx="2514600" cy="830997"/>
                </a:xfrm>
                <a:prstGeom prst="rect">
                  <a:avLst/>
                </a:prstGeom>
                <a:solidFill>
                  <a:schemeClr val="bg2">
                    <a:lumMod val="75000"/>
                  </a:schemeClr>
                </a:solidFill>
              </p:spPr>
              <p:txBody>
                <a:bodyPr wrap="square" rtlCol="0">
                  <a:spAutoFit/>
                </a:bodyPr>
                <a:lstStyle/>
                <a:p>
                  <a:pPr algn="ctr"/>
                  <a:r>
                    <a:rPr lang="en-US" sz="2400" dirty="0"/>
                    <a:t>Prosperity and Blessings</a:t>
                  </a:r>
                </a:p>
              </p:txBody>
            </p:sp>
          </p:grpSp>
          <p:grpSp>
            <p:nvGrpSpPr>
              <p:cNvPr id="8" name="Group 39"/>
              <p:cNvGrpSpPr/>
              <p:nvPr/>
            </p:nvGrpSpPr>
            <p:grpSpPr>
              <a:xfrm>
                <a:off x="5984965" y="3581400"/>
                <a:ext cx="2514600" cy="1780903"/>
                <a:chOff x="5984965" y="3581400"/>
                <a:chExt cx="2514600" cy="1780903"/>
              </a:xfrm>
            </p:grpSpPr>
            <p:grpSp>
              <p:nvGrpSpPr>
                <p:cNvPr id="9" name="Group 11"/>
                <p:cNvGrpSpPr/>
                <p:nvPr/>
              </p:nvGrpSpPr>
              <p:grpSpPr>
                <a:xfrm>
                  <a:off x="6235338" y="3914503"/>
                  <a:ext cx="2057400" cy="1447800"/>
                  <a:chOff x="5562600" y="685800"/>
                  <a:chExt cx="2057400" cy="1447800"/>
                </a:xfrm>
              </p:grpSpPr>
              <p:sp>
                <p:nvSpPr>
                  <p:cNvPr id="32" name="Rounded Rectangle 31"/>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638800" y="914400"/>
                    <a:ext cx="1828800" cy="1200329"/>
                  </a:xfrm>
                  <a:prstGeom prst="rect">
                    <a:avLst/>
                  </a:prstGeom>
                  <a:noFill/>
                </p:spPr>
                <p:txBody>
                  <a:bodyPr wrap="square" rtlCol="0">
                    <a:spAutoFit/>
                  </a:bodyPr>
                  <a:lstStyle/>
                  <a:p>
                    <a:pPr algn="ctr"/>
                    <a:r>
                      <a:rPr lang="en-US" dirty="0">
                        <a:solidFill>
                          <a:schemeClr val="bg1"/>
                        </a:solidFill>
                      </a:rPr>
                      <a:t>6: 15-17</a:t>
                    </a:r>
                  </a:p>
                  <a:p>
                    <a:pPr algn="ctr"/>
                    <a:endParaRPr lang="en-US" dirty="0">
                      <a:solidFill>
                        <a:schemeClr val="bg1"/>
                      </a:solidFill>
                    </a:endParaRPr>
                  </a:p>
                  <a:p>
                    <a:pPr algn="ctr"/>
                    <a:r>
                      <a:rPr lang="en-US" dirty="0">
                        <a:solidFill>
                          <a:schemeClr val="bg1"/>
                        </a:solidFill>
                      </a:rPr>
                      <a:t>Reign of Judges</a:t>
                    </a:r>
                  </a:p>
                  <a:p>
                    <a:pPr algn="ctr"/>
                    <a:r>
                      <a:rPr lang="en-US" dirty="0">
                        <a:solidFill>
                          <a:schemeClr val="bg1"/>
                        </a:solidFill>
                      </a:rPr>
                      <a:t>66</a:t>
                    </a:r>
                    <a:r>
                      <a:rPr lang="en-US" baseline="30000" dirty="0">
                        <a:solidFill>
                          <a:schemeClr val="bg1"/>
                        </a:solidFill>
                      </a:rPr>
                      <a:t>th</a:t>
                    </a:r>
                    <a:r>
                      <a:rPr lang="en-US" dirty="0">
                        <a:solidFill>
                          <a:schemeClr val="bg1"/>
                        </a:solidFill>
                      </a:rPr>
                      <a:t> and 67thYear</a:t>
                    </a:r>
                  </a:p>
                </p:txBody>
              </p:sp>
            </p:grpSp>
            <p:sp>
              <p:nvSpPr>
                <p:cNvPr id="31" name="TextBox 30"/>
                <p:cNvSpPr txBox="1"/>
                <p:nvPr/>
              </p:nvSpPr>
              <p:spPr>
                <a:xfrm>
                  <a:off x="5984965" y="3581400"/>
                  <a:ext cx="2514600" cy="461665"/>
                </a:xfrm>
                <a:prstGeom prst="rect">
                  <a:avLst/>
                </a:prstGeom>
                <a:solidFill>
                  <a:schemeClr val="bg2">
                    <a:lumMod val="75000"/>
                  </a:schemeClr>
                </a:solidFill>
              </p:spPr>
              <p:txBody>
                <a:bodyPr wrap="square" rtlCol="0">
                  <a:spAutoFit/>
                </a:bodyPr>
                <a:lstStyle/>
                <a:p>
                  <a:pPr algn="ctr"/>
                  <a:r>
                    <a:rPr lang="en-US" sz="2400" dirty="0"/>
                    <a:t>Pride</a:t>
                  </a:r>
                </a:p>
              </p:txBody>
            </p:sp>
          </p:grpSp>
          <p:grpSp>
            <p:nvGrpSpPr>
              <p:cNvPr id="18" name="Group 40"/>
              <p:cNvGrpSpPr/>
              <p:nvPr/>
            </p:nvGrpSpPr>
            <p:grpSpPr>
              <a:xfrm>
                <a:off x="3274422" y="4896394"/>
                <a:ext cx="2514600" cy="1735183"/>
                <a:chOff x="3274422" y="4896394"/>
                <a:chExt cx="2514600" cy="1735183"/>
              </a:xfrm>
            </p:grpSpPr>
            <p:grpSp>
              <p:nvGrpSpPr>
                <p:cNvPr id="22" name="Group 14"/>
                <p:cNvGrpSpPr/>
                <p:nvPr/>
              </p:nvGrpSpPr>
              <p:grpSpPr>
                <a:xfrm>
                  <a:off x="3522617" y="5183777"/>
                  <a:ext cx="2057400" cy="1447800"/>
                  <a:chOff x="5562600" y="685800"/>
                  <a:chExt cx="2057400" cy="1447800"/>
                </a:xfrm>
              </p:grpSpPr>
              <p:sp>
                <p:nvSpPr>
                  <p:cNvPr id="28" name="Rounded Rectangle 27"/>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638800" y="914400"/>
                    <a:ext cx="1828800" cy="1200329"/>
                  </a:xfrm>
                  <a:prstGeom prst="rect">
                    <a:avLst/>
                  </a:prstGeom>
                  <a:noFill/>
                </p:spPr>
                <p:txBody>
                  <a:bodyPr wrap="square" rtlCol="0">
                    <a:spAutoFit/>
                  </a:bodyPr>
                  <a:lstStyle/>
                  <a:p>
                    <a:pPr algn="ctr"/>
                    <a:r>
                      <a:rPr lang="en-US" dirty="0">
                        <a:solidFill>
                          <a:schemeClr val="bg1"/>
                        </a:solidFill>
                      </a:rPr>
                      <a:t>6:15-18</a:t>
                    </a:r>
                  </a:p>
                  <a:p>
                    <a:pPr algn="ctr"/>
                    <a:endParaRPr lang="en-US" dirty="0">
                      <a:solidFill>
                        <a:schemeClr val="bg1"/>
                      </a:solidFill>
                    </a:endParaRPr>
                  </a:p>
                  <a:p>
                    <a:pPr algn="ctr"/>
                    <a:r>
                      <a:rPr lang="en-US" dirty="0">
                        <a:solidFill>
                          <a:schemeClr val="bg1"/>
                        </a:solidFill>
                      </a:rPr>
                      <a:t>Reign of Judges</a:t>
                    </a:r>
                  </a:p>
                  <a:p>
                    <a:pPr algn="ctr"/>
                    <a:r>
                      <a:rPr lang="en-US" dirty="0">
                        <a:solidFill>
                          <a:schemeClr val="bg1"/>
                        </a:solidFill>
                      </a:rPr>
                      <a:t>67</a:t>
                    </a:r>
                    <a:r>
                      <a:rPr lang="en-US" baseline="30000" dirty="0">
                        <a:solidFill>
                          <a:schemeClr val="bg1"/>
                        </a:solidFill>
                      </a:rPr>
                      <a:t>th</a:t>
                    </a:r>
                    <a:r>
                      <a:rPr lang="en-US" dirty="0">
                        <a:solidFill>
                          <a:schemeClr val="bg1"/>
                        </a:solidFill>
                      </a:rPr>
                      <a:t> Year</a:t>
                    </a:r>
                  </a:p>
                </p:txBody>
              </p:sp>
            </p:grpSp>
            <p:sp>
              <p:nvSpPr>
                <p:cNvPr id="27" name="TextBox 26"/>
                <p:cNvSpPr txBox="1"/>
                <p:nvPr/>
              </p:nvSpPr>
              <p:spPr>
                <a:xfrm>
                  <a:off x="3274422" y="4896394"/>
                  <a:ext cx="2514600" cy="461665"/>
                </a:xfrm>
                <a:prstGeom prst="rect">
                  <a:avLst/>
                </a:prstGeom>
                <a:solidFill>
                  <a:schemeClr val="bg2">
                    <a:lumMod val="75000"/>
                  </a:schemeClr>
                </a:solidFill>
              </p:spPr>
              <p:txBody>
                <a:bodyPr wrap="square" rtlCol="0">
                  <a:spAutoFit/>
                </a:bodyPr>
                <a:lstStyle/>
                <a:p>
                  <a:pPr algn="ctr"/>
                  <a:r>
                    <a:rPr lang="en-US" sz="2400" dirty="0"/>
                    <a:t>Wickedness</a:t>
                  </a:r>
                </a:p>
              </p:txBody>
            </p:sp>
          </p:grpSp>
          <p:grpSp>
            <p:nvGrpSpPr>
              <p:cNvPr id="26" name="Group 35"/>
              <p:cNvGrpSpPr/>
              <p:nvPr/>
            </p:nvGrpSpPr>
            <p:grpSpPr>
              <a:xfrm>
                <a:off x="533400" y="3429000"/>
                <a:ext cx="2514600" cy="2061754"/>
                <a:chOff x="533400" y="3196046"/>
                <a:chExt cx="2514600" cy="2061754"/>
              </a:xfrm>
            </p:grpSpPr>
            <p:grpSp>
              <p:nvGrpSpPr>
                <p:cNvPr id="30" name="Group 20"/>
                <p:cNvGrpSpPr/>
                <p:nvPr/>
              </p:nvGrpSpPr>
              <p:grpSpPr>
                <a:xfrm>
                  <a:off x="785949" y="3810000"/>
                  <a:ext cx="2057400" cy="1447800"/>
                  <a:chOff x="5562600" y="685800"/>
                  <a:chExt cx="2057400" cy="1447800"/>
                </a:xfrm>
              </p:grpSpPr>
              <p:sp>
                <p:nvSpPr>
                  <p:cNvPr id="24" name="Rounded Rectangle 21"/>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638799" y="914400"/>
                    <a:ext cx="1957251" cy="1200329"/>
                  </a:xfrm>
                  <a:prstGeom prst="rect">
                    <a:avLst/>
                  </a:prstGeom>
                  <a:noFill/>
                </p:spPr>
                <p:txBody>
                  <a:bodyPr wrap="square" rtlCol="0">
                    <a:spAutoFit/>
                  </a:bodyPr>
                  <a:lstStyle/>
                  <a:p>
                    <a:pPr algn="ctr"/>
                    <a:r>
                      <a:rPr lang="en-US" dirty="0">
                        <a:solidFill>
                          <a:schemeClr val="bg1"/>
                        </a:solidFill>
                      </a:rPr>
                      <a:t>11:1-5</a:t>
                    </a:r>
                  </a:p>
                  <a:p>
                    <a:pPr algn="ctr"/>
                    <a:endParaRPr lang="en-US" dirty="0">
                      <a:solidFill>
                        <a:schemeClr val="bg1"/>
                      </a:solidFill>
                    </a:endParaRPr>
                  </a:p>
                  <a:p>
                    <a:pPr algn="ctr"/>
                    <a:r>
                      <a:rPr lang="en-US" dirty="0">
                        <a:solidFill>
                          <a:schemeClr val="bg1"/>
                        </a:solidFill>
                      </a:rPr>
                      <a:t>Reign of Judges</a:t>
                    </a:r>
                  </a:p>
                  <a:p>
                    <a:pPr algn="ctr"/>
                    <a:r>
                      <a:rPr lang="en-US" dirty="0">
                        <a:solidFill>
                          <a:schemeClr val="bg1"/>
                        </a:solidFill>
                      </a:rPr>
                      <a:t>72</a:t>
                    </a:r>
                    <a:r>
                      <a:rPr lang="en-US" baseline="30000" dirty="0">
                        <a:solidFill>
                          <a:schemeClr val="bg1"/>
                        </a:solidFill>
                      </a:rPr>
                      <a:t>nd</a:t>
                    </a:r>
                    <a:r>
                      <a:rPr lang="en-US" dirty="0">
                        <a:solidFill>
                          <a:schemeClr val="bg1"/>
                        </a:solidFill>
                      </a:rPr>
                      <a:t> Year</a:t>
                    </a:r>
                  </a:p>
                </p:txBody>
              </p:sp>
            </p:grpSp>
            <p:sp>
              <p:nvSpPr>
                <p:cNvPr id="23" name="TextBox 22"/>
                <p:cNvSpPr txBox="1"/>
                <p:nvPr/>
              </p:nvSpPr>
              <p:spPr>
                <a:xfrm>
                  <a:off x="533400" y="3196046"/>
                  <a:ext cx="2514600" cy="830997"/>
                </a:xfrm>
                <a:prstGeom prst="rect">
                  <a:avLst/>
                </a:prstGeom>
                <a:solidFill>
                  <a:schemeClr val="bg2">
                    <a:lumMod val="75000"/>
                  </a:schemeClr>
                </a:solidFill>
              </p:spPr>
              <p:txBody>
                <a:bodyPr wrap="square" rtlCol="0">
                  <a:spAutoFit/>
                </a:bodyPr>
                <a:lstStyle/>
                <a:p>
                  <a:pPr algn="ctr"/>
                  <a:r>
                    <a:rPr lang="en-US" sz="2400" dirty="0"/>
                    <a:t>Destruction and Suffering</a:t>
                  </a:r>
                </a:p>
              </p:txBody>
            </p:sp>
          </p:grpSp>
          <p:grpSp>
            <p:nvGrpSpPr>
              <p:cNvPr id="34" name="Group 36"/>
              <p:cNvGrpSpPr/>
              <p:nvPr/>
            </p:nvGrpSpPr>
            <p:grpSpPr>
              <a:xfrm>
                <a:off x="650965" y="801188"/>
                <a:ext cx="2514600" cy="2118360"/>
                <a:chOff x="650965" y="801188"/>
                <a:chExt cx="2514600" cy="2118360"/>
              </a:xfrm>
            </p:grpSpPr>
            <p:grpSp>
              <p:nvGrpSpPr>
                <p:cNvPr id="38" name="Group 17"/>
                <p:cNvGrpSpPr/>
                <p:nvPr/>
              </p:nvGrpSpPr>
              <p:grpSpPr>
                <a:xfrm>
                  <a:off x="825137" y="1471748"/>
                  <a:ext cx="2057400" cy="1447800"/>
                  <a:chOff x="5562600" y="685800"/>
                  <a:chExt cx="2057400" cy="1447800"/>
                </a:xfrm>
              </p:grpSpPr>
              <p:sp>
                <p:nvSpPr>
                  <p:cNvPr id="20" name="Rounded Rectangle 19"/>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638800" y="914400"/>
                    <a:ext cx="1828800" cy="1200329"/>
                  </a:xfrm>
                  <a:prstGeom prst="rect">
                    <a:avLst/>
                  </a:prstGeom>
                  <a:noFill/>
                </p:spPr>
                <p:txBody>
                  <a:bodyPr wrap="square" rtlCol="0">
                    <a:spAutoFit/>
                  </a:bodyPr>
                  <a:lstStyle/>
                  <a:p>
                    <a:pPr algn="ctr"/>
                    <a:r>
                      <a:rPr lang="en-US" dirty="0">
                        <a:solidFill>
                          <a:schemeClr val="bg1"/>
                        </a:solidFill>
                      </a:rPr>
                      <a:t>11:6-9</a:t>
                    </a:r>
                  </a:p>
                  <a:p>
                    <a:pPr algn="ctr"/>
                    <a:endParaRPr lang="en-US" dirty="0">
                      <a:solidFill>
                        <a:schemeClr val="bg1"/>
                      </a:solidFill>
                    </a:endParaRPr>
                  </a:p>
                  <a:p>
                    <a:pPr algn="ctr"/>
                    <a:r>
                      <a:rPr lang="en-US" dirty="0">
                        <a:solidFill>
                          <a:schemeClr val="bg1"/>
                        </a:solidFill>
                      </a:rPr>
                      <a:t>Reign of Judges</a:t>
                    </a:r>
                  </a:p>
                  <a:p>
                    <a:pPr algn="ctr"/>
                    <a:r>
                      <a:rPr lang="en-US" dirty="0">
                        <a:solidFill>
                          <a:schemeClr val="bg1"/>
                        </a:solidFill>
                      </a:rPr>
                      <a:t>75</a:t>
                    </a:r>
                    <a:r>
                      <a:rPr lang="en-US" baseline="30000" dirty="0">
                        <a:solidFill>
                          <a:schemeClr val="bg1"/>
                        </a:solidFill>
                      </a:rPr>
                      <a:t>th</a:t>
                    </a:r>
                    <a:r>
                      <a:rPr lang="en-US" dirty="0">
                        <a:solidFill>
                          <a:schemeClr val="bg1"/>
                        </a:solidFill>
                      </a:rPr>
                      <a:t> Year</a:t>
                    </a:r>
                  </a:p>
                </p:txBody>
              </p:sp>
            </p:grpSp>
            <p:sp>
              <p:nvSpPr>
                <p:cNvPr id="19" name="TextBox 18"/>
                <p:cNvSpPr txBox="1"/>
                <p:nvPr/>
              </p:nvSpPr>
              <p:spPr>
                <a:xfrm>
                  <a:off x="650965" y="801188"/>
                  <a:ext cx="2514600" cy="830997"/>
                </a:xfrm>
                <a:prstGeom prst="rect">
                  <a:avLst/>
                </a:prstGeom>
                <a:solidFill>
                  <a:schemeClr val="bg2">
                    <a:lumMod val="75000"/>
                  </a:schemeClr>
                </a:solidFill>
              </p:spPr>
              <p:txBody>
                <a:bodyPr wrap="square" rtlCol="0">
                  <a:spAutoFit/>
                </a:bodyPr>
                <a:lstStyle/>
                <a:p>
                  <a:pPr algn="ctr"/>
                  <a:r>
                    <a:rPr lang="en-US" sz="2400" dirty="0"/>
                    <a:t>Humility and Repentance</a:t>
                  </a:r>
                </a:p>
              </p:txBody>
            </p:sp>
          </p:grpSp>
          <p:sp>
            <p:nvSpPr>
              <p:cNvPr id="10" name="Oval 9"/>
              <p:cNvSpPr/>
              <p:nvPr/>
            </p:nvSpPr>
            <p:spPr>
              <a:xfrm>
                <a:off x="3276600" y="2057400"/>
                <a:ext cx="2590800" cy="25908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81400" y="2286000"/>
                <a:ext cx="1981200" cy="2308324"/>
              </a:xfrm>
              <a:prstGeom prst="rect">
                <a:avLst/>
              </a:prstGeom>
              <a:noFill/>
            </p:spPr>
            <p:txBody>
              <a:bodyPr wrap="square" rtlCol="0">
                <a:spAutoFit/>
              </a:bodyPr>
              <a:lstStyle/>
              <a:p>
                <a:pPr algn="ctr"/>
                <a:r>
                  <a:rPr lang="en-US" sz="3600" dirty="0">
                    <a:solidFill>
                      <a:schemeClr val="bg1"/>
                    </a:solidFill>
                  </a:rPr>
                  <a:t>2</a:t>
                </a:r>
                <a:r>
                  <a:rPr lang="en-US" sz="3600" baseline="30000" dirty="0">
                    <a:solidFill>
                      <a:schemeClr val="bg1"/>
                    </a:solidFill>
                  </a:rPr>
                  <a:t>nd</a:t>
                </a:r>
                <a:r>
                  <a:rPr lang="en-US" sz="3600" dirty="0">
                    <a:solidFill>
                      <a:schemeClr val="bg1"/>
                    </a:solidFill>
                  </a:rPr>
                  <a:t> Cycle of Nephite Disease</a:t>
                </a:r>
              </a:p>
            </p:txBody>
          </p:sp>
          <p:sp>
            <p:nvSpPr>
              <p:cNvPr id="12" name="Isosceles Triangle 11"/>
              <p:cNvSpPr/>
              <p:nvPr/>
            </p:nvSpPr>
            <p:spPr>
              <a:xfrm rot="7502031">
                <a:off x="6054466" y="544168"/>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10985911">
                <a:off x="7515392" y="3217934"/>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3834445">
                <a:off x="6117966" y="5674968"/>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3618238">
                <a:off x="3006467" y="480667"/>
                <a:ext cx="352894" cy="238268"/>
              </a:xfrm>
              <a:prstGeom prst="triangl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164395">
                <a:off x="1495166" y="3084168"/>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18451165">
                <a:off x="2777866" y="5586068"/>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p:cNvSpPr txBox="1"/>
            <p:nvPr/>
          </p:nvSpPr>
          <p:spPr>
            <a:xfrm>
              <a:off x="533400" y="228600"/>
              <a:ext cx="1524000" cy="369332"/>
            </a:xfrm>
            <a:prstGeom prst="rect">
              <a:avLst/>
            </a:prstGeom>
            <a:noFill/>
          </p:spPr>
          <p:txBody>
            <a:bodyPr wrap="square" rtlCol="0">
              <a:spAutoFit/>
            </a:bodyPr>
            <a:lstStyle/>
            <a:p>
              <a:r>
                <a:rPr lang="en-US" dirty="0">
                  <a:solidFill>
                    <a:srgbClr val="FFFF00"/>
                  </a:solidFill>
                </a:rPr>
                <a:t>Helaman</a:t>
              </a:r>
              <a:r>
                <a:rPr lang="en-US" dirty="0"/>
                <a:t> </a:t>
              </a:r>
            </a:p>
          </p:txBody>
        </p:sp>
        <p:sp>
          <p:nvSpPr>
            <p:cNvPr id="43" name="TextBox 42"/>
            <p:cNvSpPr txBox="1"/>
            <p:nvPr/>
          </p:nvSpPr>
          <p:spPr>
            <a:xfrm>
              <a:off x="381000" y="5657671"/>
              <a:ext cx="3276600" cy="1200329"/>
            </a:xfrm>
            <a:prstGeom prst="rect">
              <a:avLst/>
            </a:prstGeom>
            <a:noFill/>
          </p:spPr>
          <p:txBody>
            <a:bodyPr wrap="square" rtlCol="0">
              <a:spAutoFit/>
            </a:bodyPr>
            <a:lstStyle/>
            <a:p>
              <a:r>
                <a:rPr lang="en-US" dirty="0">
                  <a:solidFill>
                    <a:srgbClr val="FFFF00"/>
                  </a:solidFill>
                </a:rPr>
                <a:t>Postscript to the war</a:t>
              </a:r>
            </a:p>
            <a:p>
              <a:r>
                <a:rPr lang="en-US" dirty="0">
                  <a:solidFill>
                    <a:srgbClr val="FFFF00"/>
                  </a:solidFill>
                </a:rPr>
                <a:t>6:18 Secret Combinations</a:t>
              </a:r>
            </a:p>
            <a:p>
              <a:r>
                <a:rPr lang="en-US" dirty="0">
                  <a:solidFill>
                    <a:srgbClr val="FFFF00"/>
                  </a:solidFill>
                </a:rPr>
                <a:t>6:31 Most Choose Evil</a:t>
              </a:r>
            </a:p>
            <a:p>
              <a:r>
                <a:rPr lang="en-US" dirty="0">
                  <a:solidFill>
                    <a:srgbClr val="FFFF00"/>
                  </a:solidFill>
                </a:rPr>
                <a:t>6:35 Spirit Withdrawal</a:t>
              </a:r>
            </a:p>
          </p:txBody>
        </p:sp>
        <p:sp>
          <p:nvSpPr>
            <p:cNvPr id="44" name="Rounded Rectangle 43"/>
            <p:cNvSpPr/>
            <p:nvPr/>
          </p:nvSpPr>
          <p:spPr>
            <a:xfrm>
              <a:off x="5867400" y="3429000"/>
              <a:ext cx="2819400" cy="2133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3200400" y="4724400"/>
              <a:ext cx="2819400" cy="2133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75477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886F75-5444-4E70-9BB8-9AC77D07B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057400" y="0"/>
            <a:ext cx="7924800" cy="707886"/>
          </a:xfrm>
          <a:prstGeom prst="rect">
            <a:avLst/>
          </a:prstGeom>
          <a:noFill/>
        </p:spPr>
        <p:txBody>
          <a:bodyPr wrap="square" rtlCol="0">
            <a:spAutoFit/>
          </a:bodyPr>
          <a:lstStyle/>
          <a:p>
            <a:pPr algn="ctr"/>
            <a:r>
              <a:rPr lang="en-US" sz="4000" dirty="0">
                <a:solidFill>
                  <a:schemeClr val="bg1"/>
                </a:solidFill>
                <a:latin typeface="Impact" pitchFamily="34" charset="0"/>
              </a:rPr>
              <a:t>To Enable Satan</a:t>
            </a:r>
          </a:p>
        </p:txBody>
      </p:sp>
      <p:sp>
        <p:nvSpPr>
          <p:cNvPr id="118" name="TextBox 117"/>
          <p:cNvSpPr txBox="1"/>
          <p:nvPr/>
        </p:nvSpPr>
        <p:spPr>
          <a:xfrm>
            <a:off x="1813560" y="1066800"/>
            <a:ext cx="3048000" cy="3785652"/>
          </a:xfrm>
          <a:prstGeom prst="rect">
            <a:avLst/>
          </a:prstGeom>
          <a:noFill/>
        </p:spPr>
        <p:txBody>
          <a:bodyPr wrap="square" rtlCol="0">
            <a:spAutoFit/>
          </a:bodyPr>
          <a:lstStyle/>
          <a:p>
            <a:r>
              <a:rPr lang="en-US" sz="2400" dirty="0">
                <a:solidFill>
                  <a:srgbClr val="FFFF00"/>
                </a:solidFill>
              </a:rPr>
              <a:t>Helaman 6:17</a:t>
            </a:r>
          </a:p>
          <a:p>
            <a:endParaRPr lang="en-US" sz="2400" dirty="0">
              <a:solidFill>
                <a:srgbClr val="FFFF00"/>
              </a:solidFill>
            </a:endParaRPr>
          </a:p>
          <a:p>
            <a:endParaRPr lang="en-US" sz="2400" dirty="0">
              <a:solidFill>
                <a:srgbClr val="FFFF00"/>
              </a:solidFill>
            </a:endParaRPr>
          </a:p>
          <a:p>
            <a:r>
              <a:rPr lang="en-US" sz="2400" dirty="0">
                <a:solidFill>
                  <a:srgbClr val="FFFF00"/>
                </a:solidFill>
              </a:rPr>
              <a:t>Helaman 6:21</a:t>
            </a:r>
          </a:p>
          <a:p>
            <a:endParaRPr lang="en-US" sz="2400" dirty="0">
              <a:solidFill>
                <a:srgbClr val="FFFF00"/>
              </a:solidFill>
            </a:endParaRPr>
          </a:p>
          <a:p>
            <a:endParaRPr lang="en-US" sz="2400" dirty="0">
              <a:solidFill>
                <a:srgbClr val="FFFF00"/>
              </a:solidFill>
            </a:endParaRPr>
          </a:p>
          <a:p>
            <a:r>
              <a:rPr lang="en-US" sz="2400" dirty="0">
                <a:solidFill>
                  <a:srgbClr val="FFFF00"/>
                </a:solidFill>
              </a:rPr>
              <a:t>Helaman 6:26</a:t>
            </a:r>
          </a:p>
          <a:p>
            <a:endParaRPr lang="en-US" sz="2400" dirty="0">
              <a:solidFill>
                <a:srgbClr val="FFFF00"/>
              </a:solidFill>
            </a:endParaRPr>
          </a:p>
          <a:p>
            <a:endParaRPr lang="en-US" sz="2400" dirty="0">
              <a:solidFill>
                <a:srgbClr val="FFFF00"/>
              </a:solidFill>
            </a:endParaRPr>
          </a:p>
          <a:p>
            <a:r>
              <a:rPr lang="en-US" sz="2400" dirty="0">
                <a:solidFill>
                  <a:srgbClr val="FFFF00"/>
                </a:solidFill>
              </a:rPr>
              <a:t>Helaman 6:28-31</a:t>
            </a:r>
          </a:p>
        </p:txBody>
      </p:sp>
      <p:sp>
        <p:nvSpPr>
          <p:cNvPr id="120" name="TextBox 119"/>
          <p:cNvSpPr txBox="1"/>
          <p:nvPr/>
        </p:nvSpPr>
        <p:spPr>
          <a:xfrm>
            <a:off x="5334000" y="1066801"/>
            <a:ext cx="5268192" cy="6001643"/>
          </a:xfrm>
          <a:prstGeom prst="rect">
            <a:avLst/>
          </a:prstGeom>
          <a:noFill/>
        </p:spPr>
        <p:txBody>
          <a:bodyPr wrap="square" rtlCol="0">
            <a:spAutoFit/>
          </a:bodyPr>
          <a:lstStyle/>
          <a:p>
            <a:r>
              <a:rPr lang="en-US" sz="2400" dirty="0">
                <a:solidFill>
                  <a:schemeClr val="bg1"/>
                </a:solidFill>
              </a:rPr>
              <a:t>Hearts set on riches of the world, seek to get gain</a:t>
            </a:r>
          </a:p>
          <a:p>
            <a:endParaRPr lang="en-US" sz="2400" dirty="0">
              <a:solidFill>
                <a:schemeClr val="bg1"/>
              </a:solidFill>
            </a:endParaRPr>
          </a:p>
          <a:p>
            <a:r>
              <a:rPr lang="en-US" sz="2400" dirty="0">
                <a:solidFill>
                  <a:schemeClr val="bg1"/>
                </a:solidFill>
              </a:rPr>
              <a:t>Satan stirs up the heart and the Nephites unite with band of robbers</a:t>
            </a:r>
          </a:p>
          <a:p>
            <a:endParaRPr lang="en-US" sz="2400" dirty="0">
              <a:solidFill>
                <a:schemeClr val="bg1"/>
              </a:solidFill>
            </a:endParaRPr>
          </a:p>
          <a:p>
            <a:r>
              <a:rPr lang="en-US" sz="2400" dirty="0">
                <a:solidFill>
                  <a:schemeClr val="bg1"/>
                </a:solidFill>
              </a:rPr>
              <a:t>The heart of </a:t>
            </a:r>
            <a:r>
              <a:rPr lang="en-US" sz="2400" dirty="0" err="1">
                <a:solidFill>
                  <a:schemeClr val="bg1"/>
                </a:solidFill>
              </a:rPr>
              <a:t>Gadianton</a:t>
            </a:r>
            <a:r>
              <a:rPr lang="en-US" sz="2400" dirty="0">
                <a:solidFill>
                  <a:schemeClr val="bg1"/>
                </a:solidFill>
              </a:rPr>
              <a:t>…same who enticed our first parents</a:t>
            </a:r>
          </a:p>
          <a:p>
            <a:endParaRPr lang="en-US" sz="2400" dirty="0">
              <a:solidFill>
                <a:schemeClr val="bg1"/>
              </a:solidFill>
            </a:endParaRPr>
          </a:p>
          <a:p>
            <a:r>
              <a:rPr lang="en-US" sz="2400" dirty="0">
                <a:solidFill>
                  <a:schemeClr val="bg1"/>
                </a:solidFill>
              </a:rPr>
              <a:t>Put into their hearts to build a tower to get to heaven---biblical Tower of Babel…Carry on in darkness…to get a hold of the hearts of the children of men</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1" name="Heart 120"/>
          <p:cNvSpPr/>
          <p:nvPr/>
        </p:nvSpPr>
        <p:spPr>
          <a:xfrm>
            <a:off x="4572000" y="1143000"/>
            <a:ext cx="533400" cy="533400"/>
          </a:xfrm>
          <a:prstGeom prst="hear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eart 121"/>
          <p:cNvSpPr/>
          <p:nvPr/>
        </p:nvSpPr>
        <p:spPr>
          <a:xfrm>
            <a:off x="4543825" y="2281519"/>
            <a:ext cx="533400" cy="533400"/>
          </a:xfrm>
          <a:prstGeom prst="hear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eart 122"/>
          <p:cNvSpPr/>
          <p:nvPr/>
        </p:nvSpPr>
        <p:spPr>
          <a:xfrm>
            <a:off x="4550229" y="3298372"/>
            <a:ext cx="533400" cy="533400"/>
          </a:xfrm>
          <a:prstGeom prst="hear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eart 123"/>
          <p:cNvSpPr/>
          <p:nvPr/>
        </p:nvSpPr>
        <p:spPr>
          <a:xfrm>
            <a:off x="4572000" y="4386943"/>
            <a:ext cx="533400" cy="533400"/>
          </a:xfrm>
          <a:prstGeom prst="hear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C56BEBF-CEEB-4D4F-A3E6-3239CEE5B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808" y="4853980"/>
            <a:ext cx="2762249" cy="1833351"/>
          </a:xfrm>
          <a:prstGeom prst="rect">
            <a:avLst/>
          </a:prstGeom>
        </p:spPr>
      </p:pic>
    </p:spTree>
    <p:extLst>
      <p:ext uri="{BB962C8B-B14F-4D97-AF65-F5344CB8AC3E}">
        <p14:creationId xmlns:p14="http://schemas.microsoft.com/office/powerpoint/2010/main" val="393957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1"/>
                                        </p:tgtEl>
                                        <p:attrNameLst>
                                          <p:attrName>fillcolor</p:attrName>
                                        </p:attrNameLst>
                                      </p:cBhvr>
                                      <p:to>
                                        <a:srgbClr val="8A6250"/>
                                      </p:to>
                                    </p:animClr>
                                    <p:set>
                                      <p:cBhvr>
                                        <p:cTn id="7" dur="2000" fill="hold"/>
                                        <p:tgtEl>
                                          <p:spTgt spid="121"/>
                                        </p:tgtEl>
                                        <p:attrNameLst>
                                          <p:attrName>fill.type</p:attrName>
                                        </p:attrNameLst>
                                      </p:cBhvr>
                                      <p:to>
                                        <p:strVal val="solid"/>
                                      </p:to>
                                    </p:set>
                                    <p:set>
                                      <p:cBhvr>
                                        <p:cTn id="8" dur="2000" fill="hold"/>
                                        <p:tgtEl>
                                          <p:spTgt spid="121"/>
                                        </p:tgtEl>
                                        <p:attrNameLst>
                                          <p:attrName>fill.on</p:attrName>
                                        </p:attrNameLst>
                                      </p:cBhvr>
                                      <p:to>
                                        <p:strVal val="true"/>
                                      </p:to>
                                    </p:set>
                                  </p:childTnLst>
                                </p:cTn>
                              </p:par>
                              <p:par>
                                <p:cTn id="9" presetID="1" presetClass="entr" presetSubtype="0" fill="hold" nodeType="withEffect">
                                  <p:stCondLst>
                                    <p:cond delay="0"/>
                                  </p:stCondLst>
                                  <p:childTnLst>
                                    <p:set>
                                      <p:cBhvr>
                                        <p:cTn id="10" dur="1" fill="hold">
                                          <p:stCondLst>
                                            <p:cond delay="0"/>
                                          </p:stCondLst>
                                        </p:cTn>
                                        <p:tgtEl>
                                          <p:spTgt spid="1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2"/>
                                        </p:tgtEl>
                                        <p:attrNameLst>
                                          <p:attrName>fillcolor</p:attrName>
                                        </p:attrNameLst>
                                      </p:cBhvr>
                                      <p:to>
                                        <a:srgbClr val="8A6250"/>
                                      </p:to>
                                    </p:animClr>
                                    <p:set>
                                      <p:cBhvr>
                                        <p:cTn id="15" dur="2000" fill="hold"/>
                                        <p:tgtEl>
                                          <p:spTgt spid="122"/>
                                        </p:tgtEl>
                                        <p:attrNameLst>
                                          <p:attrName>fill.type</p:attrName>
                                        </p:attrNameLst>
                                      </p:cBhvr>
                                      <p:to>
                                        <p:strVal val="solid"/>
                                      </p:to>
                                    </p:set>
                                    <p:set>
                                      <p:cBhvr>
                                        <p:cTn id="16" dur="2000" fill="hold"/>
                                        <p:tgtEl>
                                          <p:spTgt spid="122"/>
                                        </p:tgtEl>
                                        <p:attrNameLst>
                                          <p:attrName>fill.on</p:attrName>
                                        </p:attrNameLst>
                                      </p:cBhvr>
                                      <p:to>
                                        <p:strVal val="true"/>
                                      </p:to>
                                    </p:set>
                                  </p:childTnLst>
                                </p:cTn>
                              </p:par>
                              <p:par>
                                <p:cTn id="17" presetID="1" presetClass="entr" presetSubtype="0" fill="hold" nodeType="withEffect">
                                  <p:stCondLst>
                                    <p:cond delay="0"/>
                                  </p:stCondLst>
                                  <p:childTnLst>
                                    <p:set>
                                      <p:cBhvr>
                                        <p:cTn id="18" dur="1" fill="hold">
                                          <p:stCondLst>
                                            <p:cond delay="0"/>
                                          </p:stCondLst>
                                        </p:cTn>
                                        <p:tgtEl>
                                          <p:spTgt spid="12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123"/>
                                        </p:tgtEl>
                                        <p:attrNameLst>
                                          <p:attrName>fillcolor</p:attrName>
                                        </p:attrNameLst>
                                      </p:cBhvr>
                                      <p:to>
                                        <a:srgbClr val="8A6250"/>
                                      </p:to>
                                    </p:animClr>
                                    <p:set>
                                      <p:cBhvr>
                                        <p:cTn id="23" dur="2000" fill="hold"/>
                                        <p:tgtEl>
                                          <p:spTgt spid="123"/>
                                        </p:tgtEl>
                                        <p:attrNameLst>
                                          <p:attrName>fill.type</p:attrName>
                                        </p:attrNameLst>
                                      </p:cBhvr>
                                      <p:to>
                                        <p:strVal val="solid"/>
                                      </p:to>
                                    </p:set>
                                    <p:set>
                                      <p:cBhvr>
                                        <p:cTn id="24" dur="2000" fill="hold"/>
                                        <p:tgtEl>
                                          <p:spTgt spid="123"/>
                                        </p:tgtEl>
                                        <p:attrNameLst>
                                          <p:attrName>fill.on</p:attrName>
                                        </p:attrNameLst>
                                      </p:cBhvr>
                                      <p:to>
                                        <p:strVal val="true"/>
                                      </p:to>
                                    </p:set>
                                  </p:childTnLst>
                                </p:cTn>
                              </p:par>
                              <p:par>
                                <p:cTn id="25" presetID="1" presetClass="entr" presetSubtype="0" fill="hold" nodeType="withEffect">
                                  <p:stCondLst>
                                    <p:cond delay="0"/>
                                  </p:stCondLst>
                                  <p:childTnLst>
                                    <p:set>
                                      <p:cBhvr>
                                        <p:cTn id="26" dur="1" fill="hold">
                                          <p:stCondLst>
                                            <p:cond delay="0"/>
                                          </p:stCondLst>
                                        </p:cTn>
                                        <p:tgtEl>
                                          <p:spTgt spid="12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24"/>
                                        </p:tgtEl>
                                        <p:attrNameLst>
                                          <p:attrName>fillcolor</p:attrName>
                                        </p:attrNameLst>
                                      </p:cBhvr>
                                      <p:to>
                                        <a:srgbClr val="8A6250"/>
                                      </p:to>
                                    </p:animClr>
                                    <p:set>
                                      <p:cBhvr>
                                        <p:cTn id="31" dur="2000" fill="hold"/>
                                        <p:tgtEl>
                                          <p:spTgt spid="124"/>
                                        </p:tgtEl>
                                        <p:attrNameLst>
                                          <p:attrName>fill.type</p:attrName>
                                        </p:attrNameLst>
                                      </p:cBhvr>
                                      <p:to>
                                        <p:strVal val="solid"/>
                                      </p:to>
                                    </p:set>
                                    <p:set>
                                      <p:cBhvr>
                                        <p:cTn id="32" dur="2000" fill="hold"/>
                                        <p:tgtEl>
                                          <p:spTgt spid="124"/>
                                        </p:tgtEl>
                                        <p:attrNameLst>
                                          <p:attrName>fill.on</p:attrName>
                                        </p:attrNameLst>
                                      </p:cBhvr>
                                      <p:to>
                                        <p:strVal val="true"/>
                                      </p:to>
                                    </p:set>
                                  </p:childTnLst>
                                </p:cTn>
                              </p:par>
                              <p:par>
                                <p:cTn id="33" presetID="1" presetClass="entr" presetSubtype="0" fill="hold" nodeType="withEffect">
                                  <p:stCondLst>
                                    <p:cond delay="0"/>
                                  </p:stCondLst>
                                  <p:childTnLst>
                                    <p:set>
                                      <p:cBhvr>
                                        <p:cTn id="34" dur="1" fill="hold">
                                          <p:stCondLst>
                                            <p:cond delay="0"/>
                                          </p:stCondLst>
                                        </p:cTn>
                                        <p:tgtEl>
                                          <p:spTgt spid="120">
                                            <p:txEl>
                                              <p:pRg st="6" end="6"/>
                                            </p:txEl>
                                          </p:spTgt>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3879387-A027-4754-8A62-EB2EA3BA8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83573" y="6488668"/>
            <a:ext cx="2819400" cy="369332"/>
          </a:xfrm>
          <a:prstGeom prst="rect">
            <a:avLst/>
          </a:prstGeom>
          <a:noFill/>
        </p:spPr>
        <p:txBody>
          <a:bodyPr wrap="square" rtlCol="0">
            <a:spAutoFit/>
          </a:bodyPr>
          <a:lstStyle/>
          <a:p>
            <a:r>
              <a:rPr lang="en-US" dirty="0">
                <a:solidFill>
                  <a:schemeClr val="bg1"/>
                </a:solidFill>
              </a:rPr>
              <a:t>Helaman 6:27-36</a:t>
            </a:r>
          </a:p>
        </p:txBody>
      </p:sp>
      <p:sp>
        <p:nvSpPr>
          <p:cNvPr id="6" name="TextBox 5"/>
          <p:cNvSpPr txBox="1"/>
          <p:nvPr/>
        </p:nvSpPr>
        <p:spPr>
          <a:xfrm>
            <a:off x="2057400" y="0"/>
            <a:ext cx="7924800" cy="707886"/>
          </a:xfrm>
          <a:prstGeom prst="rect">
            <a:avLst/>
          </a:prstGeom>
          <a:noFill/>
        </p:spPr>
        <p:txBody>
          <a:bodyPr wrap="square" rtlCol="0">
            <a:spAutoFit/>
          </a:bodyPr>
          <a:lstStyle/>
          <a:p>
            <a:pPr algn="ctr"/>
            <a:r>
              <a:rPr lang="en-US" sz="4000" dirty="0">
                <a:solidFill>
                  <a:schemeClr val="bg1"/>
                </a:solidFill>
                <a:latin typeface="Impact" pitchFamily="34" charset="0"/>
              </a:rPr>
              <a:t>The Hearts of Two Groups</a:t>
            </a:r>
          </a:p>
        </p:txBody>
      </p:sp>
      <p:grpSp>
        <p:nvGrpSpPr>
          <p:cNvPr id="144" name="Group 143"/>
          <p:cNvGrpSpPr/>
          <p:nvPr/>
        </p:nvGrpSpPr>
        <p:grpSpPr>
          <a:xfrm>
            <a:off x="6075218" y="2912918"/>
            <a:ext cx="2642754" cy="1676400"/>
            <a:chOff x="609600" y="914400"/>
            <a:chExt cx="2642754" cy="1676400"/>
          </a:xfrm>
        </p:grpSpPr>
        <p:grpSp>
          <p:nvGrpSpPr>
            <p:cNvPr id="124" name="Group 18"/>
            <p:cNvGrpSpPr/>
            <p:nvPr/>
          </p:nvGrpSpPr>
          <p:grpSpPr>
            <a:xfrm>
              <a:off x="609600" y="914400"/>
              <a:ext cx="2590800" cy="1676400"/>
              <a:chOff x="965200" y="2286000"/>
              <a:chExt cx="7327900" cy="2743200"/>
            </a:xfrm>
          </p:grpSpPr>
          <p:sp>
            <p:nvSpPr>
              <p:cNvPr id="126" name="Rectangle 125"/>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27" idx="1"/>
                <a:endCxn id="127"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31" name="Rectangle 130"/>
            <p:cNvSpPr/>
            <p:nvPr/>
          </p:nvSpPr>
          <p:spPr>
            <a:xfrm>
              <a:off x="685799" y="990600"/>
              <a:ext cx="2566555" cy="1200329"/>
            </a:xfrm>
            <a:prstGeom prst="rect">
              <a:avLst/>
            </a:prstGeom>
          </p:spPr>
          <p:txBody>
            <a:bodyPr wrap="square">
              <a:spAutoFit/>
            </a:bodyPr>
            <a:lstStyle/>
            <a:p>
              <a:pPr fontAlgn="base"/>
              <a:r>
                <a:rPr lang="en-US" sz="2400" dirty="0">
                  <a:solidFill>
                    <a:schemeClr val="bg1"/>
                  </a:solidFill>
                </a:rPr>
                <a:t>The Nephites lost the Spirit because …</a:t>
              </a:r>
            </a:p>
          </p:txBody>
        </p:sp>
      </p:grpSp>
      <p:grpSp>
        <p:nvGrpSpPr>
          <p:cNvPr id="155" name="Group 154"/>
          <p:cNvGrpSpPr/>
          <p:nvPr/>
        </p:nvGrpSpPr>
        <p:grpSpPr>
          <a:xfrm>
            <a:off x="9182100" y="4849090"/>
            <a:ext cx="2590800" cy="1676400"/>
            <a:chOff x="3352800" y="1752600"/>
            <a:chExt cx="2590800" cy="1676400"/>
          </a:xfrm>
        </p:grpSpPr>
        <p:grpSp>
          <p:nvGrpSpPr>
            <p:cNvPr id="145" name="Group 144"/>
            <p:cNvGrpSpPr/>
            <p:nvPr/>
          </p:nvGrpSpPr>
          <p:grpSpPr>
            <a:xfrm>
              <a:off x="3352800" y="1752600"/>
              <a:ext cx="2590800" cy="1676400"/>
              <a:chOff x="609600" y="914400"/>
              <a:chExt cx="2590800" cy="1676400"/>
            </a:xfrm>
          </p:grpSpPr>
          <p:grpSp>
            <p:nvGrpSpPr>
              <p:cNvPr id="146" name="Group 18"/>
              <p:cNvGrpSpPr/>
              <p:nvPr/>
            </p:nvGrpSpPr>
            <p:grpSpPr>
              <a:xfrm>
                <a:off x="609600" y="914400"/>
                <a:ext cx="2590800" cy="1676400"/>
                <a:chOff x="965200" y="2286000"/>
                <a:chExt cx="7327900" cy="2743200"/>
              </a:xfrm>
            </p:grpSpPr>
            <p:sp>
              <p:nvSpPr>
                <p:cNvPr id="148" name="Rectangle 147"/>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ectangle 148"/>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0" name="Straight Connector 149"/>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stCxn id="149" idx="1"/>
                  <a:endCxn id="149"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7" name="Rectangle 146"/>
              <p:cNvSpPr/>
              <p:nvPr/>
            </p:nvSpPr>
            <p:spPr>
              <a:xfrm>
                <a:off x="685800" y="990600"/>
                <a:ext cx="2362200" cy="461665"/>
              </a:xfrm>
              <a:prstGeom prst="rect">
                <a:avLst/>
              </a:prstGeom>
            </p:spPr>
            <p:txBody>
              <a:bodyPr wrap="square">
                <a:spAutoFit/>
              </a:bodyPr>
              <a:lstStyle/>
              <a:p>
                <a:pPr fontAlgn="base"/>
                <a:endParaRPr lang="en-US" sz="2400" dirty="0">
                  <a:solidFill>
                    <a:schemeClr val="bg1"/>
                  </a:solidFill>
                </a:endParaRPr>
              </a:p>
            </p:txBody>
          </p:sp>
        </p:grpSp>
        <p:sp>
          <p:nvSpPr>
            <p:cNvPr id="154" name="Rectangle 153"/>
            <p:cNvSpPr/>
            <p:nvPr/>
          </p:nvSpPr>
          <p:spPr>
            <a:xfrm>
              <a:off x="3429000" y="1752600"/>
              <a:ext cx="2438400" cy="1569660"/>
            </a:xfrm>
            <a:prstGeom prst="rect">
              <a:avLst/>
            </a:prstGeom>
          </p:spPr>
          <p:txBody>
            <a:bodyPr wrap="square">
              <a:spAutoFit/>
            </a:bodyPr>
            <a:lstStyle/>
            <a:p>
              <a:pPr fontAlgn="base"/>
              <a:r>
                <a:rPr lang="en-US" sz="2400" dirty="0">
                  <a:solidFill>
                    <a:schemeClr val="bg1"/>
                  </a:solidFill>
                </a:rPr>
                <a:t>The Lord poured out His Spirit on the Lamanites because …</a:t>
              </a:r>
            </a:p>
          </p:txBody>
        </p:sp>
      </p:grpSp>
      <p:sp>
        <p:nvSpPr>
          <p:cNvPr id="156" name="Rectangle 155"/>
          <p:cNvSpPr/>
          <p:nvPr/>
        </p:nvSpPr>
        <p:spPr>
          <a:xfrm>
            <a:off x="6982691" y="807028"/>
            <a:ext cx="4800600" cy="2031325"/>
          </a:xfrm>
          <a:prstGeom prst="rect">
            <a:avLst/>
          </a:prstGeom>
        </p:spPr>
        <p:txBody>
          <a:bodyPr wrap="square">
            <a:spAutoFit/>
          </a:bodyPr>
          <a:lstStyle/>
          <a:p>
            <a:r>
              <a:rPr lang="en-US" i="1" dirty="0">
                <a:solidFill>
                  <a:srgbClr val="FFFF00"/>
                </a:solidFill>
              </a:rPr>
              <a:t>“Ye are of your father the devil, and the lusts of your father ye will do. He was a murderer from the beginning, and abode not in the truth, because there is no truth in him. When he </a:t>
            </a:r>
            <a:r>
              <a:rPr lang="en-US" i="1" dirty="0" err="1">
                <a:solidFill>
                  <a:srgbClr val="FFFF00"/>
                </a:solidFill>
              </a:rPr>
              <a:t>speaketh</a:t>
            </a:r>
            <a:r>
              <a:rPr lang="en-US" i="1" dirty="0">
                <a:solidFill>
                  <a:srgbClr val="FFFF00"/>
                </a:solidFill>
              </a:rPr>
              <a:t> a</a:t>
            </a:r>
            <a:r>
              <a:rPr lang="en-US" i="1" baseline="30000" dirty="0">
                <a:solidFill>
                  <a:srgbClr val="FFFF00"/>
                </a:solidFill>
              </a:rPr>
              <a:t> </a:t>
            </a:r>
            <a:r>
              <a:rPr lang="en-US" i="1" dirty="0">
                <a:solidFill>
                  <a:srgbClr val="FFFF00"/>
                </a:solidFill>
              </a:rPr>
              <a:t>lie, he </a:t>
            </a:r>
            <a:r>
              <a:rPr lang="en-US" i="1" dirty="0" err="1">
                <a:solidFill>
                  <a:srgbClr val="FFFF00"/>
                </a:solidFill>
              </a:rPr>
              <a:t>speaketh</a:t>
            </a:r>
            <a:r>
              <a:rPr lang="en-US" i="1" dirty="0">
                <a:solidFill>
                  <a:srgbClr val="FFFF00"/>
                </a:solidFill>
              </a:rPr>
              <a:t> of his own: for he is a liar, and the father of it.”</a:t>
            </a:r>
          </a:p>
          <a:p>
            <a:r>
              <a:rPr lang="en-US" i="1" dirty="0">
                <a:solidFill>
                  <a:srgbClr val="FFFF00"/>
                </a:solidFill>
              </a:rPr>
              <a:t>John 8:44</a:t>
            </a:r>
          </a:p>
        </p:txBody>
      </p:sp>
      <p:sp>
        <p:nvSpPr>
          <p:cNvPr id="157" name="Rectangle 156"/>
          <p:cNvSpPr/>
          <p:nvPr/>
        </p:nvSpPr>
        <p:spPr>
          <a:xfrm>
            <a:off x="2403763" y="1039091"/>
            <a:ext cx="3733800" cy="4801314"/>
          </a:xfrm>
          <a:prstGeom prst="rect">
            <a:avLst/>
          </a:prstGeom>
        </p:spPr>
        <p:txBody>
          <a:bodyPr wrap="square">
            <a:spAutoFit/>
          </a:bodyPr>
          <a:lstStyle/>
          <a:p>
            <a:r>
              <a:rPr lang="en-US" dirty="0">
                <a:solidFill>
                  <a:schemeClr val="bg1"/>
                </a:solidFill>
              </a:rPr>
              <a:t>The Plot with Cain</a:t>
            </a:r>
          </a:p>
          <a:p>
            <a:endParaRPr lang="en-US" dirty="0">
              <a:solidFill>
                <a:schemeClr val="bg1"/>
              </a:solidFill>
            </a:endParaRPr>
          </a:p>
          <a:p>
            <a:r>
              <a:rPr lang="en-US" dirty="0">
                <a:solidFill>
                  <a:schemeClr val="bg1"/>
                </a:solidFill>
              </a:rPr>
              <a:t>The story of the origin and rise of secret combinations on earth was once contained in the record of Old Testament times. …And the manner in which Cain plotted with Satan to become Master Mahan, master of the great secret, that he could murder and get gain—these matters were deleted from the Bible records before that book was compiled. </a:t>
            </a:r>
          </a:p>
          <a:p>
            <a:r>
              <a:rPr lang="en-US" dirty="0">
                <a:solidFill>
                  <a:schemeClr val="bg1"/>
                </a:solidFill>
              </a:rPr>
              <a:t>These were known among the Nephites through that scriptural record we know as the brass plates…(See Moses 5)</a:t>
            </a:r>
          </a:p>
          <a:p>
            <a:r>
              <a:rPr lang="en-US" dirty="0">
                <a:solidFill>
                  <a:schemeClr val="bg1"/>
                </a:solidFill>
              </a:rPr>
              <a:t>JFM and RLM</a:t>
            </a:r>
          </a:p>
        </p:txBody>
      </p:sp>
      <p:pic>
        <p:nvPicPr>
          <p:cNvPr id="5" name="Picture 4">
            <a:extLst>
              <a:ext uri="{FF2B5EF4-FFF2-40B4-BE49-F238E27FC236}">
                <a16:creationId xmlns:a16="http://schemas.microsoft.com/office/drawing/2014/main" id="{DC65659A-BDF3-409C-A3A2-DCB0CA703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26" y="2404197"/>
            <a:ext cx="1907946" cy="2344450"/>
          </a:xfrm>
          <a:prstGeom prst="rect">
            <a:avLst/>
          </a:prstGeom>
        </p:spPr>
      </p:pic>
      <p:pic>
        <p:nvPicPr>
          <p:cNvPr id="4" name="Picture 3" descr="A collage of a person in a suit&#10;&#10;Description automatically generated">
            <a:extLst>
              <a:ext uri="{FF2B5EF4-FFF2-40B4-BE49-F238E27FC236}">
                <a16:creationId xmlns:a16="http://schemas.microsoft.com/office/drawing/2014/main" id="{CEA494F9-3BF8-6E46-2CD1-D8FC59905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42" y="241878"/>
            <a:ext cx="1207153" cy="844595"/>
          </a:xfrm>
          <a:prstGeom prst="rect">
            <a:avLst/>
          </a:prstGeom>
        </p:spPr>
      </p:pic>
    </p:spTree>
    <p:extLst>
      <p:ext uri="{BB962C8B-B14F-4D97-AF65-F5344CB8AC3E}">
        <p14:creationId xmlns:p14="http://schemas.microsoft.com/office/powerpoint/2010/main" val="217629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4"/>
                                        </p:tgtEl>
                                        <p:attrNameLst>
                                          <p:attrName>style.visibility</p:attrName>
                                        </p:attrNameLst>
                                      </p:cBhvr>
                                      <p:to>
                                        <p:strVal val="visible"/>
                                      </p:to>
                                    </p:set>
                                    <p:animEffect transition="in" filter="fade">
                                      <p:cBhvr>
                                        <p:cTn id="18" dur="2000"/>
                                        <p:tgtEl>
                                          <p:spTgt spid="14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5"/>
                                        </p:tgtEl>
                                        <p:attrNameLst>
                                          <p:attrName>style.visibility</p:attrName>
                                        </p:attrNameLst>
                                      </p:cBhvr>
                                      <p:to>
                                        <p:strVal val="visible"/>
                                      </p:to>
                                    </p:set>
                                  </p:childTnLst>
                                </p:cTn>
                              </p:par>
                              <p:par>
                                <p:cTn id="23" presetID="10" presetClass="exit" presetSubtype="0" fill="hold" grpId="1" nodeType="withEffect">
                                  <p:stCondLst>
                                    <p:cond delay="0"/>
                                  </p:stCondLst>
                                  <p:childTnLst>
                                    <p:animEffect transition="out" filter="fade">
                                      <p:cBhvr>
                                        <p:cTn id="24" dur="2000"/>
                                        <p:tgtEl>
                                          <p:spTgt spid="157"/>
                                        </p:tgtEl>
                                      </p:cBhvr>
                                    </p:animEffect>
                                    <p:set>
                                      <p:cBhvr>
                                        <p:cTn id="25" dur="1" fill="hold">
                                          <p:stCondLst>
                                            <p:cond delay="1999"/>
                                          </p:stCondLst>
                                        </p:cTn>
                                        <p:tgtEl>
                                          <p:spTgt spid="157"/>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2000"/>
                                        <p:tgtEl>
                                          <p:spTgt spid="156"/>
                                        </p:tgtEl>
                                      </p:cBhvr>
                                    </p:animEffect>
                                    <p:set>
                                      <p:cBhvr>
                                        <p:cTn id="28" dur="1" fill="hold">
                                          <p:stCondLst>
                                            <p:cond delay="1999"/>
                                          </p:stCondLst>
                                        </p:cTn>
                                        <p:tgtEl>
                                          <p:spTgt spid="15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P spid="156" grpId="1"/>
      <p:bldP spid="157" grpId="0"/>
      <p:bldP spid="157"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D193B4B-BA84-4114-BA95-788EDA426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21227" y="6415932"/>
            <a:ext cx="2819400" cy="369332"/>
          </a:xfrm>
          <a:prstGeom prst="rect">
            <a:avLst/>
          </a:prstGeom>
          <a:noFill/>
        </p:spPr>
        <p:txBody>
          <a:bodyPr wrap="square" rtlCol="0">
            <a:spAutoFit/>
          </a:bodyPr>
          <a:lstStyle/>
          <a:p>
            <a:r>
              <a:rPr lang="en-US" dirty="0">
                <a:solidFill>
                  <a:schemeClr val="bg1"/>
                </a:solidFill>
              </a:rPr>
              <a:t>Helaman 6:17-31</a:t>
            </a:r>
          </a:p>
        </p:txBody>
      </p:sp>
      <p:sp>
        <p:nvSpPr>
          <p:cNvPr id="6" name="TextBox 5"/>
          <p:cNvSpPr txBox="1"/>
          <p:nvPr/>
        </p:nvSpPr>
        <p:spPr>
          <a:xfrm>
            <a:off x="1676400" y="1"/>
            <a:ext cx="8839200" cy="646331"/>
          </a:xfrm>
          <a:prstGeom prst="rect">
            <a:avLst/>
          </a:prstGeom>
          <a:noFill/>
        </p:spPr>
        <p:txBody>
          <a:bodyPr wrap="square" rtlCol="0">
            <a:spAutoFit/>
          </a:bodyPr>
          <a:lstStyle/>
          <a:p>
            <a:pPr algn="ctr"/>
            <a:r>
              <a:rPr lang="en-US" sz="3600" dirty="0">
                <a:solidFill>
                  <a:schemeClr val="bg1"/>
                </a:solidFill>
                <a:latin typeface="Impact" pitchFamily="34" charset="0"/>
              </a:rPr>
              <a:t>Satan Tries to Plant Temptation in Our Hearts</a:t>
            </a:r>
          </a:p>
        </p:txBody>
      </p:sp>
      <p:sp>
        <p:nvSpPr>
          <p:cNvPr id="117" name="TextBox 116"/>
          <p:cNvSpPr txBox="1"/>
          <p:nvPr/>
        </p:nvSpPr>
        <p:spPr>
          <a:xfrm>
            <a:off x="249381" y="910938"/>
            <a:ext cx="5898573" cy="3416320"/>
          </a:xfrm>
          <a:prstGeom prst="rect">
            <a:avLst/>
          </a:prstGeom>
          <a:noFill/>
        </p:spPr>
        <p:txBody>
          <a:bodyPr wrap="square" rtlCol="0">
            <a:spAutoFit/>
          </a:bodyPr>
          <a:lstStyle/>
          <a:p>
            <a:pPr fontAlgn="base"/>
            <a:r>
              <a:rPr lang="en-US" dirty="0">
                <a:solidFill>
                  <a:schemeClr val="bg1"/>
                </a:solidFill>
              </a:rPr>
              <a:t>“There can be counterfeit revelations, promptings from the devil, temptations! </a:t>
            </a:r>
          </a:p>
          <a:p>
            <a:pPr fontAlgn="base"/>
            <a:endParaRPr lang="en-US" dirty="0">
              <a:solidFill>
                <a:schemeClr val="bg1"/>
              </a:solidFill>
            </a:endParaRPr>
          </a:p>
          <a:p>
            <a:pPr fontAlgn="base"/>
            <a:r>
              <a:rPr lang="en-US" dirty="0">
                <a:solidFill>
                  <a:schemeClr val="bg1"/>
                </a:solidFill>
              </a:rPr>
              <a:t>As long as you live, in one way or another the adversary will try to lead you astray. …</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“If ever you receive a prompting to do something that makes you </a:t>
            </a:r>
            <a:r>
              <a:rPr lang="en-US" i="1" dirty="0">
                <a:solidFill>
                  <a:schemeClr val="bg1"/>
                </a:solidFill>
              </a:rPr>
              <a:t>feel </a:t>
            </a:r>
            <a:r>
              <a:rPr lang="en-US" dirty="0">
                <a:solidFill>
                  <a:schemeClr val="bg1"/>
                </a:solidFill>
              </a:rPr>
              <a:t>uneasy, something you know in your </a:t>
            </a:r>
            <a:r>
              <a:rPr lang="en-US" i="1" dirty="0">
                <a:solidFill>
                  <a:schemeClr val="bg1"/>
                </a:solidFill>
              </a:rPr>
              <a:t>mind</a:t>
            </a:r>
            <a:r>
              <a:rPr lang="en-US" dirty="0">
                <a:solidFill>
                  <a:schemeClr val="bg1"/>
                </a:solidFill>
              </a:rPr>
              <a:t> to be wrong and contrary to the principles of righteousness, do not respond to it!” </a:t>
            </a:r>
          </a:p>
          <a:p>
            <a:pPr fontAlgn="base"/>
            <a:r>
              <a:rPr lang="en-US" dirty="0">
                <a:solidFill>
                  <a:schemeClr val="bg1"/>
                </a:solidFill>
              </a:rPr>
              <a:t>President Boyd K. Packer</a:t>
            </a:r>
          </a:p>
        </p:txBody>
      </p:sp>
      <p:pic>
        <p:nvPicPr>
          <p:cNvPr id="119" name="Picture 118" descr="boyd k. packer.jpg"/>
          <p:cNvPicPr>
            <a:picLocks noChangeAspect="1"/>
          </p:cNvPicPr>
          <p:nvPr/>
        </p:nvPicPr>
        <p:blipFill>
          <a:blip r:embed="rId3" cstate="print"/>
          <a:stretch>
            <a:fillRect/>
          </a:stretch>
        </p:blipFill>
        <p:spPr>
          <a:xfrm>
            <a:off x="706582" y="4423064"/>
            <a:ext cx="1322168" cy="1647825"/>
          </a:xfrm>
          <a:prstGeom prst="rect">
            <a:avLst/>
          </a:prstGeom>
        </p:spPr>
      </p:pic>
      <p:pic>
        <p:nvPicPr>
          <p:cNvPr id="5" name="Picture 4">
            <a:extLst>
              <a:ext uri="{FF2B5EF4-FFF2-40B4-BE49-F238E27FC236}">
                <a16:creationId xmlns:a16="http://schemas.microsoft.com/office/drawing/2014/main" id="{92E661F9-D89F-40CA-ABC9-B25D32BE6F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467" y="877599"/>
            <a:ext cx="3076575" cy="2047875"/>
          </a:xfrm>
          <a:prstGeom prst="rect">
            <a:avLst/>
          </a:prstGeom>
        </p:spPr>
      </p:pic>
      <p:pic>
        <p:nvPicPr>
          <p:cNvPr id="8" name="Picture 7">
            <a:extLst>
              <a:ext uri="{FF2B5EF4-FFF2-40B4-BE49-F238E27FC236}">
                <a16:creationId xmlns:a16="http://schemas.microsoft.com/office/drawing/2014/main" id="{8915A5C0-5C52-455A-8B41-61482CDB4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5565" y="1728120"/>
            <a:ext cx="2503973" cy="1662638"/>
          </a:xfrm>
          <a:prstGeom prst="rect">
            <a:avLst/>
          </a:prstGeom>
        </p:spPr>
      </p:pic>
      <p:pic>
        <p:nvPicPr>
          <p:cNvPr id="12" name="Picture 11">
            <a:extLst>
              <a:ext uri="{FF2B5EF4-FFF2-40B4-BE49-F238E27FC236}">
                <a16:creationId xmlns:a16="http://schemas.microsoft.com/office/drawing/2014/main" id="{F28B3D11-B310-4D99-87A6-E69B49F1E4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3417" y="3961692"/>
            <a:ext cx="2800350" cy="2619375"/>
          </a:xfrm>
          <a:prstGeom prst="rect">
            <a:avLst/>
          </a:prstGeom>
        </p:spPr>
      </p:pic>
      <p:pic>
        <p:nvPicPr>
          <p:cNvPr id="14" name="Picture 13">
            <a:extLst>
              <a:ext uri="{FF2B5EF4-FFF2-40B4-BE49-F238E27FC236}">
                <a16:creationId xmlns:a16="http://schemas.microsoft.com/office/drawing/2014/main" id="{70DCAE8D-2B90-4913-871A-75350C375A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487" y="4531660"/>
            <a:ext cx="2790825" cy="2028825"/>
          </a:xfrm>
          <a:prstGeom prst="rect">
            <a:avLst/>
          </a:prstGeom>
        </p:spPr>
      </p:pic>
    </p:spTree>
    <p:extLst>
      <p:ext uri="{BB962C8B-B14F-4D97-AF65-F5344CB8AC3E}">
        <p14:creationId xmlns:p14="http://schemas.microsoft.com/office/powerpoint/2010/main" val="317153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7">
                                            <p:txEl>
                                              <p:pRg st="6" end="6"/>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D193B4B-BA84-4114-BA95-788EDA426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21227" y="6415932"/>
            <a:ext cx="2819400" cy="369332"/>
          </a:xfrm>
          <a:prstGeom prst="rect">
            <a:avLst/>
          </a:prstGeom>
          <a:noFill/>
        </p:spPr>
        <p:txBody>
          <a:bodyPr wrap="square" rtlCol="0">
            <a:spAutoFit/>
          </a:bodyPr>
          <a:lstStyle/>
          <a:p>
            <a:r>
              <a:rPr lang="en-US" dirty="0">
                <a:solidFill>
                  <a:schemeClr val="bg1"/>
                </a:solidFill>
              </a:rPr>
              <a:t>Helaman 6:17-31</a:t>
            </a:r>
          </a:p>
        </p:txBody>
      </p:sp>
      <p:pic>
        <p:nvPicPr>
          <p:cNvPr id="4" name="Picture 3">
            <a:extLst>
              <a:ext uri="{FF2B5EF4-FFF2-40B4-BE49-F238E27FC236}">
                <a16:creationId xmlns:a16="http://schemas.microsoft.com/office/drawing/2014/main" id="{9665C78C-7B2C-4BE0-9DE6-B6D3C6118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065" y="426028"/>
            <a:ext cx="4307691" cy="4842164"/>
          </a:xfrm>
          <a:prstGeom prst="rect">
            <a:avLst/>
          </a:prstGeom>
        </p:spPr>
      </p:pic>
      <p:sp>
        <p:nvSpPr>
          <p:cNvPr id="7" name="Rectangle 6">
            <a:extLst>
              <a:ext uri="{FF2B5EF4-FFF2-40B4-BE49-F238E27FC236}">
                <a16:creationId xmlns:a16="http://schemas.microsoft.com/office/drawing/2014/main" id="{1323399B-DA2B-4BC2-BC8F-61700867CCD6}"/>
              </a:ext>
            </a:extLst>
          </p:cNvPr>
          <p:cNvSpPr/>
          <p:nvPr/>
        </p:nvSpPr>
        <p:spPr>
          <a:xfrm>
            <a:off x="3366654" y="4782326"/>
            <a:ext cx="8001000" cy="830997"/>
          </a:xfrm>
          <a:prstGeom prst="rect">
            <a:avLst/>
          </a:prstGeom>
        </p:spPr>
        <p:txBody>
          <a:bodyPr wrap="square">
            <a:spAutoFit/>
          </a:bodyPr>
          <a:lstStyle/>
          <a:p>
            <a:r>
              <a:rPr lang="en-US" sz="2400" b="1" i="0" dirty="0">
                <a:solidFill>
                  <a:srgbClr val="FFFF00"/>
                </a:solidFill>
                <a:effectLst/>
                <a:latin typeface="Abadi" panose="020B0604020104020204" pitchFamily="34" charset="0"/>
              </a:rPr>
              <a:t>If we are wicked and harden our hearts, then the Spirit of the Lord will withdraw from us. </a:t>
            </a:r>
          </a:p>
        </p:txBody>
      </p:sp>
      <p:sp>
        <p:nvSpPr>
          <p:cNvPr id="117" name="TextBox 116"/>
          <p:cNvSpPr txBox="1"/>
          <p:nvPr/>
        </p:nvSpPr>
        <p:spPr>
          <a:xfrm>
            <a:off x="290944" y="671948"/>
            <a:ext cx="4312229" cy="1815882"/>
          </a:xfrm>
          <a:prstGeom prst="rect">
            <a:avLst/>
          </a:prstGeom>
          <a:noFill/>
        </p:spPr>
        <p:txBody>
          <a:bodyPr wrap="square" rtlCol="0">
            <a:spAutoFit/>
          </a:bodyPr>
          <a:lstStyle/>
          <a:p>
            <a:pPr algn="ctr" fontAlgn="base"/>
            <a:r>
              <a:rPr lang="en-US" sz="2800" b="1" dirty="0">
                <a:solidFill>
                  <a:srgbClr val="FFFF00"/>
                </a:solidFill>
              </a:rPr>
              <a:t>Satan carries on his works of darkness by getting hold upon the hearts of the children of men</a:t>
            </a:r>
            <a:endParaRPr lang="en-US" sz="2800" dirty="0">
              <a:solidFill>
                <a:srgbClr val="FFFF00"/>
              </a:solidFill>
            </a:endParaRPr>
          </a:p>
        </p:txBody>
      </p:sp>
      <p:pic>
        <p:nvPicPr>
          <p:cNvPr id="15" name="Picture 14">
            <a:extLst>
              <a:ext uri="{FF2B5EF4-FFF2-40B4-BE49-F238E27FC236}">
                <a16:creationId xmlns:a16="http://schemas.microsoft.com/office/drawing/2014/main" id="{FFE6978F-277B-4604-B74E-EBA15C58EF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250" y="3702590"/>
            <a:ext cx="1876425" cy="2505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2" descr="Image result for drinking water gif">
            <a:extLst>
              <a:ext uri="{FF2B5EF4-FFF2-40B4-BE49-F238E27FC236}">
                <a16:creationId xmlns:a16="http://schemas.microsoft.com/office/drawing/2014/main" id="{336CBB85-6E4D-46C0-8EE3-C1CAC0D80EA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408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AB837A4-CDC0-40D2-B316-093C4D360769}"/>
              </a:ext>
            </a:extLst>
          </p:cNvPr>
          <p:cNvSpPr/>
          <p:nvPr/>
        </p:nvSpPr>
        <p:spPr>
          <a:xfrm>
            <a:off x="5427518" y="5170208"/>
            <a:ext cx="6096000" cy="1384995"/>
          </a:xfrm>
          <a:prstGeom prst="rect">
            <a:avLst/>
          </a:prstGeom>
        </p:spPr>
        <p:txBody>
          <a:bodyPr>
            <a:spAutoFit/>
          </a:bodyPr>
          <a:lstStyle/>
          <a:p>
            <a:r>
              <a:rPr lang="en-US" sz="2800" b="1" dirty="0">
                <a:solidFill>
                  <a:srgbClr val="FFFF00"/>
                </a:solidFill>
                <a:latin typeface="Abadi" panose="020B0604020104020204" pitchFamily="34" charset="0"/>
              </a:rPr>
              <a:t>If we choose to willingly believe in the Lord’s words, then He will pour out His Spirit upon us.</a:t>
            </a:r>
            <a:endParaRPr lang="en-US" sz="2800" dirty="0">
              <a:solidFill>
                <a:srgbClr val="FFFF00"/>
              </a:solidFill>
            </a:endParaRPr>
          </a:p>
        </p:txBody>
      </p:sp>
    </p:spTree>
    <p:extLst>
      <p:ext uri="{BB962C8B-B14F-4D97-AF65-F5344CB8AC3E}">
        <p14:creationId xmlns:p14="http://schemas.microsoft.com/office/powerpoint/2010/main" val="283185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D0CAD-8080-4962-9105-C61840A50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9663" y="6488668"/>
            <a:ext cx="1981200" cy="369332"/>
          </a:xfrm>
          <a:prstGeom prst="rect">
            <a:avLst/>
          </a:prstGeom>
          <a:noFill/>
        </p:spPr>
        <p:txBody>
          <a:bodyPr wrap="square" rtlCol="0">
            <a:spAutoFit/>
          </a:bodyPr>
          <a:lstStyle/>
          <a:p>
            <a:r>
              <a:rPr lang="en-US" dirty="0">
                <a:solidFill>
                  <a:schemeClr val="bg1"/>
                </a:solidFill>
              </a:rPr>
              <a:t>Student Manual</a:t>
            </a:r>
          </a:p>
        </p:txBody>
      </p:sp>
      <p:sp>
        <p:nvSpPr>
          <p:cNvPr id="6" name="TextBox 5"/>
          <p:cNvSpPr txBox="1"/>
          <p:nvPr/>
        </p:nvSpPr>
        <p:spPr>
          <a:xfrm>
            <a:off x="1981200" y="1"/>
            <a:ext cx="8077200" cy="584775"/>
          </a:xfrm>
          <a:prstGeom prst="rect">
            <a:avLst/>
          </a:prstGeom>
          <a:noFill/>
        </p:spPr>
        <p:txBody>
          <a:bodyPr wrap="square" rtlCol="0">
            <a:spAutoFit/>
          </a:bodyPr>
          <a:lstStyle/>
          <a:p>
            <a:pPr algn="ctr"/>
            <a:r>
              <a:rPr lang="en-US" sz="3200" dirty="0">
                <a:solidFill>
                  <a:schemeClr val="bg1"/>
                </a:solidFill>
                <a:latin typeface="Impact" pitchFamily="34" charset="0"/>
              </a:rPr>
              <a:t>Secret Combinations</a:t>
            </a:r>
          </a:p>
        </p:txBody>
      </p:sp>
      <p:pic>
        <p:nvPicPr>
          <p:cNvPr id="9" name="Picture 8">
            <a:extLst>
              <a:ext uri="{FF2B5EF4-FFF2-40B4-BE49-F238E27FC236}">
                <a16:creationId xmlns:a16="http://schemas.microsoft.com/office/drawing/2014/main" id="{A0F45618-D154-44E4-AA9C-A91D87B4F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937" y="309130"/>
            <a:ext cx="5715000" cy="4286250"/>
          </a:xfrm>
          <a:prstGeom prst="ellipse">
            <a:avLst/>
          </a:prstGeom>
          <a:ln>
            <a:noFill/>
          </a:ln>
          <a:effectLst>
            <a:softEdge rad="112500"/>
          </a:effectLst>
        </p:spPr>
      </p:pic>
      <p:sp>
        <p:nvSpPr>
          <p:cNvPr id="3" name="TextBox 2"/>
          <p:cNvSpPr txBox="1"/>
          <p:nvPr/>
        </p:nvSpPr>
        <p:spPr>
          <a:xfrm>
            <a:off x="1330036" y="4454237"/>
            <a:ext cx="9102436" cy="1815882"/>
          </a:xfrm>
          <a:prstGeom prst="rect">
            <a:avLst/>
          </a:prstGeom>
          <a:noFill/>
        </p:spPr>
        <p:txBody>
          <a:bodyPr wrap="square" rtlCol="0">
            <a:spAutoFit/>
          </a:bodyPr>
          <a:lstStyle/>
          <a:p>
            <a:pPr marL="342900" indent="-342900"/>
            <a:r>
              <a:rPr lang="en-US" sz="2800" dirty="0">
                <a:solidFill>
                  <a:schemeClr val="bg1"/>
                </a:solidFill>
              </a:rPr>
              <a:t>The devil is the inspiration and source of all such organizations. Mormon clearly points out who is the grand conspirator, the real organizer of all such organizations.</a:t>
            </a:r>
          </a:p>
          <a:p>
            <a:pPr marL="342900" indent="-342900"/>
            <a:endParaRPr lang="en-US" sz="2800" dirty="0">
              <a:solidFill>
                <a:schemeClr val="bg1"/>
              </a:solidFill>
            </a:endParaRPr>
          </a:p>
        </p:txBody>
      </p:sp>
    </p:spTree>
    <p:extLst>
      <p:ext uri="{BB962C8B-B14F-4D97-AF65-F5344CB8AC3E}">
        <p14:creationId xmlns:p14="http://schemas.microsoft.com/office/powerpoint/2010/main" val="1532153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5D1C73-98AC-4DE8-AC86-7300F48AD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205345" y="4364182"/>
            <a:ext cx="9168245" cy="2554545"/>
          </a:xfrm>
          <a:prstGeom prst="rect">
            <a:avLst/>
          </a:prstGeom>
          <a:noFill/>
        </p:spPr>
        <p:txBody>
          <a:bodyPr wrap="square" rtlCol="0">
            <a:spAutoFit/>
          </a:bodyPr>
          <a:lstStyle/>
          <a:p>
            <a:pPr marL="342900" indent="-342900"/>
            <a:r>
              <a:rPr lang="en-US" sz="2000" dirty="0">
                <a:solidFill>
                  <a:schemeClr val="bg1"/>
                </a:solidFill>
              </a:rPr>
              <a:t>Such organizations are viewed by the Lord as constituting wickedness “above all the wickedness of the whole earth.” </a:t>
            </a:r>
          </a:p>
          <a:p>
            <a:pPr marL="342900" indent="-342900"/>
            <a:r>
              <a:rPr lang="en-US" sz="2000" dirty="0">
                <a:solidFill>
                  <a:schemeClr val="bg1"/>
                </a:solidFill>
              </a:rPr>
              <a:t>	(3 Nephi 9:9)</a:t>
            </a:r>
          </a:p>
          <a:p>
            <a:pPr marL="342900" indent="-342900"/>
            <a:r>
              <a:rPr lang="en-US" sz="2000" dirty="0">
                <a:solidFill>
                  <a:schemeClr val="bg1"/>
                </a:solidFill>
              </a:rPr>
              <a:t>	</a:t>
            </a:r>
          </a:p>
          <a:p>
            <a:pPr marL="342900" indent="-342900"/>
            <a:r>
              <a:rPr lang="en-US" sz="2000" dirty="0">
                <a:solidFill>
                  <a:schemeClr val="bg1"/>
                </a:solidFill>
              </a:rPr>
              <a:t>	While individuals may rob, steal, plunder, and murder, the truly vast crimes of mankind involved plunder and killing on a national or an international scale involving millions of lives.</a:t>
            </a:r>
          </a:p>
          <a:p>
            <a:pPr marL="342900" indent="-342900"/>
            <a:endParaRPr lang="en-US" sz="2000" dirty="0">
              <a:solidFill>
                <a:schemeClr val="bg1"/>
              </a:solidFill>
            </a:endParaRPr>
          </a:p>
        </p:txBody>
      </p:sp>
      <p:sp>
        <p:nvSpPr>
          <p:cNvPr id="5" name="TextBox 4"/>
          <p:cNvSpPr txBox="1"/>
          <p:nvPr/>
        </p:nvSpPr>
        <p:spPr>
          <a:xfrm>
            <a:off x="0" y="6488668"/>
            <a:ext cx="1981200" cy="369332"/>
          </a:xfrm>
          <a:prstGeom prst="rect">
            <a:avLst/>
          </a:prstGeom>
          <a:noFill/>
        </p:spPr>
        <p:txBody>
          <a:bodyPr wrap="square" rtlCol="0">
            <a:spAutoFit/>
          </a:bodyPr>
          <a:lstStyle/>
          <a:p>
            <a:r>
              <a:rPr lang="en-US" dirty="0">
                <a:solidFill>
                  <a:schemeClr val="bg1"/>
                </a:solidFill>
              </a:rPr>
              <a:t>Student Manual</a:t>
            </a:r>
          </a:p>
        </p:txBody>
      </p:sp>
      <p:sp>
        <p:nvSpPr>
          <p:cNvPr id="6" name="TextBox 5"/>
          <p:cNvSpPr txBox="1"/>
          <p:nvPr/>
        </p:nvSpPr>
        <p:spPr>
          <a:xfrm>
            <a:off x="1981200" y="1"/>
            <a:ext cx="8077200" cy="584775"/>
          </a:xfrm>
          <a:prstGeom prst="rect">
            <a:avLst/>
          </a:prstGeom>
          <a:noFill/>
        </p:spPr>
        <p:txBody>
          <a:bodyPr wrap="square" rtlCol="0">
            <a:spAutoFit/>
          </a:bodyPr>
          <a:lstStyle/>
          <a:p>
            <a:pPr algn="ctr"/>
            <a:r>
              <a:rPr lang="en-US" sz="3200" dirty="0">
                <a:solidFill>
                  <a:schemeClr val="bg1"/>
                </a:solidFill>
                <a:latin typeface="Impact" pitchFamily="34" charset="0"/>
              </a:rPr>
              <a:t>Secret Combinations</a:t>
            </a:r>
          </a:p>
        </p:txBody>
      </p:sp>
      <p:pic>
        <p:nvPicPr>
          <p:cNvPr id="8" name="Picture 7">
            <a:extLst>
              <a:ext uri="{FF2B5EF4-FFF2-40B4-BE49-F238E27FC236}">
                <a16:creationId xmlns:a16="http://schemas.microsoft.com/office/drawing/2014/main" id="{A244AF31-7B09-495C-BF58-A5B7ECCF6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037" y="768061"/>
            <a:ext cx="2840614" cy="3440744"/>
          </a:xfrm>
          <a:prstGeom prst="rect">
            <a:avLst/>
          </a:prstGeom>
        </p:spPr>
      </p:pic>
    </p:spTree>
    <p:extLst>
      <p:ext uri="{BB962C8B-B14F-4D97-AF65-F5344CB8AC3E}">
        <p14:creationId xmlns:p14="http://schemas.microsoft.com/office/powerpoint/2010/main" val="1051691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182">
            <a:extLst>
              <a:ext uri="{FF2B5EF4-FFF2-40B4-BE49-F238E27FC236}">
                <a16:creationId xmlns:a16="http://schemas.microsoft.com/office/drawing/2014/main" id="{4E247306-490D-4B61-9059-6BD40A54D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6541" y="6488668"/>
            <a:ext cx="2133600" cy="369332"/>
          </a:xfrm>
          <a:prstGeom prst="rect">
            <a:avLst/>
          </a:prstGeom>
          <a:noFill/>
        </p:spPr>
        <p:txBody>
          <a:bodyPr wrap="square" rtlCol="0">
            <a:spAutoFit/>
          </a:bodyPr>
          <a:lstStyle/>
          <a:p>
            <a:r>
              <a:rPr lang="en-US" dirty="0"/>
              <a:t>Helaman 1:1-13</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latin typeface="Script MT Bold" pitchFamily="66" charset="0"/>
              </a:rPr>
              <a:t>Contention Divides a Nation</a:t>
            </a:r>
          </a:p>
        </p:txBody>
      </p:sp>
      <p:sp>
        <p:nvSpPr>
          <p:cNvPr id="7" name="Rectangle 6"/>
          <p:cNvSpPr/>
          <p:nvPr/>
        </p:nvSpPr>
        <p:spPr>
          <a:xfrm>
            <a:off x="3429000" y="609601"/>
            <a:ext cx="5638800" cy="646331"/>
          </a:xfrm>
          <a:prstGeom prst="rect">
            <a:avLst/>
          </a:prstGeom>
        </p:spPr>
        <p:txBody>
          <a:bodyPr wrap="square">
            <a:spAutoFit/>
          </a:bodyPr>
          <a:lstStyle/>
          <a:p>
            <a:pPr algn="ctr"/>
            <a:r>
              <a:rPr lang="en-US" b="1" dirty="0"/>
              <a:t>After </a:t>
            </a:r>
            <a:r>
              <a:rPr lang="en-US" b="1" dirty="0" err="1"/>
              <a:t>Pahoran’s</a:t>
            </a:r>
            <a:r>
              <a:rPr lang="en-US" b="1" dirty="0"/>
              <a:t> death, who would take the role of chief judge and governor over the people of Nephi? </a:t>
            </a:r>
          </a:p>
        </p:txBody>
      </p:sp>
      <p:sp>
        <p:nvSpPr>
          <p:cNvPr id="8" name="Rectangle 7"/>
          <p:cNvSpPr/>
          <p:nvPr/>
        </p:nvSpPr>
        <p:spPr>
          <a:xfrm>
            <a:off x="437278" y="443702"/>
            <a:ext cx="1371600" cy="1200329"/>
          </a:xfrm>
          <a:prstGeom prst="rect">
            <a:avLst/>
          </a:prstGeom>
        </p:spPr>
        <p:txBody>
          <a:bodyPr wrap="square">
            <a:spAutoFit/>
          </a:bodyPr>
          <a:lstStyle/>
          <a:p>
            <a:r>
              <a:rPr lang="en-US" dirty="0" err="1">
                <a:ln>
                  <a:solidFill>
                    <a:schemeClr val="tx1"/>
                  </a:solidFill>
                </a:ln>
                <a:solidFill>
                  <a:srgbClr val="C00000"/>
                </a:solidFill>
              </a:rPr>
              <a:t>Pahoran</a:t>
            </a:r>
            <a:r>
              <a:rPr lang="en-US" dirty="0">
                <a:ln>
                  <a:solidFill>
                    <a:schemeClr val="tx1"/>
                  </a:solidFill>
                </a:ln>
                <a:solidFill>
                  <a:srgbClr val="C00000"/>
                </a:solidFill>
              </a:rPr>
              <a:t> had many sons:</a:t>
            </a:r>
          </a:p>
          <a:p>
            <a:endParaRPr lang="en-US" dirty="0">
              <a:ln>
                <a:solidFill>
                  <a:schemeClr val="tx1"/>
                </a:solidFill>
              </a:ln>
              <a:solidFill>
                <a:srgbClr val="C00000"/>
              </a:solidFill>
            </a:endParaRPr>
          </a:p>
          <a:p>
            <a:r>
              <a:rPr lang="en-US" dirty="0">
                <a:ln>
                  <a:solidFill>
                    <a:schemeClr val="tx1"/>
                  </a:solidFill>
                </a:ln>
                <a:solidFill>
                  <a:srgbClr val="C00000"/>
                </a:solidFill>
              </a:rPr>
              <a:t>About 52 BC</a:t>
            </a:r>
          </a:p>
        </p:txBody>
      </p:sp>
      <p:sp>
        <p:nvSpPr>
          <p:cNvPr id="179" name="Rectangle 178"/>
          <p:cNvSpPr/>
          <p:nvPr/>
        </p:nvSpPr>
        <p:spPr>
          <a:xfrm>
            <a:off x="1429870" y="4096871"/>
            <a:ext cx="2514600" cy="2031325"/>
          </a:xfrm>
          <a:prstGeom prst="rect">
            <a:avLst/>
          </a:prstGeom>
        </p:spPr>
        <p:txBody>
          <a:bodyPr wrap="square">
            <a:spAutoFit/>
          </a:bodyPr>
          <a:lstStyle/>
          <a:p>
            <a:pPr algn="ctr"/>
            <a:r>
              <a:rPr lang="en-US" b="1" dirty="0" err="1"/>
              <a:t>Pahoran</a:t>
            </a:r>
            <a:r>
              <a:rPr lang="en-US" b="1" dirty="0"/>
              <a:t> II</a:t>
            </a:r>
          </a:p>
          <a:p>
            <a:pPr algn="ctr"/>
            <a:endParaRPr lang="en-US" b="1" dirty="0"/>
          </a:p>
          <a:p>
            <a:r>
              <a:rPr lang="en-US" b="1" dirty="0"/>
              <a:t>The people elected him</a:t>
            </a:r>
          </a:p>
          <a:p>
            <a:endParaRPr lang="en-US" b="1" dirty="0"/>
          </a:p>
          <a:p>
            <a:r>
              <a:rPr lang="en-US" b="1" dirty="0" err="1"/>
              <a:t>Kishkumen</a:t>
            </a:r>
            <a:r>
              <a:rPr lang="en-US" b="1" dirty="0"/>
              <a:t>, a follower of </a:t>
            </a:r>
            <a:r>
              <a:rPr lang="en-US" b="1" dirty="0" err="1"/>
              <a:t>Paanchi</a:t>
            </a:r>
            <a:r>
              <a:rPr lang="en-US" b="1" dirty="0"/>
              <a:t>, assassinated him</a:t>
            </a:r>
          </a:p>
        </p:txBody>
      </p:sp>
      <p:sp>
        <p:nvSpPr>
          <p:cNvPr id="180" name="Rectangle 179"/>
          <p:cNvSpPr/>
          <p:nvPr/>
        </p:nvSpPr>
        <p:spPr>
          <a:xfrm>
            <a:off x="4639235" y="3993777"/>
            <a:ext cx="2669216" cy="2800767"/>
          </a:xfrm>
          <a:prstGeom prst="rect">
            <a:avLst/>
          </a:prstGeom>
        </p:spPr>
        <p:txBody>
          <a:bodyPr wrap="square">
            <a:spAutoFit/>
          </a:bodyPr>
          <a:lstStyle/>
          <a:p>
            <a:pPr algn="ctr"/>
            <a:r>
              <a:rPr lang="en-US" sz="1600" b="1" dirty="0" err="1"/>
              <a:t>Paanchi</a:t>
            </a:r>
            <a:endParaRPr lang="en-US" sz="1600" b="1" dirty="0"/>
          </a:p>
          <a:p>
            <a:pPr algn="ctr"/>
            <a:endParaRPr lang="en-US" sz="1600" b="1" dirty="0"/>
          </a:p>
          <a:p>
            <a:r>
              <a:rPr lang="en-US" sz="1600" b="1" dirty="0"/>
              <a:t>He tried to destroy the liberty of the people and was arrested and condemned to death--treason</a:t>
            </a:r>
          </a:p>
          <a:p>
            <a:endParaRPr lang="en-US" sz="1600" b="1" dirty="0"/>
          </a:p>
          <a:p>
            <a:r>
              <a:rPr lang="en-US" sz="1600" b="1" dirty="0"/>
              <a:t>His followers laid the foundation for the secret works of </a:t>
            </a:r>
            <a:r>
              <a:rPr lang="en-US" sz="1600" b="1" dirty="0" err="1"/>
              <a:t>Gadianton</a:t>
            </a:r>
            <a:r>
              <a:rPr lang="en-US" sz="1600" b="1" dirty="0"/>
              <a:t>—a collaborator</a:t>
            </a:r>
          </a:p>
        </p:txBody>
      </p:sp>
      <p:sp>
        <p:nvSpPr>
          <p:cNvPr id="181" name="Rectangle 180"/>
          <p:cNvSpPr/>
          <p:nvPr/>
        </p:nvSpPr>
        <p:spPr>
          <a:xfrm>
            <a:off x="8014447" y="4002741"/>
            <a:ext cx="2971800" cy="2308324"/>
          </a:xfrm>
          <a:prstGeom prst="rect">
            <a:avLst/>
          </a:prstGeom>
        </p:spPr>
        <p:txBody>
          <a:bodyPr wrap="square">
            <a:spAutoFit/>
          </a:bodyPr>
          <a:lstStyle/>
          <a:p>
            <a:pPr algn="ctr"/>
            <a:r>
              <a:rPr lang="en-US" sz="1600" b="1" dirty="0" err="1"/>
              <a:t>Pacumeni</a:t>
            </a:r>
            <a:r>
              <a:rPr lang="en-US" sz="1600" b="1" dirty="0"/>
              <a:t> </a:t>
            </a:r>
          </a:p>
          <a:p>
            <a:endParaRPr lang="en-US" sz="1600" b="1" dirty="0"/>
          </a:p>
          <a:p>
            <a:r>
              <a:rPr lang="en-US" sz="1600" b="1" dirty="0"/>
              <a:t>He accepted the vote</a:t>
            </a:r>
          </a:p>
          <a:p>
            <a:r>
              <a:rPr lang="en-US" sz="1600" b="1" dirty="0"/>
              <a:t>After the death of </a:t>
            </a:r>
            <a:r>
              <a:rPr lang="en-US" sz="1600" b="1" dirty="0" err="1"/>
              <a:t>Pahoran</a:t>
            </a:r>
            <a:r>
              <a:rPr lang="en-US" sz="1600" b="1" dirty="0"/>
              <a:t> II. He was installed as chief judge and governor for a year</a:t>
            </a:r>
          </a:p>
          <a:p>
            <a:endParaRPr lang="en-US" sz="1600" b="1" dirty="0"/>
          </a:p>
          <a:p>
            <a:r>
              <a:rPr lang="en-US" sz="1600" b="1" dirty="0"/>
              <a:t>He was killed by invading Lamanites under </a:t>
            </a:r>
            <a:r>
              <a:rPr lang="en-US" sz="1600" b="1" dirty="0" err="1"/>
              <a:t>Coriantumr</a:t>
            </a:r>
            <a:endParaRPr lang="en-US" sz="1600" b="1" dirty="0"/>
          </a:p>
        </p:txBody>
      </p:sp>
      <p:sp>
        <p:nvSpPr>
          <p:cNvPr id="182" name="TextBox 181"/>
          <p:cNvSpPr txBox="1"/>
          <p:nvPr/>
        </p:nvSpPr>
        <p:spPr>
          <a:xfrm>
            <a:off x="10058400" y="6488668"/>
            <a:ext cx="2133600" cy="369332"/>
          </a:xfrm>
          <a:prstGeom prst="rect">
            <a:avLst/>
          </a:prstGeom>
          <a:noFill/>
        </p:spPr>
        <p:txBody>
          <a:bodyPr wrap="square" rtlCol="0">
            <a:spAutoFit/>
          </a:bodyPr>
          <a:lstStyle/>
          <a:p>
            <a:pPr algn="r"/>
            <a:r>
              <a:rPr lang="en-US" dirty="0"/>
              <a:t>Who’s Who</a:t>
            </a:r>
          </a:p>
        </p:txBody>
      </p:sp>
      <p:grpSp>
        <p:nvGrpSpPr>
          <p:cNvPr id="2" name="Group 1">
            <a:extLst>
              <a:ext uri="{FF2B5EF4-FFF2-40B4-BE49-F238E27FC236}">
                <a16:creationId xmlns:a16="http://schemas.microsoft.com/office/drawing/2014/main" id="{A4254567-B7AC-FE28-C748-1435F5B4398B}"/>
              </a:ext>
            </a:extLst>
          </p:cNvPr>
          <p:cNvGrpSpPr/>
          <p:nvPr/>
        </p:nvGrpSpPr>
        <p:grpSpPr>
          <a:xfrm>
            <a:off x="8813022" y="1279189"/>
            <a:ext cx="1107271" cy="2636361"/>
            <a:chOff x="4800600" y="457200"/>
            <a:chExt cx="2490952" cy="5715000"/>
          </a:xfrm>
        </p:grpSpPr>
        <p:sp>
          <p:nvSpPr>
            <p:cNvPr id="3" name="Oval 2">
              <a:extLst>
                <a:ext uri="{FF2B5EF4-FFF2-40B4-BE49-F238E27FC236}">
                  <a16:creationId xmlns:a16="http://schemas.microsoft.com/office/drawing/2014/main" id="{07B4E119-0459-255E-16BC-5137C4DB5C3A}"/>
                </a:ext>
              </a:extLst>
            </p:cNvPr>
            <p:cNvSpPr/>
            <p:nvPr/>
          </p:nvSpPr>
          <p:spPr>
            <a:xfrm rot="19336703">
              <a:off x="5984516" y="5489471"/>
              <a:ext cx="433552" cy="682729"/>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4493C03-89BF-B8A3-A551-71F64FECBE6A}"/>
                </a:ext>
              </a:extLst>
            </p:cNvPr>
            <p:cNvSpPr/>
            <p:nvPr/>
          </p:nvSpPr>
          <p:spPr>
            <a:xfrm rot="2192056">
              <a:off x="5471685" y="5452425"/>
              <a:ext cx="433552" cy="680057"/>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CC9EB4C2-EEA1-1657-62F9-93E8BEC111AC}"/>
                </a:ext>
              </a:extLst>
            </p:cNvPr>
            <p:cNvSpPr/>
            <p:nvPr/>
          </p:nvSpPr>
          <p:spPr>
            <a:xfrm>
              <a:off x="6858000" y="3505200"/>
              <a:ext cx="433552" cy="544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67A69280-BBC7-2BB2-BABA-4653B4D00D1A}"/>
                </a:ext>
              </a:extLst>
            </p:cNvPr>
            <p:cNvSpPr/>
            <p:nvPr/>
          </p:nvSpPr>
          <p:spPr>
            <a:xfrm>
              <a:off x="4800600" y="3387776"/>
              <a:ext cx="433552" cy="544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rapezoid 185">
              <a:extLst>
                <a:ext uri="{FF2B5EF4-FFF2-40B4-BE49-F238E27FC236}">
                  <a16:creationId xmlns:a16="http://schemas.microsoft.com/office/drawing/2014/main" id="{71048FE2-FA75-2043-42DD-BAB09395234B}"/>
                </a:ext>
              </a:extLst>
            </p:cNvPr>
            <p:cNvSpPr/>
            <p:nvPr/>
          </p:nvSpPr>
          <p:spPr>
            <a:xfrm rot="19683283">
              <a:off x="6258830" y="2221543"/>
              <a:ext cx="807754" cy="1657719"/>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rapezoid 186">
              <a:extLst>
                <a:ext uri="{FF2B5EF4-FFF2-40B4-BE49-F238E27FC236}">
                  <a16:creationId xmlns:a16="http://schemas.microsoft.com/office/drawing/2014/main" id="{BDDAF5D7-D757-F0E4-1D1E-BCF59A23D6C9}"/>
                </a:ext>
              </a:extLst>
            </p:cNvPr>
            <p:cNvSpPr/>
            <p:nvPr/>
          </p:nvSpPr>
          <p:spPr>
            <a:xfrm rot="2090544">
              <a:off x="4942493" y="2274996"/>
              <a:ext cx="972138" cy="1570633"/>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187">
              <a:extLst>
                <a:ext uri="{FF2B5EF4-FFF2-40B4-BE49-F238E27FC236}">
                  <a16:creationId xmlns:a16="http://schemas.microsoft.com/office/drawing/2014/main" id="{8D834883-04A7-8513-C9EE-DCBB76205E49}"/>
                </a:ext>
              </a:extLst>
            </p:cNvPr>
            <p:cNvSpPr/>
            <p:nvPr/>
          </p:nvSpPr>
          <p:spPr>
            <a:xfrm>
              <a:off x="5181600" y="2209800"/>
              <a:ext cx="1752600" cy="3537371"/>
            </a:xfrm>
            <a:prstGeom prst="trapezoid">
              <a:avLst>
                <a:gd name="adj" fmla="val 28581"/>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Isosceles Triangle 188">
              <a:extLst>
                <a:ext uri="{FF2B5EF4-FFF2-40B4-BE49-F238E27FC236}">
                  <a16:creationId xmlns:a16="http://schemas.microsoft.com/office/drawing/2014/main" id="{4C2C7779-238B-174C-70AD-EC0D0273C1B6}"/>
                </a:ext>
              </a:extLst>
            </p:cNvPr>
            <p:cNvSpPr/>
            <p:nvPr/>
          </p:nvSpPr>
          <p:spPr>
            <a:xfrm rot="10800000">
              <a:off x="5841124" y="2389569"/>
              <a:ext cx="520263" cy="36298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70C4AEE6-B903-332C-C8AE-D50C4A607DE1}"/>
                </a:ext>
              </a:extLst>
            </p:cNvPr>
            <p:cNvSpPr/>
            <p:nvPr/>
          </p:nvSpPr>
          <p:spPr>
            <a:xfrm rot="21417489" flipH="1">
              <a:off x="5354485" y="1217486"/>
              <a:ext cx="1426828" cy="11927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loud 190">
              <a:extLst>
                <a:ext uri="{FF2B5EF4-FFF2-40B4-BE49-F238E27FC236}">
                  <a16:creationId xmlns:a16="http://schemas.microsoft.com/office/drawing/2014/main" id="{5552EFD5-4266-DCA8-791C-AC4C599FA8F7}"/>
                </a:ext>
              </a:extLst>
            </p:cNvPr>
            <p:cNvSpPr/>
            <p:nvPr/>
          </p:nvSpPr>
          <p:spPr>
            <a:xfrm rot="17395536">
              <a:off x="4716329" y="1007122"/>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loud 191">
              <a:extLst>
                <a:ext uri="{FF2B5EF4-FFF2-40B4-BE49-F238E27FC236}">
                  <a16:creationId xmlns:a16="http://schemas.microsoft.com/office/drawing/2014/main" id="{12D1C1EC-B8EA-06F9-B4A9-8909D219BA0F}"/>
                </a:ext>
              </a:extLst>
            </p:cNvPr>
            <p:cNvSpPr/>
            <p:nvPr/>
          </p:nvSpPr>
          <p:spPr>
            <a:xfrm rot="15902291">
              <a:off x="6164033" y="1027947"/>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rapezoid 192">
              <a:extLst>
                <a:ext uri="{FF2B5EF4-FFF2-40B4-BE49-F238E27FC236}">
                  <a16:creationId xmlns:a16="http://schemas.microsoft.com/office/drawing/2014/main" id="{D3531C61-0E38-75A5-7DFB-ABF9AD268CCD}"/>
                </a:ext>
              </a:extLst>
            </p:cNvPr>
            <p:cNvSpPr/>
            <p:nvPr/>
          </p:nvSpPr>
          <p:spPr>
            <a:xfrm rot="898702">
              <a:off x="5689150" y="2317388"/>
              <a:ext cx="693683" cy="3429116"/>
            </a:xfrm>
            <a:prstGeom prst="trapezoid">
              <a:avLst>
                <a:gd name="adj" fmla="val 30882"/>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173">
              <a:extLst>
                <a:ext uri="{FF2B5EF4-FFF2-40B4-BE49-F238E27FC236}">
                  <a16:creationId xmlns:a16="http://schemas.microsoft.com/office/drawing/2014/main" id="{4A943295-C22B-431C-304E-98B795339F4D}"/>
                </a:ext>
              </a:extLst>
            </p:cNvPr>
            <p:cNvGrpSpPr/>
            <p:nvPr/>
          </p:nvGrpSpPr>
          <p:grpSpPr>
            <a:xfrm>
              <a:off x="6172200" y="2362200"/>
              <a:ext cx="560230" cy="457200"/>
              <a:chOff x="5861535" y="315726"/>
              <a:chExt cx="1078476" cy="998095"/>
            </a:xfrm>
          </p:grpSpPr>
          <p:sp>
            <p:nvSpPr>
              <p:cNvPr id="235" name="Hexagon 234">
                <a:extLst>
                  <a:ext uri="{FF2B5EF4-FFF2-40B4-BE49-F238E27FC236}">
                    <a16:creationId xmlns:a16="http://schemas.microsoft.com/office/drawing/2014/main" id="{A8BE6CFD-F1C5-455E-8877-A7C13BF75EAF}"/>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Chevron 58">
                <a:extLst>
                  <a:ext uri="{FF2B5EF4-FFF2-40B4-BE49-F238E27FC236}">
                    <a16:creationId xmlns:a16="http://schemas.microsoft.com/office/drawing/2014/main" id="{444EF23A-D5CC-690C-0BD7-1671BFCA6C16}"/>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7" name="Chevron 59">
                <a:extLst>
                  <a:ext uri="{FF2B5EF4-FFF2-40B4-BE49-F238E27FC236}">
                    <a16:creationId xmlns:a16="http://schemas.microsoft.com/office/drawing/2014/main" id="{AE0065E4-5CEB-2C5C-314F-A4D68714641A}"/>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Oval 237">
                <a:extLst>
                  <a:ext uri="{FF2B5EF4-FFF2-40B4-BE49-F238E27FC236}">
                    <a16:creationId xmlns:a16="http://schemas.microsoft.com/office/drawing/2014/main" id="{B7FA5C54-42CA-531C-5992-208B94394197}"/>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EE94CE55-78A6-0580-5ED4-2E72EC645707}"/>
                </a:ext>
              </a:extLst>
            </p:cNvPr>
            <p:cNvGrpSpPr/>
            <p:nvPr/>
          </p:nvGrpSpPr>
          <p:grpSpPr>
            <a:xfrm>
              <a:off x="5410200" y="3886200"/>
              <a:ext cx="1371600" cy="381000"/>
              <a:chOff x="5576342" y="299803"/>
              <a:chExt cx="3728801" cy="1069299"/>
            </a:xfrm>
          </p:grpSpPr>
          <p:grpSp>
            <p:nvGrpSpPr>
              <p:cNvPr id="220" name="Group 14">
                <a:extLst>
                  <a:ext uri="{FF2B5EF4-FFF2-40B4-BE49-F238E27FC236}">
                    <a16:creationId xmlns:a16="http://schemas.microsoft.com/office/drawing/2014/main" id="{7F75A400-4864-811D-EAFE-81BB4309D61C}"/>
                  </a:ext>
                </a:extLst>
              </p:cNvPr>
              <p:cNvGrpSpPr/>
              <p:nvPr/>
            </p:nvGrpSpPr>
            <p:grpSpPr>
              <a:xfrm>
                <a:off x="5576342" y="299803"/>
                <a:ext cx="1304143" cy="1064302"/>
                <a:chOff x="5861535" y="315726"/>
                <a:chExt cx="1078476" cy="998095"/>
              </a:xfrm>
            </p:grpSpPr>
            <p:sp>
              <p:nvSpPr>
                <p:cNvPr id="231" name="Hexagon 230">
                  <a:extLst>
                    <a:ext uri="{FF2B5EF4-FFF2-40B4-BE49-F238E27FC236}">
                      <a16:creationId xmlns:a16="http://schemas.microsoft.com/office/drawing/2014/main" id="{C8DFBE23-658F-E39C-0960-D328365A836A}"/>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hevron 54">
                  <a:extLst>
                    <a:ext uri="{FF2B5EF4-FFF2-40B4-BE49-F238E27FC236}">
                      <a16:creationId xmlns:a16="http://schemas.microsoft.com/office/drawing/2014/main" id="{C48AD9DA-3EC2-839F-5807-BD41C5EEC4CC}"/>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Chevron 55">
                  <a:extLst>
                    <a:ext uri="{FF2B5EF4-FFF2-40B4-BE49-F238E27FC236}">
                      <a16:creationId xmlns:a16="http://schemas.microsoft.com/office/drawing/2014/main" id="{2B87143D-1C32-6015-83FF-A9F4A50B147A}"/>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4" name="Oval 233">
                  <a:extLst>
                    <a:ext uri="{FF2B5EF4-FFF2-40B4-BE49-F238E27FC236}">
                      <a16:creationId xmlns:a16="http://schemas.microsoft.com/office/drawing/2014/main" id="{9EA1A96E-3853-4385-9C80-A93E56979DB3}"/>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15">
                <a:extLst>
                  <a:ext uri="{FF2B5EF4-FFF2-40B4-BE49-F238E27FC236}">
                    <a16:creationId xmlns:a16="http://schemas.microsoft.com/office/drawing/2014/main" id="{7DEE4BF1-53D7-C32D-1A8D-D7C8CEB7231B}"/>
                  </a:ext>
                </a:extLst>
              </p:cNvPr>
              <p:cNvGrpSpPr/>
              <p:nvPr/>
            </p:nvGrpSpPr>
            <p:grpSpPr>
              <a:xfrm>
                <a:off x="6781800" y="304800"/>
                <a:ext cx="1304143" cy="1064302"/>
                <a:chOff x="5861535" y="315726"/>
                <a:chExt cx="1078476" cy="998095"/>
              </a:xfrm>
            </p:grpSpPr>
            <p:sp>
              <p:nvSpPr>
                <p:cNvPr id="227" name="Hexagon 226">
                  <a:extLst>
                    <a:ext uri="{FF2B5EF4-FFF2-40B4-BE49-F238E27FC236}">
                      <a16:creationId xmlns:a16="http://schemas.microsoft.com/office/drawing/2014/main" id="{A19DEBF5-3A6F-5E3C-9C9C-B1651CCE294F}"/>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Chevron 50">
                  <a:extLst>
                    <a:ext uri="{FF2B5EF4-FFF2-40B4-BE49-F238E27FC236}">
                      <a16:creationId xmlns:a16="http://schemas.microsoft.com/office/drawing/2014/main" id="{8AD8E0A0-F897-1D1A-B750-60FF53EB441E}"/>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9" name="Chevron 51">
                  <a:extLst>
                    <a:ext uri="{FF2B5EF4-FFF2-40B4-BE49-F238E27FC236}">
                      <a16:creationId xmlns:a16="http://schemas.microsoft.com/office/drawing/2014/main" id="{1C8EECCC-D959-FD13-02A4-E849196D9914}"/>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0" name="Oval 229">
                  <a:extLst>
                    <a:ext uri="{FF2B5EF4-FFF2-40B4-BE49-F238E27FC236}">
                      <a16:creationId xmlns:a16="http://schemas.microsoft.com/office/drawing/2014/main" id="{079CF5C5-AFA3-684F-76DF-C001DB07E093}"/>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20">
                <a:extLst>
                  <a:ext uri="{FF2B5EF4-FFF2-40B4-BE49-F238E27FC236}">
                    <a16:creationId xmlns:a16="http://schemas.microsoft.com/office/drawing/2014/main" id="{FCB942AC-3559-6CE2-8725-CBF0FB1CDED2}"/>
                  </a:ext>
                </a:extLst>
              </p:cNvPr>
              <p:cNvGrpSpPr/>
              <p:nvPr/>
            </p:nvGrpSpPr>
            <p:grpSpPr>
              <a:xfrm>
                <a:off x="8001000" y="304800"/>
                <a:ext cx="1304143" cy="1064302"/>
                <a:chOff x="5861535" y="315726"/>
                <a:chExt cx="1078476" cy="998095"/>
              </a:xfrm>
            </p:grpSpPr>
            <p:sp>
              <p:nvSpPr>
                <p:cNvPr id="223" name="Hexagon 222">
                  <a:extLst>
                    <a:ext uri="{FF2B5EF4-FFF2-40B4-BE49-F238E27FC236}">
                      <a16:creationId xmlns:a16="http://schemas.microsoft.com/office/drawing/2014/main" id="{DE6AFFB7-3A0A-9114-8477-C5BA2D1A454E}"/>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hevron 46">
                  <a:extLst>
                    <a:ext uri="{FF2B5EF4-FFF2-40B4-BE49-F238E27FC236}">
                      <a16:creationId xmlns:a16="http://schemas.microsoft.com/office/drawing/2014/main" id="{9DC0102A-3E75-208F-2452-4E9AEF3921B6}"/>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5" name="Chevron 47">
                  <a:extLst>
                    <a:ext uri="{FF2B5EF4-FFF2-40B4-BE49-F238E27FC236}">
                      <a16:creationId xmlns:a16="http://schemas.microsoft.com/office/drawing/2014/main" id="{8F05ACF4-7196-7FB9-DB87-6A418BBA2002}"/>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Oval 225">
                  <a:extLst>
                    <a:ext uri="{FF2B5EF4-FFF2-40B4-BE49-F238E27FC236}">
                      <a16:creationId xmlns:a16="http://schemas.microsoft.com/office/drawing/2014/main" id="{4DAD7C5E-24F1-BEAD-0044-286B466EE513}"/>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6" name="Group 155">
              <a:extLst>
                <a:ext uri="{FF2B5EF4-FFF2-40B4-BE49-F238E27FC236}">
                  <a16:creationId xmlns:a16="http://schemas.microsoft.com/office/drawing/2014/main" id="{F1849595-3A04-4486-BB31-A31F5C29EB0E}"/>
                </a:ext>
              </a:extLst>
            </p:cNvPr>
            <p:cNvGrpSpPr/>
            <p:nvPr/>
          </p:nvGrpSpPr>
          <p:grpSpPr>
            <a:xfrm>
              <a:off x="5276395" y="457200"/>
              <a:ext cx="1726451" cy="1219200"/>
              <a:chOff x="2550762" y="1524000"/>
              <a:chExt cx="3293867" cy="2326091"/>
            </a:xfrm>
          </p:grpSpPr>
          <p:sp>
            <p:nvSpPr>
              <p:cNvPr id="213" name="Moon 212">
                <a:extLst>
                  <a:ext uri="{FF2B5EF4-FFF2-40B4-BE49-F238E27FC236}">
                    <a16:creationId xmlns:a16="http://schemas.microsoft.com/office/drawing/2014/main" id="{BE6711E8-E6CF-7260-651F-4BE6C2F5CD80}"/>
                  </a:ext>
                </a:extLst>
              </p:cNvPr>
              <p:cNvSpPr/>
              <p:nvPr/>
            </p:nvSpPr>
            <p:spPr>
              <a:xfrm>
                <a:off x="3429000" y="1752600"/>
                <a:ext cx="838200" cy="2057400"/>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Moon 213">
                <a:extLst>
                  <a:ext uri="{FF2B5EF4-FFF2-40B4-BE49-F238E27FC236}">
                    <a16:creationId xmlns:a16="http://schemas.microsoft.com/office/drawing/2014/main" id="{8E54E42D-482A-4C29-CE48-3D9BFDD7AB50}"/>
                  </a:ext>
                </a:extLst>
              </p:cNvPr>
              <p:cNvSpPr/>
              <p:nvPr/>
            </p:nvSpPr>
            <p:spPr>
              <a:xfrm rot="20658497">
                <a:off x="3783992" y="1672982"/>
                <a:ext cx="838200" cy="2177109"/>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Moon 214">
                <a:extLst>
                  <a:ext uri="{FF2B5EF4-FFF2-40B4-BE49-F238E27FC236}">
                    <a16:creationId xmlns:a16="http://schemas.microsoft.com/office/drawing/2014/main" id="{7CDACA31-BDDC-3E51-A9DD-5BF7E77D981D}"/>
                  </a:ext>
                </a:extLst>
              </p:cNvPr>
              <p:cNvSpPr/>
              <p:nvPr/>
            </p:nvSpPr>
            <p:spPr>
              <a:xfrm rot="1028483">
                <a:off x="3250449" y="1683943"/>
                <a:ext cx="838200" cy="2098772"/>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loud 215">
                <a:extLst>
                  <a:ext uri="{FF2B5EF4-FFF2-40B4-BE49-F238E27FC236}">
                    <a16:creationId xmlns:a16="http://schemas.microsoft.com/office/drawing/2014/main" id="{09B8A2DF-A988-B8F8-00DB-DF87EDF2FC34}"/>
                  </a:ext>
                </a:extLst>
              </p:cNvPr>
              <p:cNvSpPr/>
              <p:nvPr/>
            </p:nvSpPr>
            <p:spPr>
              <a:xfrm>
                <a:off x="2667000" y="1524000"/>
                <a:ext cx="2667000" cy="1828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loud 216">
                <a:extLst>
                  <a:ext uri="{FF2B5EF4-FFF2-40B4-BE49-F238E27FC236}">
                    <a16:creationId xmlns:a16="http://schemas.microsoft.com/office/drawing/2014/main" id="{9752D15C-1E3B-CE2B-68D8-A85DB43E07D0}"/>
                  </a:ext>
                </a:extLst>
              </p:cNvPr>
              <p:cNvSpPr/>
              <p:nvPr/>
            </p:nvSpPr>
            <p:spPr>
              <a:xfrm rot="18091643">
                <a:off x="2237022" y="1968335"/>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loud 217">
                <a:extLst>
                  <a:ext uri="{FF2B5EF4-FFF2-40B4-BE49-F238E27FC236}">
                    <a16:creationId xmlns:a16="http://schemas.microsoft.com/office/drawing/2014/main" id="{ADBE6E7D-D911-4EA6-843A-B22A9E947C02}"/>
                  </a:ext>
                </a:extLst>
              </p:cNvPr>
              <p:cNvSpPr/>
              <p:nvPr/>
            </p:nvSpPr>
            <p:spPr>
              <a:xfrm rot="16200000">
                <a:off x="4182060" y="1913940"/>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B7609399-96E8-252D-DCBD-2AF191D0C021}"/>
                  </a:ext>
                </a:extLst>
              </p:cNvPr>
              <p:cNvSpPr/>
              <p:nvPr/>
            </p:nvSpPr>
            <p:spPr>
              <a:xfrm>
                <a:off x="3124200" y="1676400"/>
                <a:ext cx="2209800" cy="12192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178">
              <a:extLst>
                <a:ext uri="{FF2B5EF4-FFF2-40B4-BE49-F238E27FC236}">
                  <a16:creationId xmlns:a16="http://schemas.microsoft.com/office/drawing/2014/main" id="{7ACA6534-63F4-6805-7495-F559BE816771}"/>
                </a:ext>
              </a:extLst>
            </p:cNvPr>
            <p:cNvGrpSpPr/>
            <p:nvPr/>
          </p:nvGrpSpPr>
          <p:grpSpPr>
            <a:xfrm>
              <a:off x="5181600" y="838200"/>
              <a:ext cx="1828800" cy="454945"/>
              <a:chOff x="5576342" y="299803"/>
              <a:chExt cx="3728801" cy="1069299"/>
            </a:xfrm>
          </p:grpSpPr>
          <p:grpSp>
            <p:nvGrpSpPr>
              <p:cNvPr id="198" name="Group 14">
                <a:extLst>
                  <a:ext uri="{FF2B5EF4-FFF2-40B4-BE49-F238E27FC236}">
                    <a16:creationId xmlns:a16="http://schemas.microsoft.com/office/drawing/2014/main" id="{EE0EE692-3204-BD7B-4AB4-AC845F997633}"/>
                  </a:ext>
                </a:extLst>
              </p:cNvPr>
              <p:cNvGrpSpPr/>
              <p:nvPr/>
            </p:nvGrpSpPr>
            <p:grpSpPr>
              <a:xfrm>
                <a:off x="5576342" y="299803"/>
                <a:ext cx="1304143" cy="1064302"/>
                <a:chOff x="5861535" y="315726"/>
                <a:chExt cx="1078476" cy="998095"/>
              </a:xfrm>
            </p:grpSpPr>
            <p:sp>
              <p:nvSpPr>
                <p:cNvPr id="209" name="Hexagon 208">
                  <a:extLst>
                    <a:ext uri="{FF2B5EF4-FFF2-40B4-BE49-F238E27FC236}">
                      <a16:creationId xmlns:a16="http://schemas.microsoft.com/office/drawing/2014/main" id="{6537EC59-B09A-8CEB-E3EA-0CD1624DC0B6}"/>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Chevron 32">
                  <a:extLst>
                    <a:ext uri="{FF2B5EF4-FFF2-40B4-BE49-F238E27FC236}">
                      <a16:creationId xmlns:a16="http://schemas.microsoft.com/office/drawing/2014/main" id="{78B3264C-F846-F2D0-149A-7130D346A5B6}"/>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1" name="Chevron 33">
                  <a:extLst>
                    <a:ext uri="{FF2B5EF4-FFF2-40B4-BE49-F238E27FC236}">
                      <a16:creationId xmlns:a16="http://schemas.microsoft.com/office/drawing/2014/main" id="{C18F47E7-DF0B-18C3-E19A-C49E1AF8556E}"/>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2" name="Oval 211">
                  <a:extLst>
                    <a:ext uri="{FF2B5EF4-FFF2-40B4-BE49-F238E27FC236}">
                      <a16:creationId xmlns:a16="http://schemas.microsoft.com/office/drawing/2014/main" id="{8E910B5D-0D66-094A-3CF9-542692C82AA3}"/>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5">
                <a:extLst>
                  <a:ext uri="{FF2B5EF4-FFF2-40B4-BE49-F238E27FC236}">
                    <a16:creationId xmlns:a16="http://schemas.microsoft.com/office/drawing/2014/main" id="{15897BF9-6C2B-C960-856F-FB37581B8AF1}"/>
                  </a:ext>
                </a:extLst>
              </p:cNvPr>
              <p:cNvGrpSpPr/>
              <p:nvPr/>
            </p:nvGrpSpPr>
            <p:grpSpPr>
              <a:xfrm>
                <a:off x="6781800" y="304800"/>
                <a:ext cx="1304143" cy="1064302"/>
                <a:chOff x="5861535" y="315726"/>
                <a:chExt cx="1078476" cy="998095"/>
              </a:xfrm>
            </p:grpSpPr>
            <p:sp>
              <p:nvSpPr>
                <p:cNvPr id="205" name="Hexagon 204">
                  <a:extLst>
                    <a:ext uri="{FF2B5EF4-FFF2-40B4-BE49-F238E27FC236}">
                      <a16:creationId xmlns:a16="http://schemas.microsoft.com/office/drawing/2014/main" id="{EEDBBF43-3952-37BB-7520-2B674AF87248}"/>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hevron 28">
                  <a:extLst>
                    <a:ext uri="{FF2B5EF4-FFF2-40B4-BE49-F238E27FC236}">
                      <a16:creationId xmlns:a16="http://schemas.microsoft.com/office/drawing/2014/main" id="{0E50A040-55E8-ACC1-780A-4BC91E1CB4CE}"/>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 name="Chevron 29">
                  <a:extLst>
                    <a:ext uri="{FF2B5EF4-FFF2-40B4-BE49-F238E27FC236}">
                      <a16:creationId xmlns:a16="http://schemas.microsoft.com/office/drawing/2014/main" id="{FED83105-508A-DB2C-553C-7457EBFB7F40}"/>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Oval 207">
                  <a:extLst>
                    <a:ext uri="{FF2B5EF4-FFF2-40B4-BE49-F238E27FC236}">
                      <a16:creationId xmlns:a16="http://schemas.microsoft.com/office/drawing/2014/main" id="{D4420FF5-E885-77D4-2364-CEDC657C83AE}"/>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20">
                <a:extLst>
                  <a:ext uri="{FF2B5EF4-FFF2-40B4-BE49-F238E27FC236}">
                    <a16:creationId xmlns:a16="http://schemas.microsoft.com/office/drawing/2014/main" id="{8186D5DC-DE7D-CF6B-EA46-8DC4191735FA}"/>
                  </a:ext>
                </a:extLst>
              </p:cNvPr>
              <p:cNvGrpSpPr/>
              <p:nvPr/>
            </p:nvGrpSpPr>
            <p:grpSpPr>
              <a:xfrm>
                <a:off x="8001000" y="304800"/>
                <a:ext cx="1304143" cy="1064302"/>
                <a:chOff x="5861535" y="315726"/>
                <a:chExt cx="1078476" cy="998095"/>
              </a:xfrm>
            </p:grpSpPr>
            <p:sp>
              <p:nvSpPr>
                <p:cNvPr id="201" name="Hexagon 200">
                  <a:extLst>
                    <a:ext uri="{FF2B5EF4-FFF2-40B4-BE49-F238E27FC236}">
                      <a16:creationId xmlns:a16="http://schemas.microsoft.com/office/drawing/2014/main" id="{334EAE09-5002-1632-17C1-339897323B84}"/>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hevron 24">
                  <a:extLst>
                    <a:ext uri="{FF2B5EF4-FFF2-40B4-BE49-F238E27FC236}">
                      <a16:creationId xmlns:a16="http://schemas.microsoft.com/office/drawing/2014/main" id="{2AAB016B-EE07-D432-42AD-29579C1124EB}"/>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3" name="Chevron 25">
                  <a:extLst>
                    <a:ext uri="{FF2B5EF4-FFF2-40B4-BE49-F238E27FC236}">
                      <a16:creationId xmlns:a16="http://schemas.microsoft.com/office/drawing/2014/main" id="{A091F8BF-7103-948E-33FE-69E50F567099}"/>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Oval 203">
                  <a:extLst>
                    <a:ext uri="{FF2B5EF4-FFF2-40B4-BE49-F238E27FC236}">
                      <a16:creationId xmlns:a16="http://schemas.microsoft.com/office/drawing/2014/main" id="{24DC4B0B-1D2D-7934-8F93-749B01D6D3A1}"/>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39" name="Group 238">
            <a:extLst>
              <a:ext uri="{FF2B5EF4-FFF2-40B4-BE49-F238E27FC236}">
                <a16:creationId xmlns:a16="http://schemas.microsoft.com/office/drawing/2014/main" id="{7592AEB9-F3B0-EDDD-8AF7-8398774BA29B}"/>
              </a:ext>
            </a:extLst>
          </p:cNvPr>
          <p:cNvGrpSpPr/>
          <p:nvPr/>
        </p:nvGrpSpPr>
        <p:grpSpPr>
          <a:xfrm>
            <a:off x="2156616" y="1426561"/>
            <a:ext cx="1164212" cy="2529064"/>
            <a:chOff x="3962400" y="1295400"/>
            <a:chExt cx="1912315" cy="4060839"/>
          </a:xfrm>
        </p:grpSpPr>
        <p:sp>
          <p:nvSpPr>
            <p:cNvPr id="240" name="Rounded Rectangle 152">
              <a:extLst>
                <a:ext uri="{FF2B5EF4-FFF2-40B4-BE49-F238E27FC236}">
                  <a16:creationId xmlns:a16="http://schemas.microsoft.com/office/drawing/2014/main" id="{65BCA6A9-6F69-AAA2-6C9F-313034B5F9DF}"/>
                </a:ext>
              </a:extLst>
            </p:cNvPr>
            <p:cNvSpPr/>
            <p:nvPr/>
          </p:nvSpPr>
          <p:spPr>
            <a:xfrm>
              <a:off x="4419600" y="1295400"/>
              <a:ext cx="1219200" cy="24384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4107A51E-CED6-970F-D3CD-60D4AC05A71D}"/>
                </a:ext>
              </a:extLst>
            </p:cNvPr>
            <p:cNvSpPr/>
            <p:nvPr/>
          </p:nvSpPr>
          <p:spPr>
            <a:xfrm rot="4427519">
              <a:off x="4552798" y="4918728"/>
              <a:ext cx="282778" cy="592243"/>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DFE64014-5F5F-F99F-B0B1-3EB111F116F8}"/>
                </a:ext>
              </a:extLst>
            </p:cNvPr>
            <p:cNvSpPr/>
            <p:nvPr/>
          </p:nvSpPr>
          <p:spPr>
            <a:xfrm rot="17172481" flipH="1">
              <a:off x="5084646" y="4918038"/>
              <a:ext cx="273919" cy="58236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5FB5240F-6A5B-C865-78EC-7230161C9FBA}"/>
                </a:ext>
              </a:extLst>
            </p:cNvPr>
            <p:cNvSpPr/>
            <p:nvPr/>
          </p:nvSpPr>
          <p:spPr>
            <a:xfrm rot="2820608">
              <a:off x="4009673" y="3900311"/>
              <a:ext cx="299624" cy="3941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8292E7C8-6E46-8D4F-463A-2914AC34220F}"/>
                </a:ext>
              </a:extLst>
            </p:cNvPr>
            <p:cNvSpPr/>
            <p:nvPr/>
          </p:nvSpPr>
          <p:spPr>
            <a:xfrm rot="19411276">
              <a:off x="5535465" y="3858615"/>
              <a:ext cx="339250" cy="5331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rapezoid 244">
              <a:extLst>
                <a:ext uri="{FF2B5EF4-FFF2-40B4-BE49-F238E27FC236}">
                  <a16:creationId xmlns:a16="http://schemas.microsoft.com/office/drawing/2014/main" id="{C2E5536B-130D-0AA0-BFF4-85BA8DFA2706}"/>
                </a:ext>
              </a:extLst>
            </p:cNvPr>
            <p:cNvSpPr/>
            <p:nvPr/>
          </p:nvSpPr>
          <p:spPr>
            <a:xfrm rot="1325721">
              <a:off x="4281806" y="2533273"/>
              <a:ext cx="600004" cy="1672043"/>
            </a:xfrm>
            <a:prstGeom prst="trapezoid">
              <a:avLst>
                <a:gd name="adj" fmla="val 29408"/>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rapezoid 245">
              <a:extLst>
                <a:ext uri="{FF2B5EF4-FFF2-40B4-BE49-F238E27FC236}">
                  <a16:creationId xmlns:a16="http://schemas.microsoft.com/office/drawing/2014/main" id="{9F3E3005-9FCF-78A6-702C-B3BCD6089700}"/>
                </a:ext>
              </a:extLst>
            </p:cNvPr>
            <p:cNvSpPr/>
            <p:nvPr/>
          </p:nvSpPr>
          <p:spPr>
            <a:xfrm rot="20373468">
              <a:off x="5073698" y="2566731"/>
              <a:ext cx="600004" cy="1672043"/>
            </a:xfrm>
            <a:prstGeom prst="trapezoid">
              <a:avLst>
                <a:gd name="adj" fmla="val 29408"/>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246">
              <a:extLst>
                <a:ext uri="{FF2B5EF4-FFF2-40B4-BE49-F238E27FC236}">
                  <a16:creationId xmlns:a16="http://schemas.microsoft.com/office/drawing/2014/main" id="{14D37321-6E92-A488-6043-D5E25F077070}"/>
                </a:ext>
              </a:extLst>
            </p:cNvPr>
            <p:cNvSpPr/>
            <p:nvPr/>
          </p:nvSpPr>
          <p:spPr>
            <a:xfrm>
              <a:off x="4370370" y="3853426"/>
              <a:ext cx="1219200" cy="1371600"/>
            </a:xfrm>
            <a:prstGeom prst="trapezoid">
              <a:avLst>
                <a:gd name="adj" fmla="val 2940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rapezoid 247">
              <a:extLst>
                <a:ext uri="{FF2B5EF4-FFF2-40B4-BE49-F238E27FC236}">
                  <a16:creationId xmlns:a16="http://schemas.microsoft.com/office/drawing/2014/main" id="{318241F4-70F3-4EC5-E7C5-FF4D668070DB}"/>
                </a:ext>
              </a:extLst>
            </p:cNvPr>
            <p:cNvSpPr/>
            <p:nvPr/>
          </p:nvSpPr>
          <p:spPr>
            <a:xfrm>
              <a:off x="4446570" y="2710426"/>
              <a:ext cx="1066800" cy="2242574"/>
            </a:xfrm>
            <a:prstGeom prst="trapezoid">
              <a:avLst>
                <a:gd name="adj" fmla="val 35469"/>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14">
              <a:extLst>
                <a:ext uri="{FF2B5EF4-FFF2-40B4-BE49-F238E27FC236}">
                  <a16:creationId xmlns:a16="http://schemas.microsoft.com/office/drawing/2014/main" id="{553595F6-97C3-43DE-27CA-F246B693B907}"/>
                </a:ext>
              </a:extLst>
            </p:cNvPr>
            <p:cNvSpPr/>
            <p:nvPr/>
          </p:nvSpPr>
          <p:spPr>
            <a:xfrm>
              <a:off x="4495800" y="1491226"/>
              <a:ext cx="1049886"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0" name="Group 168">
              <a:extLst>
                <a:ext uri="{FF2B5EF4-FFF2-40B4-BE49-F238E27FC236}">
                  <a16:creationId xmlns:a16="http://schemas.microsoft.com/office/drawing/2014/main" id="{607C0CC4-A690-9ED8-40F9-4C856CCCB4F4}"/>
                </a:ext>
              </a:extLst>
            </p:cNvPr>
            <p:cNvGrpSpPr/>
            <p:nvPr/>
          </p:nvGrpSpPr>
          <p:grpSpPr>
            <a:xfrm>
              <a:off x="4495800" y="2819400"/>
              <a:ext cx="928253" cy="877389"/>
              <a:chOff x="6019800" y="2200060"/>
              <a:chExt cx="2387356" cy="2664162"/>
            </a:xfrm>
          </p:grpSpPr>
          <p:sp>
            <p:nvSpPr>
              <p:cNvPr id="263" name="Flowchart: Preparation 262">
                <a:extLst>
                  <a:ext uri="{FF2B5EF4-FFF2-40B4-BE49-F238E27FC236}">
                    <a16:creationId xmlns:a16="http://schemas.microsoft.com/office/drawing/2014/main" id="{DDCEFE86-217D-2AA8-1902-9E9768F75563}"/>
                  </a:ext>
                </a:extLst>
              </p:cNvPr>
              <p:cNvSpPr/>
              <p:nvPr/>
            </p:nvSpPr>
            <p:spPr>
              <a:xfrm rot="19309083">
                <a:off x="6366059" y="2918150"/>
                <a:ext cx="609600" cy="838200"/>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lowchart: Preparation 263">
                <a:extLst>
                  <a:ext uri="{FF2B5EF4-FFF2-40B4-BE49-F238E27FC236}">
                    <a16:creationId xmlns:a16="http://schemas.microsoft.com/office/drawing/2014/main" id="{A42787B3-0215-BDC9-BA11-EB4DA76E05B3}"/>
                  </a:ext>
                </a:extLst>
              </p:cNvPr>
              <p:cNvSpPr/>
              <p:nvPr/>
            </p:nvSpPr>
            <p:spPr>
              <a:xfrm rot="1998516">
                <a:off x="7571477" y="2917933"/>
                <a:ext cx="609600" cy="838200"/>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lowchart: Preparation 264">
                <a:extLst>
                  <a:ext uri="{FF2B5EF4-FFF2-40B4-BE49-F238E27FC236}">
                    <a16:creationId xmlns:a16="http://schemas.microsoft.com/office/drawing/2014/main" id="{7DFC849F-CCD5-2B61-F309-26483CA51424}"/>
                  </a:ext>
                </a:extLst>
              </p:cNvPr>
              <p:cNvSpPr/>
              <p:nvPr/>
            </p:nvSpPr>
            <p:spPr>
              <a:xfrm>
                <a:off x="6019800" y="2209800"/>
                <a:ext cx="609600" cy="838200"/>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lowchart: Preparation 265">
                <a:extLst>
                  <a:ext uri="{FF2B5EF4-FFF2-40B4-BE49-F238E27FC236}">
                    <a16:creationId xmlns:a16="http://schemas.microsoft.com/office/drawing/2014/main" id="{ED2D71FE-C24D-AD80-239C-E3D4794FB5FC}"/>
                  </a:ext>
                </a:extLst>
              </p:cNvPr>
              <p:cNvSpPr/>
              <p:nvPr/>
            </p:nvSpPr>
            <p:spPr>
              <a:xfrm rot="934709">
                <a:off x="7797556" y="2200060"/>
                <a:ext cx="609600" cy="838200"/>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lowchart: Summing Junction 266">
                <a:extLst>
                  <a:ext uri="{FF2B5EF4-FFF2-40B4-BE49-F238E27FC236}">
                    <a16:creationId xmlns:a16="http://schemas.microsoft.com/office/drawing/2014/main" id="{3AA141C1-7545-1E24-8AEB-F6C738C421E8}"/>
                  </a:ext>
                </a:extLst>
              </p:cNvPr>
              <p:cNvSpPr/>
              <p:nvPr/>
            </p:nvSpPr>
            <p:spPr>
              <a:xfrm>
                <a:off x="6705600" y="3429000"/>
                <a:ext cx="1143000" cy="914400"/>
              </a:xfrm>
              <a:prstGeom prst="flowChartSummingJuncti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Diamond 267">
                <a:extLst>
                  <a:ext uri="{FF2B5EF4-FFF2-40B4-BE49-F238E27FC236}">
                    <a16:creationId xmlns:a16="http://schemas.microsoft.com/office/drawing/2014/main" id="{0ED68B30-36AD-A77B-8B48-B971788E1715}"/>
                  </a:ext>
                </a:extLst>
              </p:cNvPr>
              <p:cNvSpPr/>
              <p:nvPr/>
            </p:nvSpPr>
            <p:spPr>
              <a:xfrm>
                <a:off x="7010400" y="3505200"/>
                <a:ext cx="533400" cy="8382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iamond 268">
                <a:extLst>
                  <a:ext uri="{FF2B5EF4-FFF2-40B4-BE49-F238E27FC236}">
                    <a16:creationId xmlns:a16="http://schemas.microsoft.com/office/drawing/2014/main" id="{595427AC-B958-FB29-DE66-CA6714357E8C}"/>
                  </a:ext>
                </a:extLst>
              </p:cNvPr>
              <p:cNvSpPr/>
              <p:nvPr/>
            </p:nvSpPr>
            <p:spPr>
              <a:xfrm rot="3138256">
                <a:off x="6518646" y="4088188"/>
                <a:ext cx="343528" cy="545258"/>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Diamond 269">
                <a:extLst>
                  <a:ext uri="{FF2B5EF4-FFF2-40B4-BE49-F238E27FC236}">
                    <a16:creationId xmlns:a16="http://schemas.microsoft.com/office/drawing/2014/main" id="{746DAF3B-9661-4E20-68B8-6121DAF75AF0}"/>
                  </a:ext>
                </a:extLst>
              </p:cNvPr>
              <p:cNvSpPr/>
              <p:nvPr/>
            </p:nvSpPr>
            <p:spPr>
              <a:xfrm rot="720991">
                <a:off x="6866988" y="4318964"/>
                <a:ext cx="343528" cy="545258"/>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Diamond 270">
                <a:extLst>
                  <a:ext uri="{FF2B5EF4-FFF2-40B4-BE49-F238E27FC236}">
                    <a16:creationId xmlns:a16="http://schemas.microsoft.com/office/drawing/2014/main" id="{C1536158-2DAE-566F-62FD-B1CC5FB05980}"/>
                  </a:ext>
                </a:extLst>
              </p:cNvPr>
              <p:cNvSpPr/>
              <p:nvPr/>
            </p:nvSpPr>
            <p:spPr>
              <a:xfrm rot="20338237">
                <a:off x="7428693" y="4318964"/>
                <a:ext cx="343528" cy="545258"/>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Diamond 271">
                <a:extLst>
                  <a:ext uri="{FF2B5EF4-FFF2-40B4-BE49-F238E27FC236}">
                    <a16:creationId xmlns:a16="http://schemas.microsoft.com/office/drawing/2014/main" id="{045F3407-A267-583A-A884-C53DEB43FEE4}"/>
                  </a:ext>
                </a:extLst>
              </p:cNvPr>
              <p:cNvSpPr/>
              <p:nvPr/>
            </p:nvSpPr>
            <p:spPr>
              <a:xfrm rot="18273102">
                <a:off x="7755263" y="4096897"/>
                <a:ext cx="343528" cy="545258"/>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Diamond 272">
                <a:extLst>
                  <a:ext uri="{FF2B5EF4-FFF2-40B4-BE49-F238E27FC236}">
                    <a16:creationId xmlns:a16="http://schemas.microsoft.com/office/drawing/2014/main" id="{DD50E058-59F6-5627-996A-713362B4ABB4}"/>
                  </a:ext>
                </a:extLst>
              </p:cNvPr>
              <p:cNvSpPr/>
              <p:nvPr/>
            </p:nvSpPr>
            <p:spPr>
              <a:xfrm>
                <a:off x="7169041" y="3801290"/>
                <a:ext cx="237599" cy="304689"/>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86">
              <a:extLst>
                <a:ext uri="{FF2B5EF4-FFF2-40B4-BE49-F238E27FC236}">
                  <a16:creationId xmlns:a16="http://schemas.microsoft.com/office/drawing/2014/main" id="{574CAD48-B06D-F85E-6029-ECCC442DC10B}"/>
                </a:ext>
              </a:extLst>
            </p:cNvPr>
            <p:cNvGrpSpPr/>
            <p:nvPr/>
          </p:nvGrpSpPr>
          <p:grpSpPr>
            <a:xfrm>
              <a:off x="4349232" y="1434590"/>
              <a:ext cx="1371600" cy="467360"/>
              <a:chOff x="4887815" y="1732785"/>
              <a:chExt cx="2590800" cy="701040"/>
            </a:xfrm>
          </p:grpSpPr>
          <p:sp>
            <p:nvSpPr>
              <p:cNvPr id="252" name="Rounded Rectangle 164">
                <a:extLst>
                  <a:ext uri="{FF2B5EF4-FFF2-40B4-BE49-F238E27FC236}">
                    <a16:creationId xmlns:a16="http://schemas.microsoft.com/office/drawing/2014/main" id="{78F1C0F1-304B-E374-E255-451AC36FCCAA}"/>
                  </a:ext>
                </a:extLst>
              </p:cNvPr>
              <p:cNvSpPr/>
              <p:nvPr/>
            </p:nvSpPr>
            <p:spPr>
              <a:xfrm>
                <a:off x="4887815" y="1732785"/>
                <a:ext cx="2590800" cy="6858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Isosceles Triangle 252">
                <a:extLst>
                  <a:ext uri="{FF2B5EF4-FFF2-40B4-BE49-F238E27FC236}">
                    <a16:creationId xmlns:a16="http://schemas.microsoft.com/office/drawing/2014/main" id="{CCBCE08A-75F3-928C-2D9A-3E5DCCB67E98}"/>
                  </a:ext>
                </a:extLst>
              </p:cNvPr>
              <p:cNvSpPr/>
              <p:nvPr/>
            </p:nvSpPr>
            <p:spPr>
              <a:xfrm rot="10960979">
                <a:off x="4968302" y="1757379"/>
                <a:ext cx="219641" cy="658923"/>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Isosceles Triangle 253">
                <a:extLst>
                  <a:ext uri="{FF2B5EF4-FFF2-40B4-BE49-F238E27FC236}">
                    <a16:creationId xmlns:a16="http://schemas.microsoft.com/office/drawing/2014/main" id="{1CBB35FD-5622-E284-13C3-BEF65BFBD0A8}"/>
                  </a:ext>
                </a:extLst>
              </p:cNvPr>
              <p:cNvSpPr/>
              <p:nvPr/>
            </p:nvSpPr>
            <p:spPr>
              <a:xfrm rot="10960979">
                <a:off x="5623621" y="1761733"/>
                <a:ext cx="219641" cy="658923"/>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Isosceles Triangle 254">
                <a:extLst>
                  <a:ext uri="{FF2B5EF4-FFF2-40B4-BE49-F238E27FC236}">
                    <a16:creationId xmlns:a16="http://schemas.microsoft.com/office/drawing/2014/main" id="{1E6BF572-AD63-E21B-6028-EF6FC8E89A20}"/>
                  </a:ext>
                </a:extLst>
              </p:cNvPr>
              <p:cNvSpPr/>
              <p:nvPr/>
            </p:nvSpPr>
            <p:spPr>
              <a:xfrm rot="10960979">
                <a:off x="6339901" y="1757379"/>
                <a:ext cx="219641" cy="658923"/>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Isosceles Triangle 255">
                <a:extLst>
                  <a:ext uri="{FF2B5EF4-FFF2-40B4-BE49-F238E27FC236}">
                    <a16:creationId xmlns:a16="http://schemas.microsoft.com/office/drawing/2014/main" id="{32220D06-C206-8B42-A562-2241A3368BC7}"/>
                  </a:ext>
                </a:extLst>
              </p:cNvPr>
              <p:cNvSpPr/>
              <p:nvPr/>
            </p:nvSpPr>
            <p:spPr>
              <a:xfrm rot="10960979">
                <a:off x="7101901" y="1757379"/>
                <a:ext cx="219641" cy="658923"/>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Isosceles Triangle 256">
                <a:extLst>
                  <a:ext uri="{FF2B5EF4-FFF2-40B4-BE49-F238E27FC236}">
                    <a16:creationId xmlns:a16="http://schemas.microsoft.com/office/drawing/2014/main" id="{063AACA3-CA43-7FAB-BAA1-9BDC776393C0}"/>
                  </a:ext>
                </a:extLst>
              </p:cNvPr>
              <p:cNvSpPr/>
              <p:nvPr/>
            </p:nvSpPr>
            <p:spPr>
              <a:xfrm rot="10800000" flipH="1" flipV="1">
                <a:off x="5334000" y="2057400"/>
                <a:ext cx="195280" cy="361185"/>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Isosceles Triangle 257">
                <a:extLst>
                  <a:ext uri="{FF2B5EF4-FFF2-40B4-BE49-F238E27FC236}">
                    <a16:creationId xmlns:a16="http://schemas.microsoft.com/office/drawing/2014/main" id="{5D176EBE-08BB-8095-B900-49B7676D1EBC}"/>
                  </a:ext>
                </a:extLst>
              </p:cNvPr>
              <p:cNvSpPr/>
              <p:nvPr/>
            </p:nvSpPr>
            <p:spPr>
              <a:xfrm rot="10800000" flipH="1" flipV="1">
                <a:off x="5971903" y="2072640"/>
                <a:ext cx="195280" cy="361185"/>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Isosceles Triangle 258">
                <a:extLst>
                  <a:ext uri="{FF2B5EF4-FFF2-40B4-BE49-F238E27FC236}">
                    <a16:creationId xmlns:a16="http://schemas.microsoft.com/office/drawing/2014/main" id="{D40FE30F-FC85-FFB3-A08B-975E024009A0}"/>
                  </a:ext>
                </a:extLst>
              </p:cNvPr>
              <p:cNvSpPr/>
              <p:nvPr/>
            </p:nvSpPr>
            <p:spPr>
              <a:xfrm rot="10800000" flipH="1" flipV="1">
                <a:off x="6701246" y="2066108"/>
                <a:ext cx="195280" cy="361185"/>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Chevron 172">
                <a:extLst>
                  <a:ext uri="{FF2B5EF4-FFF2-40B4-BE49-F238E27FC236}">
                    <a16:creationId xmlns:a16="http://schemas.microsoft.com/office/drawing/2014/main" id="{21E9A2CC-8411-C152-6E47-AF46476D04B3}"/>
                  </a:ext>
                </a:extLst>
              </p:cNvPr>
              <p:cNvSpPr/>
              <p:nvPr/>
            </p:nvSpPr>
            <p:spPr>
              <a:xfrm rot="16200000">
                <a:off x="5307874" y="1857103"/>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1" name="Chevron 173">
                <a:extLst>
                  <a:ext uri="{FF2B5EF4-FFF2-40B4-BE49-F238E27FC236}">
                    <a16:creationId xmlns:a16="http://schemas.microsoft.com/office/drawing/2014/main" id="{F0C54C7B-3825-63F1-0420-C0E8663C282A}"/>
                  </a:ext>
                </a:extLst>
              </p:cNvPr>
              <p:cNvSpPr/>
              <p:nvPr/>
            </p:nvSpPr>
            <p:spPr>
              <a:xfrm rot="16200000">
                <a:off x="5943600" y="1852749"/>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Chevron 174">
                <a:extLst>
                  <a:ext uri="{FF2B5EF4-FFF2-40B4-BE49-F238E27FC236}">
                    <a16:creationId xmlns:a16="http://schemas.microsoft.com/office/drawing/2014/main" id="{2AB49EE2-1314-D67E-BE24-0E0749C501A0}"/>
                  </a:ext>
                </a:extLst>
              </p:cNvPr>
              <p:cNvSpPr/>
              <p:nvPr/>
            </p:nvSpPr>
            <p:spPr>
              <a:xfrm rot="16200000">
                <a:off x="6701245" y="1826623"/>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74" name="Group 273">
            <a:extLst>
              <a:ext uri="{FF2B5EF4-FFF2-40B4-BE49-F238E27FC236}">
                <a16:creationId xmlns:a16="http://schemas.microsoft.com/office/drawing/2014/main" id="{ECBF0D3C-65C2-B675-6BC9-31560056DDE4}"/>
              </a:ext>
            </a:extLst>
          </p:cNvPr>
          <p:cNvGrpSpPr/>
          <p:nvPr/>
        </p:nvGrpSpPr>
        <p:grpSpPr>
          <a:xfrm>
            <a:off x="5421323" y="1389324"/>
            <a:ext cx="1298052" cy="2543473"/>
            <a:chOff x="6261280" y="557771"/>
            <a:chExt cx="2997228" cy="5919037"/>
          </a:xfrm>
        </p:grpSpPr>
        <p:sp>
          <p:nvSpPr>
            <p:cNvPr id="275" name="Oval 274">
              <a:extLst>
                <a:ext uri="{FF2B5EF4-FFF2-40B4-BE49-F238E27FC236}">
                  <a16:creationId xmlns:a16="http://schemas.microsoft.com/office/drawing/2014/main" id="{3A1A24EE-F622-5C4A-FA3A-CA7D0314322B}"/>
                </a:ext>
              </a:extLst>
            </p:cNvPr>
            <p:cNvSpPr/>
            <p:nvPr/>
          </p:nvSpPr>
          <p:spPr>
            <a:xfrm rot="1447568" flipH="1">
              <a:off x="6261280" y="3700338"/>
              <a:ext cx="543917" cy="7990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55BD3085-6D5F-6C5E-3FA5-CABD9E5730DB}"/>
                </a:ext>
              </a:extLst>
            </p:cNvPr>
            <p:cNvSpPr/>
            <p:nvPr/>
          </p:nvSpPr>
          <p:spPr>
            <a:xfrm rot="20075884" flipH="1">
              <a:off x="8714591" y="3702017"/>
              <a:ext cx="543917" cy="7990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Group 61">
              <a:extLst>
                <a:ext uri="{FF2B5EF4-FFF2-40B4-BE49-F238E27FC236}">
                  <a16:creationId xmlns:a16="http://schemas.microsoft.com/office/drawing/2014/main" id="{5A504E0E-D70C-E8E0-1123-4DB5EDAE1603}"/>
                </a:ext>
              </a:extLst>
            </p:cNvPr>
            <p:cNvGrpSpPr/>
            <p:nvPr/>
          </p:nvGrpSpPr>
          <p:grpSpPr>
            <a:xfrm>
              <a:off x="6989629" y="5695745"/>
              <a:ext cx="726719" cy="722828"/>
              <a:chOff x="7122338" y="5361709"/>
              <a:chExt cx="520849" cy="515905"/>
            </a:xfrm>
          </p:grpSpPr>
          <p:sp>
            <p:nvSpPr>
              <p:cNvPr id="346" name="Oval 345">
                <a:extLst>
                  <a:ext uri="{FF2B5EF4-FFF2-40B4-BE49-F238E27FC236}">
                    <a16:creationId xmlns:a16="http://schemas.microsoft.com/office/drawing/2014/main" id="{036BF43D-6CB4-91D7-0ACC-FDE278DB22B3}"/>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F776E9F7-FEEB-12AE-1E14-F34E63974034}"/>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60">
              <a:extLst>
                <a:ext uri="{FF2B5EF4-FFF2-40B4-BE49-F238E27FC236}">
                  <a16:creationId xmlns:a16="http://schemas.microsoft.com/office/drawing/2014/main" id="{EE1B9F1E-7D16-DF10-2760-96A38A9C091C}"/>
                </a:ext>
              </a:extLst>
            </p:cNvPr>
            <p:cNvGrpSpPr/>
            <p:nvPr/>
          </p:nvGrpSpPr>
          <p:grpSpPr>
            <a:xfrm>
              <a:off x="7675869" y="5753980"/>
              <a:ext cx="726719" cy="722828"/>
              <a:chOff x="7122338" y="5361709"/>
              <a:chExt cx="520849" cy="515905"/>
            </a:xfrm>
          </p:grpSpPr>
          <p:sp>
            <p:nvSpPr>
              <p:cNvPr id="344" name="Oval 343">
                <a:extLst>
                  <a:ext uri="{FF2B5EF4-FFF2-40B4-BE49-F238E27FC236}">
                    <a16:creationId xmlns:a16="http://schemas.microsoft.com/office/drawing/2014/main" id="{E91E8B83-4C58-805E-ED0B-DBCCD05762EF}"/>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471F48E0-EEFF-BB2B-AD15-80A0295A55E5}"/>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9" name="Trapezoid 278">
              <a:extLst>
                <a:ext uri="{FF2B5EF4-FFF2-40B4-BE49-F238E27FC236}">
                  <a16:creationId xmlns:a16="http://schemas.microsoft.com/office/drawing/2014/main" id="{307ABEE2-D7A7-3C46-6D11-425AEBDAF561}"/>
                </a:ext>
              </a:extLst>
            </p:cNvPr>
            <p:cNvSpPr/>
            <p:nvPr/>
          </p:nvSpPr>
          <p:spPr>
            <a:xfrm flipH="1">
              <a:off x="6938082" y="4760761"/>
              <a:ext cx="1522574" cy="1281156"/>
            </a:xfrm>
            <a:prstGeom prst="trapezoid">
              <a:avLst>
                <a:gd name="adj" fmla="val 8711"/>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rapezoid 279">
              <a:extLst>
                <a:ext uri="{FF2B5EF4-FFF2-40B4-BE49-F238E27FC236}">
                  <a16:creationId xmlns:a16="http://schemas.microsoft.com/office/drawing/2014/main" id="{265668AB-AC3D-E1C8-C58A-B1ACC315DC99}"/>
                </a:ext>
              </a:extLst>
            </p:cNvPr>
            <p:cNvSpPr/>
            <p:nvPr/>
          </p:nvSpPr>
          <p:spPr>
            <a:xfrm rot="19879197" flipH="1">
              <a:off x="8119584" y="2175434"/>
              <a:ext cx="870284" cy="2053295"/>
            </a:xfrm>
            <a:prstGeom prst="trapezoid">
              <a:avLst>
                <a:gd name="adj" fmla="val 35984"/>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rapezoid 280">
              <a:extLst>
                <a:ext uri="{FF2B5EF4-FFF2-40B4-BE49-F238E27FC236}">
                  <a16:creationId xmlns:a16="http://schemas.microsoft.com/office/drawing/2014/main" id="{D2CE667D-BD82-8C26-1D21-A417B5AB7E14}"/>
                </a:ext>
              </a:extLst>
            </p:cNvPr>
            <p:cNvSpPr/>
            <p:nvPr/>
          </p:nvSpPr>
          <p:spPr>
            <a:xfrm rot="1667365" flipH="1">
              <a:off x="6595940" y="1965370"/>
              <a:ext cx="938508" cy="2297386"/>
            </a:xfrm>
            <a:prstGeom prst="trapezoid">
              <a:avLst>
                <a:gd name="adj" fmla="val 35984"/>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rapezoid 281">
              <a:extLst>
                <a:ext uri="{FF2B5EF4-FFF2-40B4-BE49-F238E27FC236}">
                  <a16:creationId xmlns:a16="http://schemas.microsoft.com/office/drawing/2014/main" id="{0048FB03-A1D5-D12B-1169-11B5E8384BF4}"/>
                </a:ext>
              </a:extLst>
            </p:cNvPr>
            <p:cNvSpPr/>
            <p:nvPr/>
          </p:nvSpPr>
          <p:spPr>
            <a:xfrm flipH="1">
              <a:off x="6938082" y="2198449"/>
              <a:ext cx="1701099" cy="3309651"/>
            </a:xfrm>
            <a:prstGeom prst="trapezoid">
              <a:avLst>
                <a:gd name="adj" fmla="val 35984"/>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Isosceles Triangle 282">
              <a:extLst>
                <a:ext uri="{FF2B5EF4-FFF2-40B4-BE49-F238E27FC236}">
                  <a16:creationId xmlns:a16="http://schemas.microsoft.com/office/drawing/2014/main" id="{71DFD5C1-5E96-0A44-6B8A-768563E68B3E}"/>
                </a:ext>
              </a:extLst>
            </p:cNvPr>
            <p:cNvSpPr/>
            <p:nvPr/>
          </p:nvSpPr>
          <p:spPr>
            <a:xfrm rot="10800000">
              <a:off x="7477922" y="2369625"/>
              <a:ext cx="637913" cy="797515"/>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Freeform: Shape 283">
              <a:extLst>
                <a:ext uri="{FF2B5EF4-FFF2-40B4-BE49-F238E27FC236}">
                  <a16:creationId xmlns:a16="http://schemas.microsoft.com/office/drawing/2014/main" id="{284EA660-9824-B648-5477-664D9AF751C1}"/>
                </a:ext>
              </a:extLst>
            </p:cNvPr>
            <p:cNvSpPr/>
            <p:nvPr/>
          </p:nvSpPr>
          <p:spPr>
            <a:xfrm rot="5137497">
              <a:off x="6756949" y="688750"/>
              <a:ext cx="1987214" cy="1828183"/>
            </a:xfrm>
            <a:custGeom>
              <a:avLst/>
              <a:gdLst>
                <a:gd name="connsiteX0" fmla="*/ 17449 w 1987214"/>
                <a:gd name="connsiteY0" fmla="*/ 515848 h 1828183"/>
                <a:gd name="connsiteX1" fmla="*/ 26914 w 1987214"/>
                <a:gd name="connsiteY1" fmla="*/ 475822 h 1828183"/>
                <a:gd name="connsiteX2" fmla="*/ 92963 w 1987214"/>
                <a:gd name="connsiteY2" fmla="*/ 403986 h 1828183"/>
                <a:gd name="connsiteX3" fmla="*/ 93143 w 1987214"/>
                <a:gd name="connsiteY3" fmla="*/ 403576 h 1828183"/>
                <a:gd name="connsiteX4" fmla="*/ 119072 w 1987214"/>
                <a:gd name="connsiteY4" fmla="*/ 344849 h 1828183"/>
                <a:gd name="connsiteX5" fmla="*/ 158894 w 1987214"/>
                <a:gd name="connsiteY5" fmla="*/ 310353 h 1828183"/>
                <a:gd name="connsiteX6" fmla="*/ 191363 w 1987214"/>
                <a:gd name="connsiteY6" fmla="*/ 305754 h 1828183"/>
                <a:gd name="connsiteX7" fmla="*/ 205664 w 1987214"/>
                <a:gd name="connsiteY7" fmla="*/ 312232 h 1828183"/>
                <a:gd name="connsiteX8" fmla="*/ 247908 w 1987214"/>
                <a:gd name="connsiteY8" fmla="*/ 293566 h 1828183"/>
                <a:gd name="connsiteX9" fmla="*/ 269877 w 1987214"/>
                <a:gd name="connsiteY9" fmla="*/ 289682 h 1828183"/>
                <a:gd name="connsiteX10" fmla="*/ 270626 w 1987214"/>
                <a:gd name="connsiteY10" fmla="*/ 289361 h 1828183"/>
                <a:gd name="connsiteX11" fmla="*/ 272410 w 1987214"/>
                <a:gd name="connsiteY11" fmla="*/ 289235 h 1828183"/>
                <a:gd name="connsiteX12" fmla="*/ 308535 w 1987214"/>
                <a:gd name="connsiteY12" fmla="*/ 282847 h 1828183"/>
                <a:gd name="connsiteX13" fmla="*/ 310113 w 1987214"/>
                <a:gd name="connsiteY13" fmla="*/ 280150 h 1828183"/>
                <a:gd name="connsiteX14" fmla="*/ 383604 w 1987214"/>
                <a:gd name="connsiteY14" fmla="*/ 133214 h 1828183"/>
                <a:gd name="connsiteX15" fmla="*/ 741118 w 1987214"/>
                <a:gd name="connsiteY15" fmla="*/ 99644 h 1828183"/>
                <a:gd name="connsiteX16" fmla="*/ 741197 w 1987214"/>
                <a:gd name="connsiteY16" fmla="*/ 99588 h 1828183"/>
                <a:gd name="connsiteX17" fmla="*/ 812296 w 1987214"/>
                <a:gd name="connsiteY17" fmla="*/ 49100 h 1828183"/>
                <a:gd name="connsiteX18" fmla="*/ 1101575 w 1987214"/>
                <a:gd name="connsiteY18" fmla="*/ 64796 h 1828183"/>
                <a:gd name="connsiteX19" fmla="*/ 1102859 w 1987214"/>
                <a:gd name="connsiteY19" fmla="*/ 63845 h 1828183"/>
                <a:gd name="connsiteX20" fmla="*/ 1159326 w 1987214"/>
                <a:gd name="connsiteY20" fmla="*/ 22088 h 1828183"/>
                <a:gd name="connsiteX21" fmla="*/ 1242030 w 1987214"/>
                <a:gd name="connsiteY21" fmla="*/ 1162 h 1828183"/>
                <a:gd name="connsiteX22" fmla="*/ 1338819 w 1987214"/>
                <a:gd name="connsiteY22" fmla="*/ 8754 h 1828183"/>
                <a:gd name="connsiteX23" fmla="*/ 1413979 w 1987214"/>
                <a:gd name="connsiteY23" fmla="*/ 44990 h 1828183"/>
                <a:gd name="connsiteX24" fmla="*/ 1416223 w 1987214"/>
                <a:gd name="connsiteY24" fmla="*/ 46071 h 1828183"/>
                <a:gd name="connsiteX25" fmla="*/ 1591821 w 1987214"/>
                <a:gd name="connsiteY25" fmla="*/ 637 h 1828183"/>
                <a:gd name="connsiteX26" fmla="*/ 1656357 w 1987214"/>
                <a:gd name="connsiteY26" fmla="*/ 10809 h 1828183"/>
                <a:gd name="connsiteX27" fmla="*/ 1778130 w 1987214"/>
                <a:gd name="connsiteY27" fmla="*/ 107008 h 1828183"/>
                <a:gd name="connsiteX28" fmla="*/ 1778793 w 1987214"/>
                <a:gd name="connsiteY28" fmla="*/ 107180 h 1828183"/>
                <a:gd name="connsiteX29" fmla="*/ 1830284 w 1987214"/>
                <a:gd name="connsiteY29" fmla="*/ 120505 h 1828183"/>
                <a:gd name="connsiteX30" fmla="*/ 1934409 w 1987214"/>
                <a:gd name="connsiteY30" fmla="*/ 200372 h 1828183"/>
                <a:gd name="connsiteX31" fmla="*/ 1927414 w 1987214"/>
                <a:gd name="connsiteY31" fmla="*/ 301611 h 1828183"/>
                <a:gd name="connsiteX32" fmla="*/ 1978512 w 1987214"/>
                <a:gd name="connsiteY32" fmla="*/ 456403 h 1828183"/>
                <a:gd name="connsiteX33" fmla="*/ 1739146 w 1987214"/>
                <a:gd name="connsiteY33" fmla="*/ 591900 h 1828183"/>
                <a:gd name="connsiteX34" fmla="*/ 1653457 w 1987214"/>
                <a:gd name="connsiteY34" fmla="*/ 708004 h 1828183"/>
                <a:gd name="connsiteX35" fmla="*/ 1361713 w 1987214"/>
                <a:gd name="connsiteY35" fmla="*/ 722062 h 1828183"/>
                <a:gd name="connsiteX36" fmla="*/ 1153227 w 1987214"/>
                <a:gd name="connsiteY36" fmla="*/ 845923 h 1828183"/>
                <a:gd name="connsiteX37" fmla="*/ 846683 w 1987214"/>
                <a:gd name="connsiteY37" fmla="*/ 770319 h 1828183"/>
                <a:gd name="connsiteX38" fmla="*/ 534038 w 1987214"/>
                <a:gd name="connsiteY38" fmla="*/ 779418 h 1828183"/>
                <a:gd name="connsiteX39" fmla="*/ 512400 w 1987214"/>
                <a:gd name="connsiteY39" fmla="*/ 771124 h 1828183"/>
                <a:gd name="connsiteX40" fmla="*/ 518081 w 1987214"/>
                <a:gd name="connsiteY40" fmla="*/ 786654 h 1828183"/>
                <a:gd name="connsiteX41" fmla="*/ 525350 w 1987214"/>
                <a:gd name="connsiteY41" fmla="*/ 831642 h 1828183"/>
                <a:gd name="connsiteX42" fmla="*/ 512399 w 1987214"/>
                <a:gd name="connsiteY42" fmla="*/ 939317 h 1828183"/>
                <a:gd name="connsiteX43" fmla="*/ 497233 w 1987214"/>
                <a:gd name="connsiteY43" fmla="*/ 972913 h 1828183"/>
                <a:gd name="connsiteX44" fmla="*/ 522375 w 1987214"/>
                <a:gd name="connsiteY44" fmla="*/ 970184 h 1828183"/>
                <a:gd name="connsiteX45" fmla="*/ 737534 w 1987214"/>
                <a:gd name="connsiteY45" fmla="*/ 989837 h 1828183"/>
                <a:gd name="connsiteX46" fmla="*/ 1068653 w 1987214"/>
                <a:gd name="connsiteY46" fmla="*/ 991857 h 1828183"/>
                <a:gd name="connsiteX47" fmla="*/ 1348639 w 1987214"/>
                <a:gd name="connsiteY47" fmla="*/ 1122488 h 1828183"/>
                <a:gd name="connsiteX48" fmla="*/ 1592695 w 1987214"/>
                <a:gd name="connsiteY48" fmla="*/ 1180255 h 1828183"/>
                <a:gd name="connsiteX49" fmla="*/ 1612480 w 1987214"/>
                <a:gd name="connsiteY49" fmla="*/ 1314876 h 1828183"/>
                <a:gd name="connsiteX50" fmla="*/ 1868780 w 1987214"/>
                <a:gd name="connsiteY50" fmla="*/ 1429606 h 1828183"/>
                <a:gd name="connsiteX51" fmla="*/ 1697281 w 1987214"/>
                <a:gd name="connsiteY51" fmla="*/ 1556345 h 1828183"/>
                <a:gd name="connsiteX52" fmla="*/ 1522545 w 1987214"/>
                <a:gd name="connsiteY52" fmla="*/ 1750732 h 1828183"/>
                <a:gd name="connsiteX53" fmla="*/ 1338734 w 1987214"/>
                <a:gd name="connsiteY53" fmla="*/ 1828014 h 1828183"/>
                <a:gd name="connsiteX54" fmla="*/ 1101483 w 1987214"/>
                <a:gd name="connsiteY54" fmla="*/ 1790345 h 1828183"/>
                <a:gd name="connsiteX55" fmla="*/ 853413 w 1987214"/>
                <a:gd name="connsiteY55" fmla="*/ 1812582 h 1828183"/>
                <a:gd name="connsiteX56" fmla="*/ 641433 w 1987214"/>
                <a:gd name="connsiteY56" fmla="*/ 1721092 h 1828183"/>
                <a:gd name="connsiteX57" fmla="*/ 635748 w 1987214"/>
                <a:gd name="connsiteY57" fmla="*/ 1719937 h 1828183"/>
                <a:gd name="connsiteX58" fmla="*/ 325667 w 1987214"/>
                <a:gd name="connsiteY58" fmla="*/ 1662684 h 1828183"/>
                <a:gd name="connsiteX59" fmla="*/ 266651 w 1987214"/>
                <a:gd name="connsiteY59" fmla="*/ 1495055 h 1828183"/>
                <a:gd name="connsiteX60" fmla="*/ 266533 w 1987214"/>
                <a:gd name="connsiteY60" fmla="*/ 1495009 h 1828183"/>
                <a:gd name="connsiteX61" fmla="*/ 161578 w 1987214"/>
                <a:gd name="connsiteY61" fmla="*/ 1454541 h 1828183"/>
                <a:gd name="connsiteX62" fmla="*/ 113323 w 1987214"/>
                <a:gd name="connsiteY62" fmla="*/ 1384055 h 1828183"/>
                <a:gd name="connsiteX63" fmla="*/ 134792 w 1987214"/>
                <a:gd name="connsiteY63" fmla="*/ 1359046 h 1828183"/>
                <a:gd name="connsiteX64" fmla="*/ 132418 w 1987214"/>
                <a:gd name="connsiteY64" fmla="*/ 1334933 h 1828183"/>
                <a:gd name="connsiteX65" fmla="*/ 130806 w 1987214"/>
                <a:gd name="connsiteY65" fmla="*/ 1333814 h 1828183"/>
                <a:gd name="connsiteX66" fmla="*/ 42385 w 1987214"/>
                <a:gd name="connsiteY66" fmla="*/ 1280646 h 1828183"/>
                <a:gd name="connsiteX67" fmla="*/ 38549 w 1987214"/>
                <a:gd name="connsiteY67" fmla="*/ 1054611 h 1828183"/>
                <a:gd name="connsiteX68" fmla="*/ 38518 w 1987214"/>
                <a:gd name="connsiteY68" fmla="*/ 1054559 h 1828183"/>
                <a:gd name="connsiteX69" fmla="*/ 10338 w 1987214"/>
                <a:gd name="connsiteY69" fmla="*/ 1007509 h 1828183"/>
                <a:gd name="connsiteX70" fmla="*/ 34054 w 1987214"/>
                <a:gd name="connsiteY70" fmla="*/ 826668 h 1828183"/>
                <a:gd name="connsiteX71" fmla="*/ 33520 w 1987214"/>
                <a:gd name="connsiteY71" fmla="*/ 825816 h 1828183"/>
                <a:gd name="connsiteX72" fmla="*/ 10101 w 1987214"/>
                <a:gd name="connsiteY72" fmla="*/ 788370 h 1828183"/>
                <a:gd name="connsiteX73" fmla="*/ 978 w 1987214"/>
                <a:gd name="connsiteY73" fmla="*/ 735452 h 1828183"/>
                <a:gd name="connsiteX74" fmla="*/ 10377 w 1987214"/>
                <a:gd name="connsiteY74" fmla="*/ 675056 h 1828183"/>
                <a:gd name="connsiteX75" fmla="*/ 36663 w 1987214"/>
                <a:gd name="connsiteY75" fmla="*/ 629610 h 1828183"/>
                <a:gd name="connsiteX76" fmla="*/ 37448 w 1987214"/>
                <a:gd name="connsiteY76" fmla="*/ 628254 h 1828183"/>
                <a:gd name="connsiteX77" fmla="*/ 17449 w 1987214"/>
                <a:gd name="connsiteY77" fmla="*/ 515848 h 182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87214" h="1828183">
                  <a:moveTo>
                    <a:pt x="17449" y="515848"/>
                  </a:moveTo>
                  <a:cubicBezTo>
                    <a:pt x="19225" y="502200"/>
                    <a:pt x="22368" y="488685"/>
                    <a:pt x="26914" y="475822"/>
                  </a:cubicBezTo>
                  <a:cubicBezTo>
                    <a:pt x="40770" y="436620"/>
                    <a:pt x="65562" y="409646"/>
                    <a:pt x="92963" y="403986"/>
                  </a:cubicBezTo>
                  <a:lnTo>
                    <a:pt x="93143" y="403576"/>
                  </a:lnTo>
                  <a:lnTo>
                    <a:pt x="119072" y="344849"/>
                  </a:lnTo>
                  <a:cubicBezTo>
                    <a:pt x="130407" y="328750"/>
                    <a:pt x="144028" y="316757"/>
                    <a:pt x="158894" y="310353"/>
                  </a:cubicBezTo>
                  <a:cubicBezTo>
                    <a:pt x="169684" y="305698"/>
                    <a:pt x="180683" y="304190"/>
                    <a:pt x="191363" y="305754"/>
                  </a:cubicBezTo>
                  <a:lnTo>
                    <a:pt x="205664" y="312232"/>
                  </a:lnTo>
                  <a:lnTo>
                    <a:pt x="247908" y="293566"/>
                  </a:lnTo>
                  <a:lnTo>
                    <a:pt x="269877" y="289682"/>
                  </a:lnTo>
                  <a:lnTo>
                    <a:pt x="270626" y="289361"/>
                  </a:lnTo>
                  <a:lnTo>
                    <a:pt x="272410" y="289235"/>
                  </a:lnTo>
                  <a:lnTo>
                    <a:pt x="308535" y="282847"/>
                  </a:lnTo>
                  <a:cubicBezTo>
                    <a:pt x="309047" y="281942"/>
                    <a:pt x="309601" y="281055"/>
                    <a:pt x="310113" y="280150"/>
                  </a:cubicBezTo>
                  <a:cubicBezTo>
                    <a:pt x="298554" y="226734"/>
                    <a:pt x="325511" y="172867"/>
                    <a:pt x="383604" y="133214"/>
                  </a:cubicBezTo>
                  <a:cubicBezTo>
                    <a:pt x="475392" y="70584"/>
                    <a:pt x="624207" y="56625"/>
                    <a:pt x="741118" y="99644"/>
                  </a:cubicBezTo>
                  <a:lnTo>
                    <a:pt x="741197" y="99588"/>
                  </a:lnTo>
                  <a:lnTo>
                    <a:pt x="812296" y="49100"/>
                  </a:lnTo>
                  <a:cubicBezTo>
                    <a:pt x="898298" y="11677"/>
                    <a:pt x="1020258" y="14442"/>
                    <a:pt x="1101575" y="64796"/>
                  </a:cubicBezTo>
                  <a:lnTo>
                    <a:pt x="1102859" y="63845"/>
                  </a:lnTo>
                  <a:lnTo>
                    <a:pt x="1159326" y="22088"/>
                  </a:lnTo>
                  <a:cubicBezTo>
                    <a:pt x="1183446" y="11159"/>
                    <a:pt x="1211725" y="3859"/>
                    <a:pt x="1242030" y="1162"/>
                  </a:cubicBezTo>
                  <a:cubicBezTo>
                    <a:pt x="1275384" y="-1811"/>
                    <a:pt x="1308717" y="995"/>
                    <a:pt x="1338819" y="8754"/>
                  </a:cubicBezTo>
                  <a:lnTo>
                    <a:pt x="1413979" y="44990"/>
                  </a:lnTo>
                  <a:lnTo>
                    <a:pt x="1416223" y="46071"/>
                  </a:lnTo>
                  <a:cubicBezTo>
                    <a:pt x="1460432" y="13378"/>
                    <a:pt x="1526330" y="-2846"/>
                    <a:pt x="1591821" y="637"/>
                  </a:cubicBezTo>
                  <a:cubicBezTo>
                    <a:pt x="1613651" y="1798"/>
                    <a:pt x="1635436" y="5149"/>
                    <a:pt x="1656357" y="10809"/>
                  </a:cubicBezTo>
                  <a:cubicBezTo>
                    <a:pt x="1720123" y="28057"/>
                    <a:pt x="1765846" y="64166"/>
                    <a:pt x="1778130" y="107008"/>
                  </a:cubicBezTo>
                  <a:lnTo>
                    <a:pt x="1778793" y="107180"/>
                  </a:lnTo>
                  <a:lnTo>
                    <a:pt x="1830284" y="120505"/>
                  </a:lnTo>
                  <a:cubicBezTo>
                    <a:pt x="1879004" y="137836"/>
                    <a:pt x="1916495" y="166113"/>
                    <a:pt x="1934409" y="200372"/>
                  </a:cubicBezTo>
                  <a:cubicBezTo>
                    <a:pt x="1951769" y="233527"/>
                    <a:pt x="1949295" y="269538"/>
                    <a:pt x="1927414" y="301611"/>
                  </a:cubicBezTo>
                  <a:cubicBezTo>
                    <a:pt x="1981199" y="345595"/>
                    <a:pt x="2000009" y="402614"/>
                    <a:pt x="1978512" y="456403"/>
                  </a:cubicBezTo>
                  <a:cubicBezTo>
                    <a:pt x="1949935" y="527912"/>
                    <a:pt x="1855331" y="581465"/>
                    <a:pt x="1739146" y="591900"/>
                  </a:cubicBezTo>
                  <a:cubicBezTo>
                    <a:pt x="1738591" y="636535"/>
                    <a:pt x="1707327" y="678865"/>
                    <a:pt x="1653457" y="708004"/>
                  </a:cubicBezTo>
                  <a:cubicBezTo>
                    <a:pt x="1571606" y="752284"/>
                    <a:pt x="1453373" y="757974"/>
                    <a:pt x="1361713" y="722062"/>
                  </a:cubicBezTo>
                  <a:cubicBezTo>
                    <a:pt x="1332069" y="783747"/>
                    <a:pt x="1252693" y="830901"/>
                    <a:pt x="1153227" y="845923"/>
                  </a:cubicBezTo>
                  <a:cubicBezTo>
                    <a:pt x="1036018" y="863624"/>
                    <a:pt x="913690" y="833460"/>
                    <a:pt x="846683" y="770319"/>
                  </a:cubicBezTo>
                  <a:cubicBezTo>
                    <a:pt x="747835" y="807776"/>
                    <a:pt x="630527" y="808664"/>
                    <a:pt x="534038" y="779418"/>
                  </a:cubicBezTo>
                  <a:lnTo>
                    <a:pt x="512400" y="771124"/>
                  </a:lnTo>
                  <a:lnTo>
                    <a:pt x="518081" y="786654"/>
                  </a:lnTo>
                  <a:cubicBezTo>
                    <a:pt x="521721" y="800755"/>
                    <a:pt x="524194" y="815853"/>
                    <a:pt x="525350" y="831642"/>
                  </a:cubicBezTo>
                  <a:cubicBezTo>
                    <a:pt x="528073" y="868854"/>
                    <a:pt x="523247" y="906297"/>
                    <a:pt x="512399" y="939317"/>
                  </a:cubicBezTo>
                  <a:lnTo>
                    <a:pt x="497233" y="972913"/>
                  </a:lnTo>
                  <a:lnTo>
                    <a:pt x="522375" y="970184"/>
                  </a:lnTo>
                  <a:cubicBezTo>
                    <a:pt x="593521" y="967707"/>
                    <a:pt x="670054" y="974691"/>
                    <a:pt x="737534" y="989837"/>
                  </a:cubicBezTo>
                  <a:cubicBezTo>
                    <a:pt x="832985" y="972601"/>
                    <a:pt x="954954" y="973350"/>
                    <a:pt x="1068653" y="991857"/>
                  </a:cubicBezTo>
                  <a:cubicBezTo>
                    <a:pt x="1219809" y="1016459"/>
                    <a:pt x="1330469" y="1068089"/>
                    <a:pt x="1348639" y="1122488"/>
                  </a:cubicBezTo>
                  <a:cubicBezTo>
                    <a:pt x="1443585" y="1130005"/>
                    <a:pt x="1532566" y="1151077"/>
                    <a:pt x="1592695" y="1180255"/>
                  </a:cubicBezTo>
                  <a:cubicBezTo>
                    <a:pt x="1684066" y="1224590"/>
                    <a:pt x="1692070" y="1279145"/>
                    <a:pt x="1612480" y="1314876"/>
                  </a:cubicBezTo>
                  <a:cubicBezTo>
                    <a:pt x="1742695" y="1338364"/>
                    <a:pt x="1840269" y="1382043"/>
                    <a:pt x="1868780" y="1429606"/>
                  </a:cubicBezTo>
                  <a:cubicBezTo>
                    <a:pt x="1902372" y="1485652"/>
                    <a:pt x="1833951" y="1536229"/>
                    <a:pt x="1697281" y="1556345"/>
                  </a:cubicBezTo>
                  <a:cubicBezTo>
                    <a:pt x="1819308" y="1637839"/>
                    <a:pt x="1740505" y="1725530"/>
                    <a:pt x="1522545" y="1750732"/>
                  </a:cubicBezTo>
                  <a:cubicBezTo>
                    <a:pt x="1533534" y="1792712"/>
                    <a:pt x="1455820" y="1825394"/>
                    <a:pt x="1338734" y="1828014"/>
                  </a:cubicBezTo>
                  <a:cubicBezTo>
                    <a:pt x="1254022" y="1829921"/>
                    <a:pt x="1163850" y="1815608"/>
                    <a:pt x="1101483" y="1790345"/>
                  </a:cubicBezTo>
                  <a:cubicBezTo>
                    <a:pt x="1049128" y="1815413"/>
                    <a:pt x="951674" y="1824147"/>
                    <a:pt x="853413" y="1812582"/>
                  </a:cubicBezTo>
                  <a:cubicBezTo>
                    <a:pt x="738365" y="1799032"/>
                    <a:pt x="650342" y="1761044"/>
                    <a:pt x="641433" y="1721092"/>
                  </a:cubicBezTo>
                  <a:cubicBezTo>
                    <a:pt x="639523" y="1720713"/>
                    <a:pt x="637657" y="1720317"/>
                    <a:pt x="635748" y="1719937"/>
                  </a:cubicBezTo>
                  <a:cubicBezTo>
                    <a:pt x="521697" y="1716485"/>
                    <a:pt x="408020" y="1695489"/>
                    <a:pt x="325667" y="1662684"/>
                  </a:cubicBezTo>
                  <a:cubicBezTo>
                    <a:pt x="195598" y="1610855"/>
                    <a:pt x="171062" y="1541082"/>
                    <a:pt x="266651" y="1495055"/>
                  </a:cubicBezTo>
                  <a:lnTo>
                    <a:pt x="266533" y="1495009"/>
                  </a:lnTo>
                  <a:lnTo>
                    <a:pt x="161578" y="1454541"/>
                  </a:lnTo>
                  <a:cubicBezTo>
                    <a:pt x="123259" y="1431989"/>
                    <a:pt x="106628" y="1406997"/>
                    <a:pt x="113323" y="1384055"/>
                  </a:cubicBezTo>
                  <a:lnTo>
                    <a:pt x="134792" y="1359046"/>
                  </a:lnTo>
                  <a:lnTo>
                    <a:pt x="132418" y="1334933"/>
                  </a:lnTo>
                  <a:cubicBezTo>
                    <a:pt x="131877" y="1334569"/>
                    <a:pt x="131349" y="1334178"/>
                    <a:pt x="130806" y="1333814"/>
                  </a:cubicBezTo>
                  <a:cubicBezTo>
                    <a:pt x="96825" y="1338512"/>
                    <a:pt x="64410" y="1319012"/>
                    <a:pt x="42385" y="1280646"/>
                  </a:cubicBezTo>
                  <a:cubicBezTo>
                    <a:pt x="7602" y="1220028"/>
                    <a:pt x="6014" y="1125941"/>
                    <a:pt x="38549" y="1054611"/>
                  </a:cubicBezTo>
                  <a:lnTo>
                    <a:pt x="38518" y="1054559"/>
                  </a:lnTo>
                  <a:lnTo>
                    <a:pt x="10338" y="1007509"/>
                  </a:lnTo>
                  <a:cubicBezTo>
                    <a:pt x="-8950" y="951731"/>
                    <a:pt x="-1363" y="875303"/>
                    <a:pt x="34054" y="826668"/>
                  </a:cubicBezTo>
                  <a:lnTo>
                    <a:pt x="33520" y="825816"/>
                  </a:lnTo>
                  <a:lnTo>
                    <a:pt x="10101" y="788370"/>
                  </a:lnTo>
                  <a:cubicBezTo>
                    <a:pt x="4421" y="772705"/>
                    <a:pt x="1210" y="754605"/>
                    <a:pt x="978" y="735452"/>
                  </a:cubicBezTo>
                  <a:cubicBezTo>
                    <a:pt x="720" y="714372"/>
                    <a:pt x="4076" y="693582"/>
                    <a:pt x="10377" y="675056"/>
                  </a:cubicBezTo>
                  <a:lnTo>
                    <a:pt x="36663" y="629610"/>
                  </a:lnTo>
                  <a:lnTo>
                    <a:pt x="37448" y="628254"/>
                  </a:lnTo>
                  <a:cubicBezTo>
                    <a:pt x="19113" y="598936"/>
                    <a:pt x="12124" y="556792"/>
                    <a:pt x="17449" y="515848"/>
                  </a:cubicBezTo>
                  <a:close/>
                </a:path>
              </a:pathLst>
            </a:custGeom>
            <a:solidFill>
              <a:srgbClr val="FFE9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5" name="Oval 284">
              <a:extLst>
                <a:ext uri="{FF2B5EF4-FFF2-40B4-BE49-F238E27FC236}">
                  <a16:creationId xmlns:a16="http://schemas.microsoft.com/office/drawing/2014/main" id="{1FC1CD8F-9AA9-7BC3-9DF8-C2417D06C96F}"/>
                </a:ext>
              </a:extLst>
            </p:cNvPr>
            <p:cNvSpPr/>
            <p:nvPr/>
          </p:nvSpPr>
          <p:spPr>
            <a:xfrm flipH="1">
              <a:off x="7629302" y="2087704"/>
              <a:ext cx="580028" cy="72640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Trapezoid 11">
              <a:extLst>
                <a:ext uri="{FF2B5EF4-FFF2-40B4-BE49-F238E27FC236}">
                  <a16:creationId xmlns:a16="http://schemas.microsoft.com/office/drawing/2014/main" id="{25DED15B-AF5E-F05E-E2AB-C8120E6954BB}"/>
                </a:ext>
              </a:extLst>
            </p:cNvPr>
            <p:cNvSpPr/>
            <p:nvPr/>
          </p:nvSpPr>
          <p:spPr>
            <a:xfrm rot="647929" flipH="1">
              <a:off x="6979300" y="2272929"/>
              <a:ext cx="547879" cy="3580806"/>
            </a:xfrm>
            <a:prstGeom prst="trapezoid">
              <a:avLst>
                <a:gd name="adj" fmla="val 22121"/>
              </a:avLst>
            </a:prstGeom>
            <a:solidFill>
              <a:srgbClr val="D6C6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Trapezoid 286">
              <a:extLst>
                <a:ext uri="{FF2B5EF4-FFF2-40B4-BE49-F238E27FC236}">
                  <a16:creationId xmlns:a16="http://schemas.microsoft.com/office/drawing/2014/main" id="{F59E1925-7BC8-7B80-A64B-03F7AC387462}"/>
                </a:ext>
              </a:extLst>
            </p:cNvPr>
            <p:cNvSpPr/>
            <p:nvPr/>
          </p:nvSpPr>
          <p:spPr>
            <a:xfrm rot="21080486" flipH="1">
              <a:off x="8049274" y="2330232"/>
              <a:ext cx="596554" cy="3522450"/>
            </a:xfrm>
            <a:prstGeom prst="trapezoid">
              <a:avLst>
                <a:gd name="adj" fmla="val 24980"/>
              </a:avLst>
            </a:prstGeom>
            <a:solidFill>
              <a:srgbClr val="D6C6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1">
              <a:extLst>
                <a:ext uri="{FF2B5EF4-FFF2-40B4-BE49-F238E27FC236}">
                  <a16:creationId xmlns:a16="http://schemas.microsoft.com/office/drawing/2014/main" id="{C0315946-1E84-B7BE-8B39-F48B2DA63F72}"/>
                </a:ext>
              </a:extLst>
            </p:cNvPr>
            <p:cNvSpPr/>
            <p:nvPr/>
          </p:nvSpPr>
          <p:spPr>
            <a:xfrm flipH="1">
              <a:off x="7257037" y="917294"/>
              <a:ext cx="1160055" cy="1743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Cloud 288">
              <a:extLst>
                <a:ext uri="{FF2B5EF4-FFF2-40B4-BE49-F238E27FC236}">
                  <a16:creationId xmlns:a16="http://schemas.microsoft.com/office/drawing/2014/main" id="{7E85B0B2-7102-8259-13A2-24CF976D4BCC}"/>
                </a:ext>
              </a:extLst>
            </p:cNvPr>
            <p:cNvSpPr/>
            <p:nvPr/>
          </p:nvSpPr>
          <p:spPr>
            <a:xfrm>
              <a:off x="7469675" y="2198449"/>
              <a:ext cx="744231" cy="640577"/>
            </a:xfrm>
            <a:prstGeom prst="cloud">
              <a:avLst/>
            </a:prstGeom>
            <a:solidFill>
              <a:srgbClr val="FFE9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8C8A70A4-F67F-498B-BD26-F0B7D6724BAD}"/>
                </a:ext>
              </a:extLst>
            </p:cNvPr>
            <p:cNvSpPr/>
            <p:nvPr/>
          </p:nvSpPr>
          <p:spPr>
            <a:xfrm flipH="1">
              <a:off x="7682312" y="2305212"/>
              <a:ext cx="333563" cy="1411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1" name="Group 79">
              <a:extLst>
                <a:ext uri="{FF2B5EF4-FFF2-40B4-BE49-F238E27FC236}">
                  <a16:creationId xmlns:a16="http://schemas.microsoft.com/office/drawing/2014/main" id="{79155852-8773-1757-D642-1B810C48EA62}"/>
                </a:ext>
              </a:extLst>
            </p:cNvPr>
            <p:cNvGrpSpPr/>
            <p:nvPr/>
          </p:nvGrpSpPr>
          <p:grpSpPr>
            <a:xfrm>
              <a:off x="6831763" y="986186"/>
              <a:ext cx="1807418" cy="412493"/>
              <a:chOff x="6858000" y="2438400"/>
              <a:chExt cx="1676400" cy="381000"/>
            </a:xfrm>
          </p:grpSpPr>
          <p:sp>
            <p:nvSpPr>
              <p:cNvPr id="333" name="Rounded Rectangle 88">
                <a:extLst>
                  <a:ext uri="{FF2B5EF4-FFF2-40B4-BE49-F238E27FC236}">
                    <a16:creationId xmlns:a16="http://schemas.microsoft.com/office/drawing/2014/main" id="{39112587-9D30-6F92-E070-E0E03A55E46B}"/>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roup 78">
                <a:extLst>
                  <a:ext uri="{FF2B5EF4-FFF2-40B4-BE49-F238E27FC236}">
                    <a16:creationId xmlns:a16="http://schemas.microsoft.com/office/drawing/2014/main" id="{792BED99-7FBD-C487-DCBE-1CC51621711F}"/>
                  </a:ext>
                </a:extLst>
              </p:cNvPr>
              <p:cNvGrpSpPr/>
              <p:nvPr/>
            </p:nvGrpSpPr>
            <p:grpSpPr>
              <a:xfrm>
                <a:off x="7086600" y="2438400"/>
                <a:ext cx="1219200" cy="353961"/>
                <a:chOff x="6934200" y="990600"/>
                <a:chExt cx="2362200" cy="685800"/>
              </a:xfrm>
            </p:grpSpPr>
            <p:grpSp>
              <p:nvGrpSpPr>
                <p:cNvPr id="335" name="Group 71">
                  <a:extLst>
                    <a:ext uri="{FF2B5EF4-FFF2-40B4-BE49-F238E27FC236}">
                      <a16:creationId xmlns:a16="http://schemas.microsoft.com/office/drawing/2014/main" id="{6E33D85E-99AE-05D0-FD60-DFD0997BEA34}"/>
                    </a:ext>
                  </a:extLst>
                </p:cNvPr>
                <p:cNvGrpSpPr/>
                <p:nvPr/>
              </p:nvGrpSpPr>
              <p:grpSpPr>
                <a:xfrm>
                  <a:off x="6934200" y="990600"/>
                  <a:ext cx="838200" cy="685800"/>
                  <a:chOff x="6934200" y="990600"/>
                  <a:chExt cx="838200" cy="685800"/>
                </a:xfrm>
              </p:grpSpPr>
              <p:sp>
                <p:nvSpPr>
                  <p:cNvPr id="342" name="Plaque 341">
                    <a:extLst>
                      <a:ext uri="{FF2B5EF4-FFF2-40B4-BE49-F238E27FC236}">
                        <a16:creationId xmlns:a16="http://schemas.microsoft.com/office/drawing/2014/main" id="{702285A8-6F96-EC22-DEEE-C6177302C274}"/>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Diamond 342">
                    <a:extLst>
                      <a:ext uri="{FF2B5EF4-FFF2-40B4-BE49-F238E27FC236}">
                        <a16:creationId xmlns:a16="http://schemas.microsoft.com/office/drawing/2014/main" id="{9ED148BF-1EC8-BF7A-299A-DAC30A7594BA}"/>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 72">
                  <a:extLst>
                    <a:ext uri="{FF2B5EF4-FFF2-40B4-BE49-F238E27FC236}">
                      <a16:creationId xmlns:a16="http://schemas.microsoft.com/office/drawing/2014/main" id="{C5A30BF5-1EAA-47A7-E516-B1400F1A1D7B}"/>
                    </a:ext>
                  </a:extLst>
                </p:cNvPr>
                <p:cNvGrpSpPr/>
                <p:nvPr/>
              </p:nvGrpSpPr>
              <p:grpSpPr>
                <a:xfrm>
                  <a:off x="7696200" y="990600"/>
                  <a:ext cx="838200" cy="685800"/>
                  <a:chOff x="6934200" y="990600"/>
                  <a:chExt cx="838200" cy="685800"/>
                </a:xfrm>
              </p:grpSpPr>
              <p:sp>
                <p:nvSpPr>
                  <p:cNvPr id="340" name="Plaque 339">
                    <a:extLst>
                      <a:ext uri="{FF2B5EF4-FFF2-40B4-BE49-F238E27FC236}">
                        <a16:creationId xmlns:a16="http://schemas.microsoft.com/office/drawing/2014/main" id="{B4C6A6E2-1A6E-7664-7F19-F824F96F5A2F}"/>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Diamond 340">
                    <a:extLst>
                      <a:ext uri="{FF2B5EF4-FFF2-40B4-BE49-F238E27FC236}">
                        <a16:creationId xmlns:a16="http://schemas.microsoft.com/office/drawing/2014/main" id="{5F540705-8506-F5F6-F4F8-F49BAB1423A7}"/>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7" name="Group 75">
                  <a:extLst>
                    <a:ext uri="{FF2B5EF4-FFF2-40B4-BE49-F238E27FC236}">
                      <a16:creationId xmlns:a16="http://schemas.microsoft.com/office/drawing/2014/main" id="{361CBF34-C9D0-21CF-3CB3-5AB316EDCC5E}"/>
                    </a:ext>
                  </a:extLst>
                </p:cNvPr>
                <p:cNvGrpSpPr/>
                <p:nvPr/>
              </p:nvGrpSpPr>
              <p:grpSpPr>
                <a:xfrm>
                  <a:off x="8458200" y="990600"/>
                  <a:ext cx="838200" cy="685800"/>
                  <a:chOff x="6934200" y="990600"/>
                  <a:chExt cx="838200" cy="685800"/>
                </a:xfrm>
              </p:grpSpPr>
              <p:sp>
                <p:nvSpPr>
                  <p:cNvPr id="338" name="Plaque 337">
                    <a:extLst>
                      <a:ext uri="{FF2B5EF4-FFF2-40B4-BE49-F238E27FC236}">
                        <a16:creationId xmlns:a16="http://schemas.microsoft.com/office/drawing/2014/main" id="{8E1ECB42-5B9A-631E-3382-B423B1F039FC}"/>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Diamond 338">
                    <a:extLst>
                      <a:ext uri="{FF2B5EF4-FFF2-40B4-BE49-F238E27FC236}">
                        <a16:creationId xmlns:a16="http://schemas.microsoft.com/office/drawing/2014/main" id="{49D09791-A35B-8759-31B8-B60B21187702}"/>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2" name="Group 79">
              <a:extLst>
                <a:ext uri="{FF2B5EF4-FFF2-40B4-BE49-F238E27FC236}">
                  <a16:creationId xmlns:a16="http://schemas.microsoft.com/office/drawing/2014/main" id="{EEC924A0-B445-8988-4172-48DDB302529C}"/>
                </a:ext>
              </a:extLst>
            </p:cNvPr>
            <p:cNvGrpSpPr/>
            <p:nvPr/>
          </p:nvGrpSpPr>
          <p:grpSpPr>
            <a:xfrm>
              <a:off x="7206698" y="3536907"/>
              <a:ext cx="1087834" cy="412493"/>
              <a:chOff x="6858000" y="2438400"/>
              <a:chExt cx="1676400" cy="381000"/>
            </a:xfrm>
          </p:grpSpPr>
          <p:sp>
            <p:nvSpPr>
              <p:cNvPr id="322" name="Rounded Rectangle 109">
                <a:extLst>
                  <a:ext uri="{FF2B5EF4-FFF2-40B4-BE49-F238E27FC236}">
                    <a16:creationId xmlns:a16="http://schemas.microsoft.com/office/drawing/2014/main" id="{413F94CF-BCDC-08C2-7189-62E414DF691D}"/>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3" name="Group 78">
                <a:extLst>
                  <a:ext uri="{FF2B5EF4-FFF2-40B4-BE49-F238E27FC236}">
                    <a16:creationId xmlns:a16="http://schemas.microsoft.com/office/drawing/2014/main" id="{3A4DAB62-3D76-65C5-D4C7-CE911FF13441}"/>
                  </a:ext>
                </a:extLst>
              </p:cNvPr>
              <p:cNvGrpSpPr/>
              <p:nvPr/>
            </p:nvGrpSpPr>
            <p:grpSpPr>
              <a:xfrm>
                <a:off x="7086600" y="2438400"/>
                <a:ext cx="1219200" cy="353961"/>
                <a:chOff x="6934200" y="990600"/>
                <a:chExt cx="2362200" cy="685800"/>
              </a:xfrm>
            </p:grpSpPr>
            <p:grpSp>
              <p:nvGrpSpPr>
                <p:cNvPr id="324" name="Group 71">
                  <a:extLst>
                    <a:ext uri="{FF2B5EF4-FFF2-40B4-BE49-F238E27FC236}">
                      <a16:creationId xmlns:a16="http://schemas.microsoft.com/office/drawing/2014/main" id="{8033FB3E-EC92-90E7-8F9F-52F789C89E90}"/>
                    </a:ext>
                  </a:extLst>
                </p:cNvPr>
                <p:cNvGrpSpPr/>
                <p:nvPr/>
              </p:nvGrpSpPr>
              <p:grpSpPr>
                <a:xfrm>
                  <a:off x="6934200" y="990600"/>
                  <a:ext cx="838200" cy="685800"/>
                  <a:chOff x="6934200" y="990600"/>
                  <a:chExt cx="838200" cy="685800"/>
                </a:xfrm>
              </p:grpSpPr>
              <p:sp>
                <p:nvSpPr>
                  <p:cNvPr id="331" name="Plaque 330">
                    <a:extLst>
                      <a:ext uri="{FF2B5EF4-FFF2-40B4-BE49-F238E27FC236}">
                        <a16:creationId xmlns:a16="http://schemas.microsoft.com/office/drawing/2014/main" id="{CB12D0E5-09A3-C49F-E8CB-EA6E915E42DC}"/>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Diamond 331">
                    <a:extLst>
                      <a:ext uri="{FF2B5EF4-FFF2-40B4-BE49-F238E27FC236}">
                        <a16:creationId xmlns:a16="http://schemas.microsoft.com/office/drawing/2014/main" id="{27834D61-5E60-2783-6476-C6F168048CB5}"/>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5" name="Group 72">
                  <a:extLst>
                    <a:ext uri="{FF2B5EF4-FFF2-40B4-BE49-F238E27FC236}">
                      <a16:creationId xmlns:a16="http://schemas.microsoft.com/office/drawing/2014/main" id="{A93E08A6-C079-6789-14E6-A709E5758BBF}"/>
                    </a:ext>
                  </a:extLst>
                </p:cNvPr>
                <p:cNvGrpSpPr/>
                <p:nvPr/>
              </p:nvGrpSpPr>
              <p:grpSpPr>
                <a:xfrm>
                  <a:off x="7696200" y="990600"/>
                  <a:ext cx="838200" cy="685800"/>
                  <a:chOff x="6934200" y="990600"/>
                  <a:chExt cx="838200" cy="685800"/>
                </a:xfrm>
              </p:grpSpPr>
              <p:sp>
                <p:nvSpPr>
                  <p:cNvPr id="329" name="Plaque 328">
                    <a:extLst>
                      <a:ext uri="{FF2B5EF4-FFF2-40B4-BE49-F238E27FC236}">
                        <a16:creationId xmlns:a16="http://schemas.microsoft.com/office/drawing/2014/main" id="{19A5B2C1-6B39-D5B2-165A-5F75AD20E36A}"/>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Diamond 329">
                    <a:extLst>
                      <a:ext uri="{FF2B5EF4-FFF2-40B4-BE49-F238E27FC236}">
                        <a16:creationId xmlns:a16="http://schemas.microsoft.com/office/drawing/2014/main" id="{5360FE1B-D7EC-B6FA-A49C-32F8D3F12AFD}"/>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6" name="Group 75">
                  <a:extLst>
                    <a:ext uri="{FF2B5EF4-FFF2-40B4-BE49-F238E27FC236}">
                      <a16:creationId xmlns:a16="http://schemas.microsoft.com/office/drawing/2014/main" id="{A9270C17-0203-3DBD-897E-37D197F1236B}"/>
                    </a:ext>
                  </a:extLst>
                </p:cNvPr>
                <p:cNvGrpSpPr/>
                <p:nvPr/>
              </p:nvGrpSpPr>
              <p:grpSpPr>
                <a:xfrm>
                  <a:off x="8458200" y="990600"/>
                  <a:ext cx="838200" cy="685800"/>
                  <a:chOff x="6934200" y="990600"/>
                  <a:chExt cx="838200" cy="685800"/>
                </a:xfrm>
              </p:grpSpPr>
              <p:sp>
                <p:nvSpPr>
                  <p:cNvPr id="327" name="Plaque 326">
                    <a:extLst>
                      <a:ext uri="{FF2B5EF4-FFF2-40B4-BE49-F238E27FC236}">
                        <a16:creationId xmlns:a16="http://schemas.microsoft.com/office/drawing/2014/main" id="{5526F2E6-7351-6384-D1FA-084B2F125F0E}"/>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Diamond 327">
                    <a:extLst>
                      <a:ext uri="{FF2B5EF4-FFF2-40B4-BE49-F238E27FC236}">
                        <a16:creationId xmlns:a16="http://schemas.microsoft.com/office/drawing/2014/main" id="{7D532FDB-4931-2B05-8321-F016A04723AC}"/>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3" name="Group 79">
              <a:extLst>
                <a:ext uri="{FF2B5EF4-FFF2-40B4-BE49-F238E27FC236}">
                  <a16:creationId xmlns:a16="http://schemas.microsoft.com/office/drawing/2014/main" id="{5249B50D-CDA4-3C5E-FC18-63C79BF337E1}"/>
                </a:ext>
              </a:extLst>
            </p:cNvPr>
            <p:cNvGrpSpPr/>
            <p:nvPr/>
          </p:nvGrpSpPr>
          <p:grpSpPr>
            <a:xfrm>
              <a:off x="7116045" y="4160522"/>
              <a:ext cx="1269140" cy="412493"/>
              <a:chOff x="6858000" y="2438400"/>
              <a:chExt cx="1676400" cy="381000"/>
            </a:xfrm>
          </p:grpSpPr>
          <p:sp>
            <p:nvSpPr>
              <p:cNvPr id="311" name="Rounded Rectangle 121">
                <a:extLst>
                  <a:ext uri="{FF2B5EF4-FFF2-40B4-BE49-F238E27FC236}">
                    <a16:creationId xmlns:a16="http://schemas.microsoft.com/office/drawing/2014/main" id="{73981C86-B60B-4236-ABAB-4A7F49EFCBF7}"/>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 name="Group 78">
                <a:extLst>
                  <a:ext uri="{FF2B5EF4-FFF2-40B4-BE49-F238E27FC236}">
                    <a16:creationId xmlns:a16="http://schemas.microsoft.com/office/drawing/2014/main" id="{83FF8D35-2809-641C-63EF-03A794843645}"/>
                  </a:ext>
                </a:extLst>
              </p:cNvPr>
              <p:cNvGrpSpPr/>
              <p:nvPr/>
            </p:nvGrpSpPr>
            <p:grpSpPr>
              <a:xfrm>
                <a:off x="7086600" y="2438400"/>
                <a:ext cx="1219200" cy="353961"/>
                <a:chOff x="6934200" y="990600"/>
                <a:chExt cx="2362200" cy="685800"/>
              </a:xfrm>
            </p:grpSpPr>
            <p:grpSp>
              <p:nvGrpSpPr>
                <p:cNvPr id="313" name="Group 71">
                  <a:extLst>
                    <a:ext uri="{FF2B5EF4-FFF2-40B4-BE49-F238E27FC236}">
                      <a16:creationId xmlns:a16="http://schemas.microsoft.com/office/drawing/2014/main" id="{BF0A0AEA-4759-5C02-06B8-19130C255D3C}"/>
                    </a:ext>
                  </a:extLst>
                </p:cNvPr>
                <p:cNvGrpSpPr/>
                <p:nvPr/>
              </p:nvGrpSpPr>
              <p:grpSpPr>
                <a:xfrm>
                  <a:off x="6934200" y="990600"/>
                  <a:ext cx="838200" cy="685800"/>
                  <a:chOff x="6934200" y="990600"/>
                  <a:chExt cx="838200" cy="685800"/>
                </a:xfrm>
              </p:grpSpPr>
              <p:sp>
                <p:nvSpPr>
                  <p:cNvPr id="320" name="Plaque 319">
                    <a:extLst>
                      <a:ext uri="{FF2B5EF4-FFF2-40B4-BE49-F238E27FC236}">
                        <a16:creationId xmlns:a16="http://schemas.microsoft.com/office/drawing/2014/main" id="{F3C508D4-B09E-C131-AA31-39BF89627B86}"/>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Diamond 320">
                    <a:extLst>
                      <a:ext uri="{FF2B5EF4-FFF2-40B4-BE49-F238E27FC236}">
                        <a16:creationId xmlns:a16="http://schemas.microsoft.com/office/drawing/2014/main" id="{165880F4-4FEF-6198-D9F6-2738117D85EF}"/>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4" name="Group 72">
                  <a:extLst>
                    <a:ext uri="{FF2B5EF4-FFF2-40B4-BE49-F238E27FC236}">
                      <a16:creationId xmlns:a16="http://schemas.microsoft.com/office/drawing/2014/main" id="{4DEFF698-C395-03BB-FACF-DB4A0450449C}"/>
                    </a:ext>
                  </a:extLst>
                </p:cNvPr>
                <p:cNvGrpSpPr/>
                <p:nvPr/>
              </p:nvGrpSpPr>
              <p:grpSpPr>
                <a:xfrm>
                  <a:off x="7696200" y="990600"/>
                  <a:ext cx="838200" cy="685800"/>
                  <a:chOff x="6934200" y="990600"/>
                  <a:chExt cx="838200" cy="685800"/>
                </a:xfrm>
              </p:grpSpPr>
              <p:sp>
                <p:nvSpPr>
                  <p:cNvPr id="318" name="Plaque 317">
                    <a:extLst>
                      <a:ext uri="{FF2B5EF4-FFF2-40B4-BE49-F238E27FC236}">
                        <a16:creationId xmlns:a16="http://schemas.microsoft.com/office/drawing/2014/main" id="{E642D77D-52E8-20F8-A51F-3D700ECD7F6A}"/>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Diamond 318">
                    <a:extLst>
                      <a:ext uri="{FF2B5EF4-FFF2-40B4-BE49-F238E27FC236}">
                        <a16:creationId xmlns:a16="http://schemas.microsoft.com/office/drawing/2014/main" id="{81B128A4-CBE3-C0F2-8F25-CE2FDB7671DA}"/>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5" name="Group 75">
                  <a:extLst>
                    <a:ext uri="{FF2B5EF4-FFF2-40B4-BE49-F238E27FC236}">
                      <a16:creationId xmlns:a16="http://schemas.microsoft.com/office/drawing/2014/main" id="{A4346314-5C92-05F4-49C4-75C5C7DCB2AB}"/>
                    </a:ext>
                  </a:extLst>
                </p:cNvPr>
                <p:cNvGrpSpPr/>
                <p:nvPr/>
              </p:nvGrpSpPr>
              <p:grpSpPr>
                <a:xfrm>
                  <a:off x="8458200" y="990600"/>
                  <a:ext cx="838200" cy="685800"/>
                  <a:chOff x="6934200" y="990600"/>
                  <a:chExt cx="838200" cy="685800"/>
                </a:xfrm>
              </p:grpSpPr>
              <p:sp>
                <p:nvSpPr>
                  <p:cNvPr id="316" name="Plaque 315">
                    <a:extLst>
                      <a:ext uri="{FF2B5EF4-FFF2-40B4-BE49-F238E27FC236}">
                        <a16:creationId xmlns:a16="http://schemas.microsoft.com/office/drawing/2014/main" id="{28D26CB2-814F-1CD4-AF71-70F19BCC11A5}"/>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Diamond 316">
                    <a:extLst>
                      <a:ext uri="{FF2B5EF4-FFF2-40B4-BE49-F238E27FC236}">
                        <a16:creationId xmlns:a16="http://schemas.microsoft.com/office/drawing/2014/main" id="{50666DF3-A79D-1EE0-411D-7A3EE7F97F28}"/>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4" name="Group 79">
              <a:extLst>
                <a:ext uri="{FF2B5EF4-FFF2-40B4-BE49-F238E27FC236}">
                  <a16:creationId xmlns:a16="http://schemas.microsoft.com/office/drawing/2014/main" id="{8ACD8EE2-5686-2EE3-A7BC-8363CF25A928}"/>
                </a:ext>
              </a:extLst>
            </p:cNvPr>
            <p:cNvGrpSpPr/>
            <p:nvPr/>
          </p:nvGrpSpPr>
          <p:grpSpPr>
            <a:xfrm>
              <a:off x="7025392" y="5853193"/>
              <a:ext cx="1359793" cy="145230"/>
              <a:chOff x="6858000" y="2438400"/>
              <a:chExt cx="1676400" cy="381000"/>
            </a:xfrm>
          </p:grpSpPr>
          <p:sp>
            <p:nvSpPr>
              <p:cNvPr id="300" name="Rounded Rectangle 133">
                <a:extLst>
                  <a:ext uri="{FF2B5EF4-FFF2-40B4-BE49-F238E27FC236}">
                    <a16:creationId xmlns:a16="http://schemas.microsoft.com/office/drawing/2014/main" id="{B0DE73FA-FC78-7DA1-FDD4-857F3F46E83E}"/>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78">
                <a:extLst>
                  <a:ext uri="{FF2B5EF4-FFF2-40B4-BE49-F238E27FC236}">
                    <a16:creationId xmlns:a16="http://schemas.microsoft.com/office/drawing/2014/main" id="{43B21156-0C8E-53FF-00F8-71C05658DDA6}"/>
                  </a:ext>
                </a:extLst>
              </p:cNvPr>
              <p:cNvGrpSpPr/>
              <p:nvPr/>
            </p:nvGrpSpPr>
            <p:grpSpPr>
              <a:xfrm>
                <a:off x="7086600" y="2438400"/>
                <a:ext cx="1219200" cy="353961"/>
                <a:chOff x="6934200" y="990600"/>
                <a:chExt cx="2362200" cy="685800"/>
              </a:xfrm>
            </p:grpSpPr>
            <p:grpSp>
              <p:nvGrpSpPr>
                <p:cNvPr id="302" name="Group 71">
                  <a:extLst>
                    <a:ext uri="{FF2B5EF4-FFF2-40B4-BE49-F238E27FC236}">
                      <a16:creationId xmlns:a16="http://schemas.microsoft.com/office/drawing/2014/main" id="{E2D33640-17DA-C917-7F9E-538A1B18E114}"/>
                    </a:ext>
                  </a:extLst>
                </p:cNvPr>
                <p:cNvGrpSpPr/>
                <p:nvPr/>
              </p:nvGrpSpPr>
              <p:grpSpPr>
                <a:xfrm>
                  <a:off x="6934200" y="990600"/>
                  <a:ext cx="838200" cy="685800"/>
                  <a:chOff x="6934200" y="990600"/>
                  <a:chExt cx="838200" cy="685800"/>
                </a:xfrm>
              </p:grpSpPr>
              <p:sp>
                <p:nvSpPr>
                  <p:cNvPr id="309" name="Plaque 308">
                    <a:extLst>
                      <a:ext uri="{FF2B5EF4-FFF2-40B4-BE49-F238E27FC236}">
                        <a16:creationId xmlns:a16="http://schemas.microsoft.com/office/drawing/2014/main" id="{F1346066-F114-A6D2-6C7B-08EFFC9C2869}"/>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Diamond 309">
                    <a:extLst>
                      <a:ext uri="{FF2B5EF4-FFF2-40B4-BE49-F238E27FC236}">
                        <a16:creationId xmlns:a16="http://schemas.microsoft.com/office/drawing/2014/main" id="{1362460A-D7B7-6FD6-89CB-C977A35BD265}"/>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72">
                  <a:extLst>
                    <a:ext uri="{FF2B5EF4-FFF2-40B4-BE49-F238E27FC236}">
                      <a16:creationId xmlns:a16="http://schemas.microsoft.com/office/drawing/2014/main" id="{59543370-6EA7-2B5F-A354-9D96E9A4A304}"/>
                    </a:ext>
                  </a:extLst>
                </p:cNvPr>
                <p:cNvGrpSpPr/>
                <p:nvPr/>
              </p:nvGrpSpPr>
              <p:grpSpPr>
                <a:xfrm>
                  <a:off x="7696200" y="990600"/>
                  <a:ext cx="838200" cy="685800"/>
                  <a:chOff x="6934200" y="990600"/>
                  <a:chExt cx="838200" cy="685800"/>
                </a:xfrm>
              </p:grpSpPr>
              <p:sp>
                <p:nvSpPr>
                  <p:cNvPr id="307" name="Plaque 306">
                    <a:extLst>
                      <a:ext uri="{FF2B5EF4-FFF2-40B4-BE49-F238E27FC236}">
                        <a16:creationId xmlns:a16="http://schemas.microsoft.com/office/drawing/2014/main" id="{13C7E4F6-8B6C-163A-44CE-A9CEDBE674FC}"/>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Diamond 307">
                    <a:extLst>
                      <a:ext uri="{FF2B5EF4-FFF2-40B4-BE49-F238E27FC236}">
                        <a16:creationId xmlns:a16="http://schemas.microsoft.com/office/drawing/2014/main" id="{6B90CDED-1F0E-25CB-9D8E-8DE2162FAD0B}"/>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75">
                  <a:extLst>
                    <a:ext uri="{FF2B5EF4-FFF2-40B4-BE49-F238E27FC236}">
                      <a16:creationId xmlns:a16="http://schemas.microsoft.com/office/drawing/2014/main" id="{869D3585-3FC9-27DA-D5C8-317EBE258968}"/>
                    </a:ext>
                  </a:extLst>
                </p:cNvPr>
                <p:cNvGrpSpPr/>
                <p:nvPr/>
              </p:nvGrpSpPr>
              <p:grpSpPr>
                <a:xfrm>
                  <a:off x="8458200" y="990600"/>
                  <a:ext cx="838200" cy="685800"/>
                  <a:chOff x="6934200" y="990600"/>
                  <a:chExt cx="838200" cy="685800"/>
                </a:xfrm>
              </p:grpSpPr>
              <p:sp>
                <p:nvSpPr>
                  <p:cNvPr id="305" name="Plaque 304">
                    <a:extLst>
                      <a:ext uri="{FF2B5EF4-FFF2-40B4-BE49-F238E27FC236}">
                        <a16:creationId xmlns:a16="http://schemas.microsoft.com/office/drawing/2014/main" id="{2306CA02-1131-6AD7-51E6-37A32487BFFC}"/>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Diamond 305">
                    <a:extLst>
                      <a:ext uri="{FF2B5EF4-FFF2-40B4-BE49-F238E27FC236}">
                        <a16:creationId xmlns:a16="http://schemas.microsoft.com/office/drawing/2014/main" id="{C951D509-162E-E6CB-3894-7C0D591025DF}"/>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95" name="Regular Pentagon 144">
              <a:extLst>
                <a:ext uri="{FF2B5EF4-FFF2-40B4-BE49-F238E27FC236}">
                  <a16:creationId xmlns:a16="http://schemas.microsoft.com/office/drawing/2014/main" id="{59F92570-4434-0824-DBA4-DF915E54D39F}"/>
                </a:ext>
              </a:extLst>
            </p:cNvPr>
            <p:cNvSpPr/>
            <p:nvPr/>
          </p:nvSpPr>
          <p:spPr>
            <a:xfrm>
              <a:off x="8203879" y="3447819"/>
              <a:ext cx="181306" cy="53452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gular Pentagon 145">
              <a:extLst>
                <a:ext uri="{FF2B5EF4-FFF2-40B4-BE49-F238E27FC236}">
                  <a16:creationId xmlns:a16="http://schemas.microsoft.com/office/drawing/2014/main" id="{0685D9DE-2AE0-AAD8-C683-93A846F0B0CD}"/>
                </a:ext>
              </a:extLst>
            </p:cNvPr>
            <p:cNvSpPr/>
            <p:nvPr/>
          </p:nvSpPr>
          <p:spPr>
            <a:xfrm>
              <a:off x="7116045" y="3437338"/>
              <a:ext cx="181306" cy="53452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gular Pentagon 146">
              <a:extLst>
                <a:ext uri="{FF2B5EF4-FFF2-40B4-BE49-F238E27FC236}">
                  <a16:creationId xmlns:a16="http://schemas.microsoft.com/office/drawing/2014/main" id="{16D7F0A9-45B5-6739-8DAC-251350C878BB}"/>
                </a:ext>
              </a:extLst>
            </p:cNvPr>
            <p:cNvSpPr/>
            <p:nvPr/>
          </p:nvSpPr>
          <p:spPr>
            <a:xfrm>
              <a:off x="8299864" y="4066193"/>
              <a:ext cx="181306" cy="53452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gular Pentagon 147">
              <a:extLst>
                <a:ext uri="{FF2B5EF4-FFF2-40B4-BE49-F238E27FC236}">
                  <a16:creationId xmlns:a16="http://schemas.microsoft.com/office/drawing/2014/main" id="{77891AC6-6A08-F164-92DA-1BD1CCB5E269}"/>
                </a:ext>
              </a:extLst>
            </p:cNvPr>
            <p:cNvSpPr/>
            <p:nvPr/>
          </p:nvSpPr>
          <p:spPr>
            <a:xfrm>
              <a:off x="7020060" y="4055713"/>
              <a:ext cx="181306" cy="53452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Cloud 298">
              <a:extLst>
                <a:ext uri="{FF2B5EF4-FFF2-40B4-BE49-F238E27FC236}">
                  <a16:creationId xmlns:a16="http://schemas.microsoft.com/office/drawing/2014/main" id="{E4687474-0B62-8B55-BC14-FC09696B2EA4}"/>
                </a:ext>
              </a:extLst>
            </p:cNvPr>
            <p:cNvSpPr/>
            <p:nvPr/>
          </p:nvSpPr>
          <p:spPr>
            <a:xfrm>
              <a:off x="7102657" y="557771"/>
              <a:ext cx="1191875" cy="721706"/>
            </a:xfrm>
            <a:prstGeom prst="cloud">
              <a:avLst/>
            </a:prstGeom>
            <a:solidFill>
              <a:srgbClr val="FFE9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724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wipe(down)">
                                      <p:cBhvr>
                                        <p:cTn id="7" dur="580">
                                          <p:stCondLst>
                                            <p:cond delay="0"/>
                                          </p:stCondLst>
                                        </p:cTn>
                                        <p:tgtEl>
                                          <p:spTgt spid="179"/>
                                        </p:tgtEl>
                                      </p:cBhvr>
                                    </p:animEffect>
                                    <p:anim calcmode="lin" valueType="num">
                                      <p:cBhvr>
                                        <p:cTn id="8" dur="1822" tmFilter="0,0; 0.14,0.36; 0.43,0.73; 0.71,0.91; 1.0,1.0">
                                          <p:stCondLst>
                                            <p:cond delay="0"/>
                                          </p:stCondLst>
                                        </p:cTn>
                                        <p:tgtEl>
                                          <p:spTgt spid="17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9"/>
                                        </p:tgtEl>
                                        <p:attrNameLst>
                                          <p:attrName>ppt_y</p:attrName>
                                        </p:attrNameLst>
                                      </p:cBhvr>
                                      <p:tavLst>
                                        <p:tav tm="0" fmla="#ppt_y-sin(pi*$)/81">
                                          <p:val>
                                            <p:fltVal val="0"/>
                                          </p:val>
                                        </p:tav>
                                        <p:tav tm="100000">
                                          <p:val>
                                            <p:fltVal val="1"/>
                                          </p:val>
                                        </p:tav>
                                      </p:tavLst>
                                    </p:anim>
                                    <p:animScale>
                                      <p:cBhvr>
                                        <p:cTn id="13" dur="26">
                                          <p:stCondLst>
                                            <p:cond delay="650"/>
                                          </p:stCondLst>
                                        </p:cTn>
                                        <p:tgtEl>
                                          <p:spTgt spid="179"/>
                                        </p:tgtEl>
                                      </p:cBhvr>
                                      <p:to x="100000" y="60000"/>
                                    </p:animScale>
                                    <p:animScale>
                                      <p:cBhvr>
                                        <p:cTn id="14" dur="166" decel="50000">
                                          <p:stCondLst>
                                            <p:cond delay="676"/>
                                          </p:stCondLst>
                                        </p:cTn>
                                        <p:tgtEl>
                                          <p:spTgt spid="179"/>
                                        </p:tgtEl>
                                      </p:cBhvr>
                                      <p:to x="100000" y="100000"/>
                                    </p:animScale>
                                    <p:animScale>
                                      <p:cBhvr>
                                        <p:cTn id="15" dur="26">
                                          <p:stCondLst>
                                            <p:cond delay="1312"/>
                                          </p:stCondLst>
                                        </p:cTn>
                                        <p:tgtEl>
                                          <p:spTgt spid="179"/>
                                        </p:tgtEl>
                                      </p:cBhvr>
                                      <p:to x="100000" y="80000"/>
                                    </p:animScale>
                                    <p:animScale>
                                      <p:cBhvr>
                                        <p:cTn id="16" dur="166" decel="50000">
                                          <p:stCondLst>
                                            <p:cond delay="1338"/>
                                          </p:stCondLst>
                                        </p:cTn>
                                        <p:tgtEl>
                                          <p:spTgt spid="179"/>
                                        </p:tgtEl>
                                      </p:cBhvr>
                                      <p:to x="100000" y="100000"/>
                                    </p:animScale>
                                    <p:animScale>
                                      <p:cBhvr>
                                        <p:cTn id="17" dur="26">
                                          <p:stCondLst>
                                            <p:cond delay="1642"/>
                                          </p:stCondLst>
                                        </p:cTn>
                                        <p:tgtEl>
                                          <p:spTgt spid="179"/>
                                        </p:tgtEl>
                                      </p:cBhvr>
                                      <p:to x="100000" y="90000"/>
                                    </p:animScale>
                                    <p:animScale>
                                      <p:cBhvr>
                                        <p:cTn id="18" dur="166" decel="50000">
                                          <p:stCondLst>
                                            <p:cond delay="1668"/>
                                          </p:stCondLst>
                                        </p:cTn>
                                        <p:tgtEl>
                                          <p:spTgt spid="179"/>
                                        </p:tgtEl>
                                      </p:cBhvr>
                                      <p:to x="100000" y="100000"/>
                                    </p:animScale>
                                    <p:animScale>
                                      <p:cBhvr>
                                        <p:cTn id="19" dur="26">
                                          <p:stCondLst>
                                            <p:cond delay="1808"/>
                                          </p:stCondLst>
                                        </p:cTn>
                                        <p:tgtEl>
                                          <p:spTgt spid="179"/>
                                        </p:tgtEl>
                                      </p:cBhvr>
                                      <p:to x="100000" y="95000"/>
                                    </p:animScale>
                                    <p:animScale>
                                      <p:cBhvr>
                                        <p:cTn id="20" dur="166" decel="50000">
                                          <p:stCondLst>
                                            <p:cond delay="1834"/>
                                          </p:stCondLst>
                                        </p:cTn>
                                        <p:tgtEl>
                                          <p:spTgt spid="17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39"/>
                                        </p:tgtEl>
                                        <p:attrNameLst>
                                          <p:attrName>style.visibility</p:attrName>
                                        </p:attrNameLst>
                                      </p:cBhvr>
                                      <p:to>
                                        <p:strVal val="visible"/>
                                      </p:to>
                                    </p:set>
                                    <p:animEffect transition="in" filter="wipe(down)">
                                      <p:cBhvr>
                                        <p:cTn id="23" dur="580">
                                          <p:stCondLst>
                                            <p:cond delay="0"/>
                                          </p:stCondLst>
                                        </p:cTn>
                                        <p:tgtEl>
                                          <p:spTgt spid="239"/>
                                        </p:tgtEl>
                                      </p:cBhvr>
                                    </p:animEffect>
                                    <p:anim calcmode="lin" valueType="num">
                                      <p:cBhvr>
                                        <p:cTn id="24" dur="1822" tmFilter="0,0; 0.14,0.36; 0.43,0.73; 0.71,0.91; 1.0,1.0">
                                          <p:stCondLst>
                                            <p:cond delay="0"/>
                                          </p:stCondLst>
                                        </p:cTn>
                                        <p:tgtEl>
                                          <p:spTgt spid="2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39"/>
                                        </p:tgtEl>
                                        <p:attrNameLst>
                                          <p:attrName>ppt_y</p:attrName>
                                        </p:attrNameLst>
                                      </p:cBhvr>
                                      <p:tavLst>
                                        <p:tav tm="0" fmla="#ppt_y-sin(pi*$)/81">
                                          <p:val>
                                            <p:fltVal val="0"/>
                                          </p:val>
                                        </p:tav>
                                        <p:tav tm="100000">
                                          <p:val>
                                            <p:fltVal val="1"/>
                                          </p:val>
                                        </p:tav>
                                      </p:tavLst>
                                    </p:anim>
                                    <p:animScale>
                                      <p:cBhvr>
                                        <p:cTn id="29" dur="26">
                                          <p:stCondLst>
                                            <p:cond delay="650"/>
                                          </p:stCondLst>
                                        </p:cTn>
                                        <p:tgtEl>
                                          <p:spTgt spid="239"/>
                                        </p:tgtEl>
                                      </p:cBhvr>
                                      <p:to x="100000" y="60000"/>
                                    </p:animScale>
                                    <p:animScale>
                                      <p:cBhvr>
                                        <p:cTn id="30" dur="166" decel="50000">
                                          <p:stCondLst>
                                            <p:cond delay="676"/>
                                          </p:stCondLst>
                                        </p:cTn>
                                        <p:tgtEl>
                                          <p:spTgt spid="239"/>
                                        </p:tgtEl>
                                      </p:cBhvr>
                                      <p:to x="100000" y="100000"/>
                                    </p:animScale>
                                    <p:animScale>
                                      <p:cBhvr>
                                        <p:cTn id="31" dur="26">
                                          <p:stCondLst>
                                            <p:cond delay="1312"/>
                                          </p:stCondLst>
                                        </p:cTn>
                                        <p:tgtEl>
                                          <p:spTgt spid="239"/>
                                        </p:tgtEl>
                                      </p:cBhvr>
                                      <p:to x="100000" y="80000"/>
                                    </p:animScale>
                                    <p:animScale>
                                      <p:cBhvr>
                                        <p:cTn id="32" dur="166" decel="50000">
                                          <p:stCondLst>
                                            <p:cond delay="1338"/>
                                          </p:stCondLst>
                                        </p:cTn>
                                        <p:tgtEl>
                                          <p:spTgt spid="239"/>
                                        </p:tgtEl>
                                      </p:cBhvr>
                                      <p:to x="100000" y="100000"/>
                                    </p:animScale>
                                    <p:animScale>
                                      <p:cBhvr>
                                        <p:cTn id="33" dur="26">
                                          <p:stCondLst>
                                            <p:cond delay="1642"/>
                                          </p:stCondLst>
                                        </p:cTn>
                                        <p:tgtEl>
                                          <p:spTgt spid="239"/>
                                        </p:tgtEl>
                                      </p:cBhvr>
                                      <p:to x="100000" y="90000"/>
                                    </p:animScale>
                                    <p:animScale>
                                      <p:cBhvr>
                                        <p:cTn id="34" dur="166" decel="50000">
                                          <p:stCondLst>
                                            <p:cond delay="1668"/>
                                          </p:stCondLst>
                                        </p:cTn>
                                        <p:tgtEl>
                                          <p:spTgt spid="239"/>
                                        </p:tgtEl>
                                      </p:cBhvr>
                                      <p:to x="100000" y="100000"/>
                                    </p:animScale>
                                    <p:animScale>
                                      <p:cBhvr>
                                        <p:cTn id="35" dur="26">
                                          <p:stCondLst>
                                            <p:cond delay="1808"/>
                                          </p:stCondLst>
                                        </p:cTn>
                                        <p:tgtEl>
                                          <p:spTgt spid="239"/>
                                        </p:tgtEl>
                                      </p:cBhvr>
                                      <p:to x="100000" y="95000"/>
                                    </p:animScale>
                                    <p:animScale>
                                      <p:cBhvr>
                                        <p:cTn id="36" dur="166" decel="50000">
                                          <p:stCondLst>
                                            <p:cond delay="1834"/>
                                          </p:stCondLst>
                                        </p:cTn>
                                        <p:tgtEl>
                                          <p:spTgt spid="23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180"/>
                                        </p:tgtEl>
                                        <p:attrNameLst>
                                          <p:attrName>style.visibility</p:attrName>
                                        </p:attrNameLst>
                                      </p:cBhvr>
                                      <p:to>
                                        <p:strVal val="visible"/>
                                      </p:to>
                                    </p:set>
                                    <p:animEffect transition="in" filter="wipe(down)">
                                      <p:cBhvr>
                                        <p:cTn id="41" dur="580">
                                          <p:stCondLst>
                                            <p:cond delay="0"/>
                                          </p:stCondLst>
                                        </p:cTn>
                                        <p:tgtEl>
                                          <p:spTgt spid="180"/>
                                        </p:tgtEl>
                                      </p:cBhvr>
                                    </p:animEffect>
                                    <p:anim calcmode="lin" valueType="num">
                                      <p:cBhvr>
                                        <p:cTn id="42" dur="1822" tmFilter="0,0; 0.14,0.36; 0.43,0.73; 0.71,0.91; 1.0,1.0">
                                          <p:stCondLst>
                                            <p:cond delay="0"/>
                                          </p:stCondLst>
                                        </p:cTn>
                                        <p:tgtEl>
                                          <p:spTgt spid="18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0"/>
                                        </p:tgtEl>
                                        <p:attrNameLst>
                                          <p:attrName>ppt_y</p:attrName>
                                        </p:attrNameLst>
                                      </p:cBhvr>
                                      <p:tavLst>
                                        <p:tav tm="0" fmla="#ppt_y-sin(pi*$)/81">
                                          <p:val>
                                            <p:fltVal val="0"/>
                                          </p:val>
                                        </p:tav>
                                        <p:tav tm="100000">
                                          <p:val>
                                            <p:fltVal val="1"/>
                                          </p:val>
                                        </p:tav>
                                      </p:tavLst>
                                    </p:anim>
                                    <p:animScale>
                                      <p:cBhvr>
                                        <p:cTn id="47" dur="26">
                                          <p:stCondLst>
                                            <p:cond delay="650"/>
                                          </p:stCondLst>
                                        </p:cTn>
                                        <p:tgtEl>
                                          <p:spTgt spid="180"/>
                                        </p:tgtEl>
                                      </p:cBhvr>
                                      <p:to x="100000" y="60000"/>
                                    </p:animScale>
                                    <p:animScale>
                                      <p:cBhvr>
                                        <p:cTn id="48" dur="166" decel="50000">
                                          <p:stCondLst>
                                            <p:cond delay="676"/>
                                          </p:stCondLst>
                                        </p:cTn>
                                        <p:tgtEl>
                                          <p:spTgt spid="180"/>
                                        </p:tgtEl>
                                      </p:cBhvr>
                                      <p:to x="100000" y="100000"/>
                                    </p:animScale>
                                    <p:animScale>
                                      <p:cBhvr>
                                        <p:cTn id="49" dur="26">
                                          <p:stCondLst>
                                            <p:cond delay="1312"/>
                                          </p:stCondLst>
                                        </p:cTn>
                                        <p:tgtEl>
                                          <p:spTgt spid="180"/>
                                        </p:tgtEl>
                                      </p:cBhvr>
                                      <p:to x="100000" y="80000"/>
                                    </p:animScale>
                                    <p:animScale>
                                      <p:cBhvr>
                                        <p:cTn id="50" dur="166" decel="50000">
                                          <p:stCondLst>
                                            <p:cond delay="1338"/>
                                          </p:stCondLst>
                                        </p:cTn>
                                        <p:tgtEl>
                                          <p:spTgt spid="180"/>
                                        </p:tgtEl>
                                      </p:cBhvr>
                                      <p:to x="100000" y="100000"/>
                                    </p:animScale>
                                    <p:animScale>
                                      <p:cBhvr>
                                        <p:cTn id="51" dur="26">
                                          <p:stCondLst>
                                            <p:cond delay="1642"/>
                                          </p:stCondLst>
                                        </p:cTn>
                                        <p:tgtEl>
                                          <p:spTgt spid="180"/>
                                        </p:tgtEl>
                                      </p:cBhvr>
                                      <p:to x="100000" y="90000"/>
                                    </p:animScale>
                                    <p:animScale>
                                      <p:cBhvr>
                                        <p:cTn id="52" dur="166" decel="50000">
                                          <p:stCondLst>
                                            <p:cond delay="1668"/>
                                          </p:stCondLst>
                                        </p:cTn>
                                        <p:tgtEl>
                                          <p:spTgt spid="180"/>
                                        </p:tgtEl>
                                      </p:cBhvr>
                                      <p:to x="100000" y="100000"/>
                                    </p:animScale>
                                    <p:animScale>
                                      <p:cBhvr>
                                        <p:cTn id="53" dur="26">
                                          <p:stCondLst>
                                            <p:cond delay="1808"/>
                                          </p:stCondLst>
                                        </p:cTn>
                                        <p:tgtEl>
                                          <p:spTgt spid="180"/>
                                        </p:tgtEl>
                                      </p:cBhvr>
                                      <p:to x="100000" y="95000"/>
                                    </p:animScale>
                                    <p:animScale>
                                      <p:cBhvr>
                                        <p:cTn id="54" dur="166" decel="50000">
                                          <p:stCondLst>
                                            <p:cond delay="1834"/>
                                          </p:stCondLst>
                                        </p:cTn>
                                        <p:tgtEl>
                                          <p:spTgt spid="180"/>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274"/>
                                        </p:tgtEl>
                                        <p:attrNameLst>
                                          <p:attrName>style.visibility</p:attrName>
                                        </p:attrNameLst>
                                      </p:cBhvr>
                                      <p:to>
                                        <p:strVal val="visible"/>
                                      </p:to>
                                    </p:set>
                                    <p:animEffect transition="in" filter="wipe(down)">
                                      <p:cBhvr>
                                        <p:cTn id="57" dur="580">
                                          <p:stCondLst>
                                            <p:cond delay="0"/>
                                          </p:stCondLst>
                                        </p:cTn>
                                        <p:tgtEl>
                                          <p:spTgt spid="274"/>
                                        </p:tgtEl>
                                      </p:cBhvr>
                                    </p:animEffect>
                                    <p:anim calcmode="lin" valueType="num">
                                      <p:cBhvr>
                                        <p:cTn id="58" dur="1822" tmFilter="0,0; 0.14,0.36; 0.43,0.73; 0.71,0.91; 1.0,1.0">
                                          <p:stCondLst>
                                            <p:cond delay="0"/>
                                          </p:stCondLst>
                                        </p:cTn>
                                        <p:tgtEl>
                                          <p:spTgt spid="27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7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7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7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74"/>
                                        </p:tgtEl>
                                        <p:attrNameLst>
                                          <p:attrName>ppt_y</p:attrName>
                                        </p:attrNameLst>
                                      </p:cBhvr>
                                      <p:tavLst>
                                        <p:tav tm="0" fmla="#ppt_y-sin(pi*$)/81">
                                          <p:val>
                                            <p:fltVal val="0"/>
                                          </p:val>
                                        </p:tav>
                                        <p:tav tm="100000">
                                          <p:val>
                                            <p:fltVal val="1"/>
                                          </p:val>
                                        </p:tav>
                                      </p:tavLst>
                                    </p:anim>
                                    <p:animScale>
                                      <p:cBhvr>
                                        <p:cTn id="63" dur="26">
                                          <p:stCondLst>
                                            <p:cond delay="650"/>
                                          </p:stCondLst>
                                        </p:cTn>
                                        <p:tgtEl>
                                          <p:spTgt spid="274"/>
                                        </p:tgtEl>
                                      </p:cBhvr>
                                      <p:to x="100000" y="60000"/>
                                    </p:animScale>
                                    <p:animScale>
                                      <p:cBhvr>
                                        <p:cTn id="64" dur="166" decel="50000">
                                          <p:stCondLst>
                                            <p:cond delay="676"/>
                                          </p:stCondLst>
                                        </p:cTn>
                                        <p:tgtEl>
                                          <p:spTgt spid="274"/>
                                        </p:tgtEl>
                                      </p:cBhvr>
                                      <p:to x="100000" y="100000"/>
                                    </p:animScale>
                                    <p:animScale>
                                      <p:cBhvr>
                                        <p:cTn id="65" dur="26">
                                          <p:stCondLst>
                                            <p:cond delay="1312"/>
                                          </p:stCondLst>
                                        </p:cTn>
                                        <p:tgtEl>
                                          <p:spTgt spid="274"/>
                                        </p:tgtEl>
                                      </p:cBhvr>
                                      <p:to x="100000" y="80000"/>
                                    </p:animScale>
                                    <p:animScale>
                                      <p:cBhvr>
                                        <p:cTn id="66" dur="166" decel="50000">
                                          <p:stCondLst>
                                            <p:cond delay="1338"/>
                                          </p:stCondLst>
                                        </p:cTn>
                                        <p:tgtEl>
                                          <p:spTgt spid="274"/>
                                        </p:tgtEl>
                                      </p:cBhvr>
                                      <p:to x="100000" y="100000"/>
                                    </p:animScale>
                                    <p:animScale>
                                      <p:cBhvr>
                                        <p:cTn id="67" dur="26">
                                          <p:stCondLst>
                                            <p:cond delay="1642"/>
                                          </p:stCondLst>
                                        </p:cTn>
                                        <p:tgtEl>
                                          <p:spTgt spid="274"/>
                                        </p:tgtEl>
                                      </p:cBhvr>
                                      <p:to x="100000" y="90000"/>
                                    </p:animScale>
                                    <p:animScale>
                                      <p:cBhvr>
                                        <p:cTn id="68" dur="166" decel="50000">
                                          <p:stCondLst>
                                            <p:cond delay="1668"/>
                                          </p:stCondLst>
                                        </p:cTn>
                                        <p:tgtEl>
                                          <p:spTgt spid="274"/>
                                        </p:tgtEl>
                                      </p:cBhvr>
                                      <p:to x="100000" y="100000"/>
                                    </p:animScale>
                                    <p:animScale>
                                      <p:cBhvr>
                                        <p:cTn id="69" dur="26">
                                          <p:stCondLst>
                                            <p:cond delay="1808"/>
                                          </p:stCondLst>
                                        </p:cTn>
                                        <p:tgtEl>
                                          <p:spTgt spid="274"/>
                                        </p:tgtEl>
                                      </p:cBhvr>
                                      <p:to x="100000" y="95000"/>
                                    </p:animScale>
                                    <p:animScale>
                                      <p:cBhvr>
                                        <p:cTn id="70" dur="166" decel="50000">
                                          <p:stCondLst>
                                            <p:cond delay="1834"/>
                                          </p:stCondLst>
                                        </p:cTn>
                                        <p:tgtEl>
                                          <p:spTgt spid="274"/>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81"/>
                                        </p:tgtEl>
                                        <p:attrNameLst>
                                          <p:attrName>style.visibility</p:attrName>
                                        </p:attrNameLst>
                                      </p:cBhvr>
                                      <p:to>
                                        <p:strVal val="visible"/>
                                      </p:to>
                                    </p:set>
                                    <p:animEffect transition="in" filter="wipe(down)">
                                      <p:cBhvr>
                                        <p:cTn id="75" dur="580">
                                          <p:stCondLst>
                                            <p:cond delay="0"/>
                                          </p:stCondLst>
                                        </p:cTn>
                                        <p:tgtEl>
                                          <p:spTgt spid="181"/>
                                        </p:tgtEl>
                                      </p:cBhvr>
                                    </p:animEffect>
                                    <p:anim calcmode="lin" valueType="num">
                                      <p:cBhvr>
                                        <p:cTn id="76" dur="1822" tmFilter="0,0; 0.14,0.36; 0.43,0.73; 0.71,0.91; 1.0,1.0">
                                          <p:stCondLst>
                                            <p:cond delay="0"/>
                                          </p:stCondLst>
                                        </p:cTn>
                                        <p:tgtEl>
                                          <p:spTgt spid="18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8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8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8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81"/>
                                        </p:tgtEl>
                                        <p:attrNameLst>
                                          <p:attrName>ppt_y</p:attrName>
                                        </p:attrNameLst>
                                      </p:cBhvr>
                                      <p:tavLst>
                                        <p:tav tm="0" fmla="#ppt_y-sin(pi*$)/81">
                                          <p:val>
                                            <p:fltVal val="0"/>
                                          </p:val>
                                        </p:tav>
                                        <p:tav tm="100000">
                                          <p:val>
                                            <p:fltVal val="1"/>
                                          </p:val>
                                        </p:tav>
                                      </p:tavLst>
                                    </p:anim>
                                    <p:animScale>
                                      <p:cBhvr>
                                        <p:cTn id="81" dur="26">
                                          <p:stCondLst>
                                            <p:cond delay="650"/>
                                          </p:stCondLst>
                                        </p:cTn>
                                        <p:tgtEl>
                                          <p:spTgt spid="181"/>
                                        </p:tgtEl>
                                      </p:cBhvr>
                                      <p:to x="100000" y="60000"/>
                                    </p:animScale>
                                    <p:animScale>
                                      <p:cBhvr>
                                        <p:cTn id="82" dur="166" decel="50000">
                                          <p:stCondLst>
                                            <p:cond delay="676"/>
                                          </p:stCondLst>
                                        </p:cTn>
                                        <p:tgtEl>
                                          <p:spTgt spid="181"/>
                                        </p:tgtEl>
                                      </p:cBhvr>
                                      <p:to x="100000" y="100000"/>
                                    </p:animScale>
                                    <p:animScale>
                                      <p:cBhvr>
                                        <p:cTn id="83" dur="26">
                                          <p:stCondLst>
                                            <p:cond delay="1312"/>
                                          </p:stCondLst>
                                        </p:cTn>
                                        <p:tgtEl>
                                          <p:spTgt spid="181"/>
                                        </p:tgtEl>
                                      </p:cBhvr>
                                      <p:to x="100000" y="80000"/>
                                    </p:animScale>
                                    <p:animScale>
                                      <p:cBhvr>
                                        <p:cTn id="84" dur="166" decel="50000">
                                          <p:stCondLst>
                                            <p:cond delay="1338"/>
                                          </p:stCondLst>
                                        </p:cTn>
                                        <p:tgtEl>
                                          <p:spTgt spid="181"/>
                                        </p:tgtEl>
                                      </p:cBhvr>
                                      <p:to x="100000" y="100000"/>
                                    </p:animScale>
                                    <p:animScale>
                                      <p:cBhvr>
                                        <p:cTn id="85" dur="26">
                                          <p:stCondLst>
                                            <p:cond delay="1642"/>
                                          </p:stCondLst>
                                        </p:cTn>
                                        <p:tgtEl>
                                          <p:spTgt spid="181"/>
                                        </p:tgtEl>
                                      </p:cBhvr>
                                      <p:to x="100000" y="90000"/>
                                    </p:animScale>
                                    <p:animScale>
                                      <p:cBhvr>
                                        <p:cTn id="86" dur="166" decel="50000">
                                          <p:stCondLst>
                                            <p:cond delay="1668"/>
                                          </p:stCondLst>
                                        </p:cTn>
                                        <p:tgtEl>
                                          <p:spTgt spid="181"/>
                                        </p:tgtEl>
                                      </p:cBhvr>
                                      <p:to x="100000" y="100000"/>
                                    </p:animScale>
                                    <p:animScale>
                                      <p:cBhvr>
                                        <p:cTn id="87" dur="26">
                                          <p:stCondLst>
                                            <p:cond delay="1808"/>
                                          </p:stCondLst>
                                        </p:cTn>
                                        <p:tgtEl>
                                          <p:spTgt spid="181"/>
                                        </p:tgtEl>
                                      </p:cBhvr>
                                      <p:to x="100000" y="95000"/>
                                    </p:animScale>
                                    <p:animScale>
                                      <p:cBhvr>
                                        <p:cTn id="88" dur="166" decel="50000">
                                          <p:stCondLst>
                                            <p:cond delay="1834"/>
                                          </p:stCondLst>
                                        </p:cTn>
                                        <p:tgtEl>
                                          <p:spTgt spid="181"/>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wipe(down)">
                                      <p:cBhvr>
                                        <p:cTn id="91" dur="580">
                                          <p:stCondLst>
                                            <p:cond delay="0"/>
                                          </p:stCondLst>
                                        </p:cTn>
                                        <p:tgtEl>
                                          <p:spTgt spid="2"/>
                                        </p:tgtEl>
                                      </p:cBhvr>
                                    </p:animEffect>
                                    <p:anim calcmode="lin" valueType="num">
                                      <p:cBhvr>
                                        <p:cTn id="9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97" dur="26">
                                          <p:stCondLst>
                                            <p:cond delay="650"/>
                                          </p:stCondLst>
                                        </p:cTn>
                                        <p:tgtEl>
                                          <p:spTgt spid="2"/>
                                        </p:tgtEl>
                                      </p:cBhvr>
                                      <p:to x="100000" y="60000"/>
                                    </p:animScale>
                                    <p:animScale>
                                      <p:cBhvr>
                                        <p:cTn id="98" dur="166" decel="50000">
                                          <p:stCondLst>
                                            <p:cond delay="676"/>
                                          </p:stCondLst>
                                        </p:cTn>
                                        <p:tgtEl>
                                          <p:spTgt spid="2"/>
                                        </p:tgtEl>
                                      </p:cBhvr>
                                      <p:to x="100000" y="100000"/>
                                    </p:animScale>
                                    <p:animScale>
                                      <p:cBhvr>
                                        <p:cTn id="99" dur="26">
                                          <p:stCondLst>
                                            <p:cond delay="1312"/>
                                          </p:stCondLst>
                                        </p:cTn>
                                        <p:tgtEl>
                                          <p:spTgt spid="2"/>
                                        </p:tgtEl>
                                      </p:cBhvr>
                                      <p:to x="100000" y="80000"/>
                                    </p:animScale>
                                    <p:animScale>
                                      <p:cBhvr>
                                        <p:cTn id="100" dur="166" decel="50000">
                                          <p:stCondLst>
                                            <p:cond delay="1338"/>
                                          </p:stCondLst>
                                        </p:cTn>
                                        <p:tgtEl>
                                          <p:spTgt spid="2"/>
                                        </p:tgtEl>
                                      </p:cBhvr>
                                      <p:to x="100000" y="100000"/>
                                    </p:animScale>
                                    <p:animScale>
                                      <p:cBhvr>
                                        <p:cTn id="101" dur="26">
                                          <p:stCondLst>
                                            <p:cond delay="1642"/>
                                          </p:stCondLst>
                                        </p:cTn>
                                        <p:tgtEl>
                                          <p:spTgt spid="2"/>
                                        </p:tgtEl>
                                      </p:cBhvr>
                                      <p:to x="100000" y="90000"/>
                                    </p:animScale>
                                    <p:animScale>
                                      <p:cBhvr>
                                        <p:cTn id="102" dur="166" decel="50000">
                                          <p:stCondLst>
                                            <p:cond delay="1668"/>
                                          </p:stCondLst>
                                        </p:cTn>
                                        <p:tgtEl>
                                          <p:spTgt spid="2"/>
                                        </p:tgtEl>
                                      </p:cBhvr>
                                      <p:to x="100000" y="100000"/>
                                    </p:animScale>
                                    <p:animScale>
                                      <p:cBhvr>
                                        <p:cTn id="103" dur="26">
                                          <p:stCondLst>
                                            <p:cond delay="1808"/>
                                          </p:stCondLst>
                                        </p:cTn>
                                        <p:tgtEl>
                                          <p:spTgt spid="2"/>
                                        </p:tgtEl>
                                      </p:cBhvr>
                                      <p:to x="100000" y="95000"/>
                                    </p:animScale>
                                    <p:animScale>
                                      <p:cBhvr>
                                        <p:cTn id="10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p:bldP spid="180" grpId="0"/>
      <p:bldP spid="18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440190-3B5A-4E08-B28C-9EBED2A45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812473" y="755074"/>
            <a:ext cx="6553200" cy="1938992"/>
          </a:xfrm>
          <a:prstGeom prst="rect">
            <a:avLst/>
          </a:prstGeom>
          <a:noFill/>
        </p:spPr>
        <p:txBody>
          <a:bodyPr wrap="square" rtlCol="0">
            <a:spAutoFit/>
          </a:bodyPr>
          <a:lstStyle/>
          <a:p>
            <a:pPr marL="342900" indent="-342900"/>
            <a:r>
              <a:rPr lang="en-US" sz="2400" dirty="0">
                <a:solidFill>
                  <a:schemeClr val="bg1"/>
                </a:solidFill>
              </a:rPr>
              <a:t>Such combinations flourish and thrive when the “more part” (Helaman 6;21) of the people are wicked and seek to benefit from the spoils of such wickedness</a:t>
            </a:r>
          </a:p>
          <a:p>
            <a:pPr marL="342900" indent="-342900"/>
            <a:endParaRPr lang="en-US" sz="2400" dirty="0">
              <a:solidFill>
                <a:schemeClr val="bg1"/>
              </a:solidFill>
            </a:endParaRPr>
          </a:p>
        </p:txBody>
      </p:sp>
      <p:sp>
        <p:nvSpPr>
          <p:cNvPr id="5" name="TextBox 4"/>
          <p:cNvSpPr txBox="1"/>
          <p:nvPr/>
        </p:nvSpPr>
        <p:spPr>
          <a:xfrm>
            <a:off x="173182" y="6488668"/>
            <a:ext cx="1981200" cy="369332"/>
          </a:xfrm>
          <a:prstGeom prst="rect">
            <a:avLst/>
          </a:prstGeom>
          <a:noFill/>
        </p:spPr>
        <p:txBody>
          <a:bodyPr wrap="square" rtlCol="0">
            <a:spAutoFit/>
          </a:bodyPr>
          <a:lstStyle/>
          <a:p>
            <a:r>
              <a:rPr lang="en-US" dirty="0">
                <a:solidFill>
                  <a:schemeClr val="bg1"/>
                </a:solidFill>
              </a:rPr>
              <a:t>Student Manual</a:t>
            </a:r>
          </a:p>
        </p:txBody>
      </p:sp>
      <p:sp>
        <p:nvSpPr>
          <p:cNvPr id="6" name="TextBox 5"/>
          <p:cNvSpPr txBox="1"/>
          <p:nvPr/>
        </p:nvSpPr>
        <p:spPr>
          <a:xfrm>
            <a:off x="1981200" y="1"/>
            <a:ext cx="8077200" cy="584775"/>
          </a:xfrm>
          <a:prstGeom prst="rect">
            <a:avLst/>
          </a:prstGeom>
          <a:noFill/>
        </p:spPr>
        <p:txBody>
          <a:bodyPr wrap="square" rtlCol="0">
            <a:spAutoFit/>
          </a:bodyPr>
          <a:lstStyle/>
          <a:p>
            <a:pPr algn="ctr"/>
            <a:r>
              <a:rPr lang="en-US" sz="3200" dirty="0">
                <a:solidFill>
                  <a:schemeClr val="bg1"/>
                </a:solidFill>
                <a:latin typeface="Impact" pitchFamily="34" charset="0"/>
              </a:rPr>
              <a:t>Secret Combinations</a:t>
            </a:r>
          </a:p>
        </p:txBody>
      </p:sp>
      <p:pic>
        <p:nvPicPr>
          <p:cNvPr id="8" name="Picture 7">
            <a:extLst>
              <a:ext uri="{FF2B5EF4-FFF2-40B4-BE49-F238E27FC236}">
                <a16:creationId xmlns:a16="http://schemas.microsoft.com/office/drawing/2014/main" id="{50D2030A-F821-4E92-A6DC-5C1D601C1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525" y="2407227"/>
            <a:ext cx="6076950" cy="4038600"/>
          </a:xfrm>
          <a:prstGeom prst="rect">
            <a:avLst/>
          </a:prstGeom>
        </p:spPr>
      </p:pic>
    </p:spTree>
    <p:extLst>
      <p:ext uri="{BB962C8B-B14F-4D97-AF65-F5344CB8AC3E}">
        <p14:creationId xmlns:p14="http://schemas.microsoft.com/office/powerpoint/2010/main" val="10472425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5BA2A1-C7DA-4CDD-ACC7-128D2AAD2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387435" y="5001491"/>
            <a:ext cx="6068291" cy="1384995"/>
          </a:xfrm>
          <a:prstGeom prst="rect">
            <a:avLst/>
          </a:prstGeom>
          <a:noFill/>
        </p:spPr>
        <p:txBody>
          <a:bodyPr wrap="square" rtlCol="0">
            <a:spAutoFit/>
          </a:bodyPr>
          <a:lstStyle/>
          <a:p>
            <a:pPr marL="342900" indent="-342900"/>
            <a:r>
              <a:rPr lang="en-US" sz="2800" dirty="0">
                <a:solidFill>
                  <a:schemeClr val="bg1"/>
                </a:solidFill>
              </a:rPr>
              <a:t>Secrecy is one of the basic operating tenets (code of belief) of such organizations</a:t>
            </a:r>
          </a:p>
        </p:txBody>
      </p:sp>
      <p:sp>
        <p:nvSpPr>
          <p:cNvPr id="5" name="TextBox 4"/>
          <p:cNvSpPr txBox="1"/>
          <p:nvPr/>
        </p:nvSpPr>
        <p:spPr>
          <a:xfrm>
            <a:off x="0" y="6488668"/>
            <a:ext cx="1981200" cy="369332"/>
          </a:xfrm>
          <a:prstGeom prst="rect">
            <a:avLst/>
          </a:prstGeom>
          <a:noFill/>
        </p:spPr>
        <p:txBody>
          <a:bodyPr wrap="square" rtlCol="0">
            <a:spAutoFit/>
          </a:bodyPr>
          <a:lstStyle/>
          <a:p>
            <a:r>
              <a:rPr lang="en-US" dirty="0">
                <a:solidFill>
                  <a:schemeClr val="bg1"/>
                </a:solidFill>
              </a:rPr>
              <a:t>Student Manual</a:t>
            </a:r>
          </a:p>
        </p:txBody>
      </p:sp>
      <p:sp>
        <p:nvSpPr>
          <p:cNvPr id="6" name="TextBox 5"/>
          <p:cNvSpPr txBox="1"/>
          <p:nvPr/>
        </p:nvSpPr>
        <p:spPr>
          <a:xfrm>
            <a:off x="1981200" y="1"/>
            <a:ext cx="8077200" cy="584775"/>
          </a:xfrm>
          <a:prstGeom prst="rect">
            <a:avLst/>
          </a:prstGeom>
          <a:noFill/>
        </p:spPr>
        <p:txBody>
          <a:bodyPr wrap="square" rtlCol="0">
            <a:spAutoFit/>
          </a:bodyPr>
          <a:lstStyle/>
          <a:p>
            <a:pPr algn="ctr"/>
            <a:r>
              <a:rPr lang="en-US" sz="3200" dirty="0">
                <a:solidFill>
                  <a:schemeClr val="bg1"/>
                </a:solidFill>
                <a:latin typeface="Impact" pitchFamily="34" charset="0"/>
              </a:rPr>
              <a:t>Secret Combinations</a:t>
            </a:r>
          </a:p>
        </p:txBody>
      </p:sp>
      <p:pic>
        <p:nvPicPr>
          <p:cNvPr id="8" name="Picture 7">
            <a:extLst>
              <a:ext uri="{FF2B5EF4-FFF2-40B4-BE49-F238E27FC236}">
                <a16:creationId xmlns:a16="http://schemas.microsoft.com/office/drawing/2014/main" id="{8765D57F-5D67-4E46-A279-463A17EC6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264" y="1047750"/>
            <a:ext cx="5469948" cy="3646632"/>
          </a:xfrm>
          <a:prstGeom prst="rect">
            <a:avLst/>
          </a:prstGeom>
        </p:spPr>
      </p:pic>
    </p:spTree>
    <p:extLst>
      <p:ext uri="{BB962C8B-B14F-4D97-AF65-F5344CB8AC3E}">
        <p14:creationId xmlns:p14="http://schemas.microsoft.com/office/powerpoint/2010/main" val="34023029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B3FEA8-3DAD-427A-BC1B-557313FCB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08363" y="4173681"/>
            <a:ext cx="9577566" cy="1754326"/>
          </a:xfrm>
          <a:prstGeom prst="rect">
            <a:avLst/>
          </a:prstGeom>
          <a:noFill/>
        </p:spPr>
        <p:txBody>
          <a:bodyPr wrap="square" rtlCol="0">
            <a:spAutoFit/>
          </a:bodyPr>
          <a:lstStyle/>
          <a:p>
            <a:pPr marL="342900" indent="-342900"/>
            <a:r>
              <a:rPr lang="en-US" dirty="0">
                <a:solidFill>
                  <a:schemeClr val="bg1"/>
                </a:solidFill>
              </a:rPr>
              <a:t>Joined with the idea of secrecy is the idea of covenant making. An oath of loyalty to the organization is made which involves a vow to maintain the secret of the conspiracy. </a:t>
            </a:r>
          </a:p>
          <a:p>
            <a:pPr marL="342900" indent="-342900"/>
            <a:endParaRPr lang="en-US" dirty="0">
              <a:solidFill>
                <a:schemeClr val="bg1"/>
              </a:solidFill>
            </a:endParaRPr>
          </a:p>
          <a:p>
            <a:pPr marL="342900" indent="-342900"/>
            <a:r>
              <a:rPr lang="en-US" dirty="0">
                <a:solidFill>
                  <a:schemeClr val="bg1"/>
                </a:solidFill>
              </a:rPr>
              <a:t>After a murder of the chief judge, </a:t>
            </a:r>
            <a:r>
              <a:rPr lang="en-US" dirty="0" err="1">
                <a:solidFill>
                  <a:schemeClr val="bg1"/>
                </a:solidFill>
              </a:rPr>
              <a:t>Kishkumen</a:t>
            </a:r>
            <a:r>
              <a:rPr lang="en-US" dirty="0">
                <a:solidFill>
                  <a:schemeClr val="bg1"/>
                </a:solidFill>
              </a:rPr>
              <a:t> “went unto those that sent him, and they all entered into a covenant, yea, swearing by their everlasting Maker, that they would tell no man.” </a:t>
            </a:r>
          </a:p>
          <a:p>
            <a:pPr marL="342900" indent="-342900"/>
            <a:r>
              <a:rPr lang="en-US" dirty="0">
                <a:solidFill>
                  <a:schemeClr val="bg1"/>
                </a:solidFill>
              </a:rPr>
              <a:t>(Helaman 1:11)</a:t>
            </a:r>
          </a:p>
        </p:txBody>
      </p:sp>
      <p:sp>
        <p:nvSpPr>
          <p:cNvPr id="5" name="TextBox 4"/>
          <p:cNvSpPr txBox="1"/>
          <p:nvPr/>
        </p:nvSpPr>
        <p:spPr>
          <a:xfrm>
            <a:off x="152400" y="6405541"/>
            <a:ext cx="1981200" cy="369332"/>
          </a:xfrm>
          <a:prstGeom prst="rect">
            <a:avLst/>
          </a:prstGeom>
          <a:noFill/>
        </p:spPr>
        <p:txBody>
          <a:bodyPr wrap="square" rtlCol="0">
            <a:spAutoFit/>
          </a:bodyPr>
          <a:lstStyle/>
          <a:p>
            <a:r>
              <a:rPr lang="en-US" dirty="0">
                <a:solidFill>
                  <a:schemeClr val="bg1"/>
                </a:solidFill>
              </a:rPr>
              <a:t>Student Manual</a:t>
            </a:r>
          </a:p>
        </p:txBody>
      </p:sp>
      <p:sp>
        <p:nvSpPr>
          <p:cNvPr id="6" name="TextBox 5"/>
          <p:cNvSpPr txBox="1"/>
          <p:nvPr/>
        </p:nvSpPr>
        <p:spPr>
          <a:xfrm>
            <a:off x="1981200" y="1"/>
            <a:ext cx="8077200" cy="584775"/>
          </a:xfrm>
          <a:prstGeom prst="rect">
            <a:avLst/>
          </a:prstGeom>
          <a:noFill/>
        </p:spPr>
        <p:txBody>
          <a:bodyPr wrap="square" rtlCol="0">
            <a:spAutoFit/>
          </a:bodyPr>
          <a:lstStyle/>
          <a:p>
            <a:pPr algn="ctr"/>
            <a:r>
              <a:rPr lang="en-US" sz="3200" dirty="0">
                <a:solidFill>
                  <a:schemeClr val="bg1"/>
                </a:solidFill>
                <a:latin typeface="Impact" pitchFamily="34" charset="0"/>
              </a:rPr>
              <a:t>Secret Combinations</a:t>
            </a:r>
          </a:p>
        </p:txBody>
      </p:sp>
      <p:pic>
        <p:nvPicPr>
          <p:cNvPr id="8" name="Picture 7">
            <a:extLst>
              <a:ext uri="{FF2B5EF4-FFF2-40B4-BE49-F238E27FC236}">
                <a16:creationId xmlns:a16="http://schemas.microsoft.com/office/drawing/2014/main" id="{21864144-C160-4E2E-B33D-5BC2BB0F4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846" y="789708"/>
            <a:ext cx="4142508" cy="3106881"/>
          </a:xfrm>
          <a:prstGeom prst="rect">
            <a:avLst/>
          </a:prstGeom>
        </p:spPr>
      </p:pic>
    </p:spTree>
    <p:extLst>
      <p:ext uri="{BB962C8B-B14F-4D97-AF65-F5344CB8AC3E}">
        <p14:creationId xmlns:p14="http://schemas.microsoft.com/office/powerpoint/2010/main" val="2786669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A6B6B0-891F-486C-9F2A-F0FB23A6F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209800" y="4423065"/>
            <a:ext cx="6553200" cy="1938992"/>
          </a:xfrm>
          <a:prstGeom prst="rect">
            <a:avLst/>
          </a:prstGeom>
          <a:noFill/>
        </p:spPr>
        <p:txBody>
          <a:bodyPr wrap="square" rtlCol="0">
            <a:spAutoFit/>
          </a:bodyPr>
          <a:lstStyle/>
          <a:p>
            <a:pPr marL="342900" indent="-342900"/>
            <a:r>
              <a:rPr lang="en-US" sz="2400" dirty="0">
                <a:solidFill>
                  <a:schemeClr val="bg1"/>
                </a:solidFill>
              </a:rPr>
              <a:t>The objectives of such secret combinations are power or gain or both. Since the government is a source of great power, it is not surprising that often the target of their action is to take over the reins of government.</a:t>
            </a:r>
          </a:p>
        </p:txBody>
      </p:sp>
      <p:sp>
        <p:nvSpPr>
          <p:cNvPr id="5" name="TextBox 4"/>
          <p:cNvSpPr txBox="1"/>
          <p:nvPr/>
        </p:nvSpPr>
        <p:spPr>
          <a:xfrm>
            <a:off x="0" y="6488668"/>
            <a:ext cx="1981200" cy="369332"/>
          </a:xfrm>
          <a:prstGeom prst="rect">
            <a:avLst/>
          </a:prstGeom>
          <a:noFill/>
        </p:spPr>
        <p:txBody>
          <a:bodyPr wrap="square" rtlCol="0">
            <a:spAutoFit/>
          </a:bodyPr>
          <a:lstStyle/>
          <a:p>
            <a:r>
              <a:rPr lang="en-US" dirty="0">
                <a:solidFill>
                  <a:schemeClr val="bg1"/>
                </a:solidFill>
              </a:rPr>
              <a:t>Student Manual</a:t>
            </a:r>
          </a:p>
        </p:txBody>
      </p:sp>
      <p:sp>
        <p:nvSpPr>
          <p:cNvPr id="6" name="TextBox 5"/>
          <p:cNvSpPr txBox="1"/>
          <p:nvPr/>
        </p:nvSpPr>
        <p:spPr>
          <a:xfrm>
            <a:off x="1981200" y="1"/>
            <a:ext cx="8077200" cy="584775"/>
          </a:xfrm>
          <a:prstGeom prst="rect">
            <a:avLst/>
          </a:prstGeom>
          <a:noFill/>
        </p:spPr>
        <p:txBody>
          <a:bodyPr wrap="square" rtlCol="0">
            <a:spAutoFit/>
          </a:bodyPr>
          <a:lstStyle/>
          <a:p>
            <a:pPr algn="ctr"/>
            <a:r>
              <a:rPr lang="en-US" sz="3200" dirty="0">
                <a:solidFill>
                  <a:schemeClr val="bg1"/>
                </a:solidFill>
                <a:latin typeface="Impact" pitchFamily="34" charset="0"/>
              </a:rPr>
              <a:t>Secret Combinations</a:t>
            </a:r>
          </a:p>
        </p:txBody>
      </p:sp>
      <p:pic>
        <p:nvPicPr>
          <p:cNvPr id="8" name="Picture 7">
            <a:extLst>
              <a:ext uri="{FF2B5EF4-FFF2-40B4-BE49-F238E27FC236}">
                <a16:creationId xmlns:a16="http://schemas.microsoft.com/office/drawing/2014/main" id="{9DFD58C7-C1A9-4CDD-A179-4F13EF3E7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393" y="948603"/>
            <a:ext cx="4286250" cy="3152775"/>
          </a:xfrm>
          <a:prstGeom prst="rect">
            <a:avLst/>
          </a:prstGeom>
        </p:spPr>
      </p:pic>
    </p:spTree>
    <p:extLst>
      <p:ext uri="{BB962C8B-B14F-4D97-AF65-F5344CB8AC3E}">
        <p14:creationId xmlns:p14="http://schemas.microsoft.com/office/powerpoint/2010/main" val="17196547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CC7EBE-91D2-4F8D-B1EA-8ED2134F7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533548" y="4491702"/>
            <a:ext cx="6972503" cy="1569660"/>
          </a:xfrm>
          <a:prstGeom prst="rect">
            <a:avLst/>
          </a:prstGeom>
          <a:noFill/>
        </p:spPr>
        <p:txBody>
          <a:bodyPr wrap="square" rtlCol="0">
            <a:spAutoFit/>
          </a:bodyPr>
          <a:lstStyle/>
          <a:p>
            <a:pPr marL="342900" indent="-342900"/>
            <a:r>
              <a:rPr lang="en-US" sz="2400" dirty="0">
                <a:solidFill>
                  <a:schemeClr val="bg1"/>
                </a:solidFill>
              </a:rPr>
              <a:t>These combinations use immorality, money, and violence to achieve their ends. Assassinations of government leaders to bring their own people to power is the common tale of the Book of Mormon.</a:t>
            </a:r>
          </a:p>
        </p:txBody>
      </p:sp>
      <p:sp>
        <p:nvSpPr>
          <p:cNvPr id="5" name="TextBox 4"/>
          <p:cNvSpPr txBox="1"/>
          <p:nvPr/>
        </p:nvSpPr>
        <p:spPr>
          <a:xfrm>
            <a:off x="0" y="6488668"/>
            <a:ext cx="1981200" cy="369332"/>
          </a:xfrm>
          <a:prstGeom prst="rect">
            <a:avLst/>
          </a:prstGeom>
          <a:noFill/>
        </p:spPr>
        <p:txBody>
          <a:bodyPr wrap="square" rtlCol="0">
            <a:spAutoFit/>
          </a:bodyPr>
          <a:lstStyle/>
          <a:p>
            <a:r>
              <a:rPr lang="en-US" dirty="0">
                <a:solidFill>
                  <a:schemeClr val="bg1"/>
                </a:solidFill>
              </a:rPr>
              <a:t>Student Manual</a:t>
            </a:r>
          </a:p>
        </p:txBody>
      </p:sp>
      <p:sp>
        <p:nvSpPr>
          <p:cNvPr id="6" name="TextBox 5"/>
          <p:cNvSpPr txBox="1"/>
          <p:nvPr/>
        </p:nvSpPr>
        <p:spPr>
          <a:xfrm>
            <a:off x="1981200" y="1"/>
            <a:ext cx="8077200" cy="584775"/>
          </a:xfrm>
          <a:prstGeom prst="rect">
            <a:avLst/>
          </a:prstGeom>
          <a:noFill/>
        </p:spPr>
        <p:txBody>
          <a:bodyPr wrap="square" rtlCol="0">
            <a:spAutoFit/>
          </a:bodyPr>
          <a:lstStyle/>
          <a:p>
            <a:pPr algn="ctr"/>
            <a:r>
              <a:rPr lang="en-US" sz="3200" dirty="0">
                <a:solidFill>
                  <a:schemeClr val="bg1"/>
                </a:solidFill>
                <a:latin typeface="Impact" pitchFamily="34" charset="0"/>
              </a:rPr>
              <a:t>Secret Combinations</a:t>
            </a:r>
          </a:p>
        </p:txBody>
      </p:sp>
      <p:pic>
        <p:nvPicPr>
          <p:cNvPr id="8" name="Picture 7">
            <a:extLst>
              <a:ext uri="{FF2B5EF4-FFF2-40B4-BE49-F238E27FC236}">
                <a16:creationId xmlns:a16="http://schemas.microsoft.com/office/drawing/2014/main" id="{86988BA4-A075-4490-9469-F9C0BD0D9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587" y="796638"/>
            <a:ext cx="4449144" cy="3338945"/>
          </a:xfrm>
          <a:prstGeom prst="rect">
            <a:avLst/>
          </a:prstGeom>
        </p:spPr>
      </p:pic>
    </p:spTree>
    <p:extLst>
      <p:ext uri="{BB962C8B-B14F-4D97-AF65-F5344CB8AC3E}">
        <p14:creationId xmlns:p14="http://schemas.microsoft.com/office/powerpoint/2010/main" val="3719887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C056273-7741-4597-8447-4D8CC380D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511137" y="848591"/>
            <a:ext cx="6553200" cy="923330"/>
          </a:xfrm>
          <a:prstGeom prst="rect">
            <a:avLst/>
          </a:prstGeom>
          <a:noFill/>
        </p:spPr>
        <p:txBody>
          <a:bodyPr wrap="square" rtlCol="0">
            <a:spAutoFit/>
          </a:bodyPr>
          <a:lstStyle/>
          <a:p>
            <a:pPr marL="342900" indent="-342900"/>
            <a:r>
              <a:rPr lang="en-US" dirty="0">
                <a:solidFill>
                  <a:schemeClr val="bg1"/>
                </a:solidFill>
              </a:rPr>
              <a:t>The only way to stamp out these organizations, once they are established and begin to flourish, is through conversion of the people to righteousness</a:t>
            </a:r>
          </a:p>
        </p:txBody>
      </p:sp>
      <p:sp>
        <p:nvSpPr>
          <p:cNvPr id="5" name="TextBox 4"/>
          <p:cNvSpPr txBox="1"/>
          <p:nvPr/>
        </p:nvSpPr>
        <p:spPr>
          <a:xfrm>
            <a:off x="121227" y="6405541"/>
            <a:ext cx="1981200" cy="369332"/>
          </a:xfrm>
          <a:prstGeom prst="rect">
            <a:avLst/>
          </a:prstGeom>
          <a:noFill/>
        </p:spPr>
        <p:txBody>
          <a:bodyPr wrap="square" rtlCol="0">
            <a:spAutoFit/>
          </a:bodyPr>
          <a:lstStyle/>
          <a:p>
            <a:r>
              <a:rPr lang="en-US" dirty="0">
                <a:solidFill>
                  <a:schemeClr val="bg1"/>
                </a:solidFill>
              </a:rPr>
              <a:t>Student Manual</a:t>
            </a:r>
          </a:p>
        </p:txBody>
      </p:sp>
      <p:sp>
        <p:nvSpPr>
          <p:cNvPr id="6" name="TextBox 5"/>
          <p:cNvSpPr txBox="1"/>
          <p:nvPr/>
        </p:nvSpPr>
        <p:spPr>
          <a:xfrm>
            <a:off x="1981200" y="1"/>
            <a:ext cx="8077200" cy="584775"/>
          </a:xfrm>
          <a:prstGeom prst="rect">
            <a:avLst/>
          </a:prstGeom>
          <a:noFill/>
        </p:spPr>
        <p:txBody>
          <a:bodyPr wrap="square" rtlCol="0">
            <a:spAutoFit/>
          </a:bodyPr>
          <a:lstStyle/>
          <a:p>
            <a:pPr algn="ctr"/>
            <a:r>
              <a:rPr lang="en-US" sz="3200" dirty="0">
                <a:solidFill>
                  <a:schemeClr val="bg1"/>
                </a:solidFill>
                <a:latin typeface="Impact" pitchFamily="34" charset="0"/>
              </a:rPr>
              <a:t>Secret Combinations</a:t>
            </a:r>
          </a:p>
        </p:txBody>
      </p:sp>
      <p:sp>
        <p:nvSpPr>
          <p:cNvPr id="8" name="Rectangle 7"/>
          <p:cNvSpPr/>
          <p:nvPr/>
        </p:nvSpPr>
        <p:spPr>
          <a:xfrm>
            <a:off x="3054927" y="4648200"/>
            <a:ext cx="5860473" cy="1200329"/>
          </a:xfrm>
          <a:prstGeom prst="rect">
            <a:avLst/>
          </a:prstGeom>
        </p:spPr>
        <p:txBody>
          <a:bodyPr wrap="square">
            <a:spAutoFit/>
          </a:bodyPr>
          <a:lstStyle/>
          <a:p>
            <a:r>
              <a:rPr lang="en-US" sz="2400" i="1" baseline="30000" dirty="0">
                <a:solidFill>
                  <a:schemeClr val="bg1"/>
                </a:solidFill>
              </a:rPr>
              <a:t>“</a:t>
            </a:r>
            <a:r>
              <a:rPr lang="en-US" sz="2400" i="1" dirty="0">
                <a:solidFill>
                  <a:schemeClr val="bg1"/>
                </a:solidFill>
              </a:rPr>
              <a:t>Righteousness </a:t>
            </a:r>
            <a:r>
              <a:rPr lang="en-US" sz="2400" i="1" dirty="0" err="1">
                <a:solidFill>
                  <a:schemeClr val="bg1"/>
                </a:solidFill>
              </a:rPr>
              <a:t>exalteth</a:t>
            </a:r>
            <a:r>
              <a:rPr lang="en-US" sz="2400" i="1" dirty="0">
                <a:solidFill>
                  <a:schemeClr val="bg1"/>
                </a:solidFill>
              </a:rPr>
              <a:t> a nation: but sin is a reproach to any people.”</a:t>
            </a:r>
          </a:p>
          <a:p>
            <a:r>
              <a:rPr lang="en-US" sz="2400" i="1" dirty="0">
                <a:solidFill>
                  <a:schemeClr val="bg1"/>
                </a:solidFill>
              </a:rPr>
              <a:t>Proverbs 14:34</a:t>
            </a:r>
          </a:p>
        </p:txBody>
      </p:sp>
      <p:grpSp>
        <p:nvGrpSpPr>
          <p:cNvPr id="9" name="Group 8"/>
          <p:cNvGrpSpPr/>
          <p:nvPr/>
        </p:nvGrpSpPr>
        <p:grpSpPr>
          <a:xfrm>
            <a:off x="4883728" y="1905000"/>
            <a:ext cx="2264229" cy="1905000"/>
            <a:chOff x="3200400" y="2057400"/>
            <a:chExt cx="1864659" cy="1600200"/>
          </a:xfrm>
        </p:grpSpPr>
        <p:grpSp>
          <p:nvGrpSpPr>
            <p:cNvPr id="10" name="Group 8"/>
            <p:cNvGrpSpPr/>
            <p:nvPr/>
          </p:nvGrpSpPr>
          <p:grpSpPr>
            <a:xfrm>
              <a:off x="3200400" y="2057400"/>
              <a:ext cx="1752600" cy="1600200"/>
              <a:chOff x="3200400" y="2057400"/>
              <a:chExt cx="1752600" cy="1600200"/>
            </a:xfrm>
          </p:grpSpPr>
          <p:sp>
            <p:nvSpPr>
              <p:cNvPr id="16" name="Rectangle 15"/>
              <p:cNvSpPr/>
              <p:nvPr/>
            </p:nvSpPr>
            <p:spPr>
              <a:xfrm>
                <a:off x="3281082" y="3581400"/>
                <a:ext cx="1622612" cy="76200"/>
              </a:xfrm>
              <a:prstGeom prst="rect">
                <a:avLst/>
              </a:prstGeom>
              <a:solidFill>
                <a:schemeClr val="tx1">
                  <a:lumMod val="75000"/>
                  <a:lumOff val="2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a:off x="3200400" y="3048000"/>
                <a:ext cx="1752600" cy="228600"/>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810000" y="2438400"/>
                <a:ext cx="609600" cy="7620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p:cNvSpPr/>
              <p:nvPr/>
            </p:nvSpPr>
            <p:spPr>
              <a:xfrm>
                <a:off x="3200400" y="3276600"/>
                <a:ext cx="1752600" cy="3048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4"/>
              <p:cNvSpPr/>
              <p:nvPr/>
            </p:nvSpPr>
            <p:spPr>
              <a:xfrm>
                <a:off x="3733800" y="2057400"/>
                <a:ext cx="762000" cy="457200"/>
              </a:xfrm>
              <a:prstGeom prst="ca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3200400" y="3273552"/>
              <a:ext cx="1864659" cy="336092"/>
            </a:xfrm>
            <a:prstGeom prst="rect">
              <a:avLst/>
            </a:prstGeom>
            <a:noFill/>
          </p:spPr>
          <p:txBody>
            <a:bodyPr wrap="square" rtlCol="0">
              <a:spAutoFit/>
            </a:bodyPr>
            <a:lstStyle/>
            <a:p>
              <a:pPr algn="ctr"/>
              <a:r>
                <a:rPr lang="en-US" sz="2000" dirty="0">
                  <a:solidFill>
                    <a:schemeClr val="bg1"/>
                  </a:solidFill>
                </a:rPr>
                <a:t>Righteousness</a:t>
              </a:r>
            </a:p>
          </p:txBody>
        </p:sp>
      </p:grpSp>
    </p:spTree>
    <p:extLst>
      <p:ext uri="{BB962C8B-B14F-4D97-AF65-F5344CB8AC3E}">
        <p14:creationId xmlns:p14="http://schemas.microsoft.com/office/powerpoint/2010/main" val="18452739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E28C55-E1AA-4108-B8D5-8D80EB54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3910" y="90054"/>
            <a:ext cx="11876808" cy="5632311"/>
          </a:xfrm>
          <a:prstGeom prst="rect">
            <a:avLst/>
          </a:prstGeom>
          <a:noFill/>
        </p:spPr>
        <p:txBody>
          <a:bodyPr wrap="square" rtlCol="0">
            <a:spAutoFit/>
          </a:bodyPr>
          <a:lstStyle/>
          <a:p>
            <a:pPr marL="342900" indent="-342900"/>
            <a:r>
              <a:rPr lang="en-US" dirty="0">
                <a:solidFill>
                  <a:schemeClr val="bg1"/>
                </a:solidFill>
              </a:rPr>
              <a:t>Sources:</a:t>
            </a:r>
          </a:p>
          <a:p>
            <a:pPr marL="342900" indent="-342900"/>
            <a:endParaRPr lang="en-US" dirty="0">
              <a:solidFill>
                <a:schemeClr val="bg1"/>
              </a:solidFill>
            </a:endParaRPr>
          </a:p>
          <a:p>
            <a:pPr marL="342900" indent="-342900"/>
            <a:r>
              <a:rPr lang="en-US" dirty="0">
                <a:solidFill>
                  <a:schemeClr val="bg1"/>
                </a:solidFill>
              </a:rPr>
              <a:t>Video:</a:t>
            </a:r>
          </a:p>
          <a:p>
            <a:pPr marL="342900" indent="-342900"/>
            <a:r>
              <a:rPr lang="en-US" dirty="0">
                <a:solidFill>
                  <a:schemeClr val="bg1"/>
                </a:solidFill>
              </a:rPr>
              <a:t>Secret Combinations (0:46)</a:t>
            </a:r>
          </a:p>
          <a:p>
            <a:pPr marL="342900" indent="-342900"/>
            <a:endParaRPr lang="en-US" dirty="0">
              <a:solidFill>
                <a:schemeClr val="bg1"/>
              </a:solidFill>
            </a:endParaRPr>
          </a:p>
          <a:p>
            <a:pPr marL="342900" indent="-342900"/>
            <a:r>
              <a:rPr lang="en-US" dirty="0">
                <a:solidFill>
                  <a:schemeClr val="bg1"/>
                </a:solidFill>
              </a:rPr>
              <a:t>Book of Mormon Student Manual Religion 121-122 pg. 359-360</a:t>
            </a:r>
          </a:p>
          <a:p>
            <a:pPr marL="342900" indent="-342900"/>
            <a:endParaRPr lang="en-US" dirty="0">
              <a:solidFill>
                <a:schemeClr val="bg1"/>
              </a:solidFill>
            </a:endParaRPr>
          </a:p>
          <a:p>
            <a:pPr marL="342900" indent="-342900"/>
            <a:r>
              <a:rPr lang="en-US" dirty="0">
                <a:solidFill>
                  <a:schemeClr val="bg1"/>
                </a:solidFill>
              </a:rPr>
              <a:t>President Boyd K. Packer(“Personal Revelation: The Gift, the Test, and the Promise,” Ensign, Nov. 1994, 61)</a:t>
            </a:r>
          </a:p>
          <a:p>
            <a:pPr marL="342900" indent="-342900"/>
            <a:endParaRPr lang="en-US" dirty="0">
              <a:solidFill>
                <a:schemeClr val="bg1"/>
              </a:solidFill>
            </a:endParaRPr>
          </a:p>
          <a:p>
            <a:pPr marL="342900" indent="-342900"/>
            <a:r>
              <a:rPr lang="en-US" dirty="0">
                <a:solidFill>
                  <a:schemeClr val="bg1"/>
                </a:solidFill>
              </a:rPr>
              <a:t>Joseph Fielding McConkie and Robert L. Millet Doctrinal Commentary on the Book of Mormon Vol. 3 pg. 366-369</a:t>
            </a:r>
          </a:p>
          <a:p>
            <a:pPr marL="342900" indent="-342900"/>
            <a:endParaRPr lang="en-US" dirty="0">
              <a:solidFill>
                <a:schemeClr val="bg1"/>
              </a:solidFill>
            </a:endParaRPr>
          </a:p>
          <a:p>
            <a:pPr marL="342900" indent="-342900"/>
            <a:r>
              <a:rPr lang="en-US" dirty="0">
                <a:solidFill>
                  <a:schemeClr val="bg1"/>
                </a:solidFill>
              </a:rPr>
              <a:t> Elder David A. </a:t>
            </a:r>
            <a:r>
              <a:rPr lang="en-US" dirty="0" err="1">
                <a:solidFill>
                  <a:schemeClr val="bg1"/>
                </a:solidFill>
              </a:rPr>
              <a:t>Bednar</a:t>
            </a:r>
            <a:r>
              <a:rPr lang="en-US" dirty="0">
                <a:solidFill>
                  <a:schemeClr val="bg1"/>
                </a:solidFill>
              </a:rPr>
              <a:t> (“That We May Always Have His Spirit to Be with Us,”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2006, 30).</a:t>
            </a:r>
          </a:p>
          <a:p>
            <a:pPr marL="342900" indent="-342900"/>
            <a:endParaRPr lang="en-US" dirty="0">
              <a:solidFill>
                <a:schemeClr val="bg1"/>
              </a:solidFill>
            </a:endParaRPr>
          </a:p>
          <a:p>
            <a:pPr marL="342900" indent="-342900"/>
            <a:r>
              <a:rPr lang="en-US" dirty="0">
                <a:solidFill>
                  <a:schemeClr val="bg1"/>
                </a:solidFill>
              </a:rPr>
              <a:t>President Spencer W. Kimball  What is True Repentance? May 1974 Ensign</a:t>
            </a:r>
          </a:p>
          <a:p>
            <a:pPr marL="342900" indent="-342900"/>
            <a:endParaRPr lang="en-US" dirty="0">
              <a:solidFill>
                <a:schemeClr val="bg1"/>
              </a:solidFill>
            </a:endParaRPr>
          </a:p>
          <a:p>
            <a:pPr marL="342900" indent="-342900"/>
            <a:r>
              <a:rPr lang="en-US" dirty="0">
                <a:solidFill>
                  <a:schemeClr val="bg1"/>
                </a:solidFill>
              </a:rPr>
              <a:t>The Nephite Cycle—Ezra Taft Benson (</a:t>
            </a:r>
            <a:r>
              <a:rPr lang="en-US" i="1" dirty="0">
                <a:solidFill>
                  <a:schemeClr val="bg1"/>
                </a:solidFill>
              </a:rPr>
              <a:t>God, Family, Country </a:t>
            </a:r>
            <a:r>
              <a:rPr lang="en-US" dirty="0">
                <a:solidFill>
                  <a:schemeClr val="bg1"/>
                </a:solidFill>
              </a:rPr>
              <a:t>pg 363-364)</a:t>
            </a:r>
          </a:p>
          <a:p>
            <a:pPr marL="342900" indent="-342900"/>
            <a:endParaRPr lang="en-US" dirty="0">
              <a:solidFill>
                <a:schemeClr val="bg1"/>
              </a:solidFill>
            </a:endParaRPr>
          </a:p>
          <a:p>
            <a:pPr marL="342900" indent="-342900"/>
            <a:r>
              <a:rPr lang="en-US" dirty="0">
                <a:solidFill>
                  <a:schemeClr val="bg1"/>
                </a:solidFill>
              </a:rPr>
              <a:t>Joy D. Jones BYU Devotional April 2018 </a:t>
            </a:r>
            <a:r>
              <a:rPr lang="en-US" i="1" dirty="0">
                <a:solidFill>
                  <a:schemeClr val="bg1"/>
                </a:solidFill>
              </a:rPr>
              <a:t>“Look unto Him in Every Thought”</a:t>
            </a:r>
          </a:p>
          <a:p>
            <a:pPr marL="342900" indent="-342900"/>
            <a:endParaRPr lang="en-US" dirty="0">
              <a:solidFill>
                <a:schemeClr val="bg1"/>
              </a:solidFill>
            </a:endParaRPr>
          </a:p>
          <a:p>
            <a:pPr marL="342900" indent="-342900"/>
            <a:endParaRPr lang="en-US" dirty="0">
              <a:solidFill>
                <a:schemeClr val="bg1"/>
              </a:solidFill>
            </a:endParaRPr>
          </a:p>
        </p:txBody>
      </p:sp>
      <p:sp>
        <p:nvSpPr>
          <p:cNvPr id="6" name="Footer Placeholder 14">
            <a:extLst>
              <a:ext uri="{FF2B5EF4-FFF2-40B4-BE49-F238E27FC236}">
                <a16:creationId xmlns:a16="http://schemas.microsoft.com/office/drawing/2014/main" id="{87407C96-7132-46F2-9F32-59F1C7C512F0}"/>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9" name="Group 8">
            <a:extLst>
              <a:ext uri="{FF2B5EF4-FFF2-40B4-BE49-F238E27FC236}">
                <a16:creationId xmlns:a16="http://schemas.microsoft.com/office/drawing/2014/main" id="{C02010FD-CB31-4337-998A-4AE16F1E0A45}"/>
              </a:ext>
            </a:extLst>
          </p:cNvPr>
          <p:cNvGrpSpPr/>
          <p:nvPr/>
        </p:nvGrpSpPr>
        <p:grpSpPr>
          <a:xfrm>
            <a:off x="3096491" y="519546"/>
            <a:ext cx="852054" cy="1028700"/>
            <a:chOff x="7543800" y="3810000"/>
            <a:chExt cx="1143000" cy="1447800"/>
          </a:xfrm>
        </p:grpSpPr>
        <p:sp>
          <p:nvSpPr>
            <p:cNvPr id="10" name="Trapezoid 9">
              <a:extLst>
                <a:ext uri="{FF2B5EF4-FFF2-40B4-BE49-F238E27FC236}">
                  <a16:creationId xmlns:a16="http://schemas.microsoft.com/office/drawing/2014/main" id="{91930CD7-DF14-4CDF-960B-9EDC8AE0F4C9}"/>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22">
              <a:extLst>
                <a:ext uri="{FF2B5EF4-FFF2-40B4-BE49-F238E27FC236}">
                  <a16:creationId xmlns:a16="http://schemas.microsoft.com/office/drawing/2014/main" id="{F4BB83D3-C563-425A-B673-00EFD0B6548F}"/>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23">
              <a:extLst>
                <a:ext uri="{FF2B5EF4-FFF2-40B4-BE49-F238E27FC236}">
                  <a16:creationId xmlns:a16="http://schemas.microsoft.com/office/drawing/2014/main" id="{A36CF539-0BCD-445C-BB8A-EF5E86E1964A}"/>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4">
              <a:extLst>
                <a:ext uri="{FF2B5EF4-FFF2-40B4-BE49-F238E27FC236}">
                  <a16:creationId xmlns:a16="http://schemas.microsoft.com/office/drawing/2014/main" id="{5C6B6A86-7D88-4449-AD78-1E5FE3883648}"/>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2">
              <a:extLst>
                <a:ext uri="{FF2B5EF4-FFF2-40B4-BE49-F238E27FC236}">
                  <a16:creationId xmlns:a16="http://schemas.microsoft.com/office/drawing/2014/main" id="{E5001AE2-2804-4300-9EF1-54FB359806D5}"/>
                </a:ext>
              </a:extLst>
            </p:cNvPr>
            <p:cNvGrpSpPr/>
            <p:nvPr/>
          </p:nvGrpSpPr>
          <p:grpSpPr>
            <a:xfrm>
              <a:off x="7924800" y="3810000"/>
              <a:ext cx="645353" cy="610017"/>
              <a:chOff x="7924800" y="5867400"/>
              <a:chExt cx="645353" cy="610017"/>
            </a:xfrm>
          </p:grpSpPr>
          <p:grpSp>
            <p:nvGrpSpPr>
              <p:cNvPr id="22" name="Group 13">
                <a:extLst>
                  <a:ext uri="{FF2B5EF4-FFF2-40B4-BE49-F238E27FC236}">
                    <a16:creationId xmlns:a16="http://schemas.microsoft.com/office/drawing/2014/main" id="{C72B8FE0-C059-4D0C-9B76-B0CDA5769ED7}"/>
                  </a:ext>
                </a:extLst>
              </p:cNvPr>
              <p:cNvGrpSpPr/>
              <p:nvPr/>
            </p:nvGrpSpPr>
            <p:grpSpPr>
              <a:xfrm>
                <a:off x="7924800" y="5867400"/>
                <a:ext cx="645353" cy="610017"/>
                <a:chOff x="3037563" y="3121795"/>
                <a:chExt cx="1250371" cy="1224010"/>
              </a:xfrm>
            </p:grpSpPr>
            <p:sp>
              <p:nvSpPr>
                <p:cNvPr id="24" name="Oval 23">
                  <a:extLst>
                    <a:ext uri="{FF2B5EF4-FFF2-40B4-BE49-F238E27FC236}">
                      <a16:creationId xmlns:a16="http://schemas.microsoft.com/office/drawing/2014/main" id="{48AD61D8-F92D-4E7A-BB1C-B4576EA4E619}"/>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BD8AA3A-D41B-400F-B025-152BECCC75BD}"/>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B262C53-D67C-4316-A544-7FB9770B89DA}"/>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D5D896A-7B4A-4580-A7FD-148D059B2143}"/>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59D5CF11-B340-46D0-B5A3-2B88FB22F915}"/>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33">
              <a:extLst>
                <a:ext uri="{FF2B5EF4-FFF2-40B4-BE49-F238E27FC236}">
                  <a16:creationId xmlns:a16="http://schemas.microsoft.com/office/drawing/2014/main" id="{4B16B675-987C-4E94-9104-0EC9782CE4DE}"/>
                </a:ext>
              </a:extLst>
            </p:cNvPr>
            <p:cNvGrpSpPr/>
            <p:nvPr/>
          </p:nvGrpSpPr>
          <p:grpSpPr>
            <a:xfrm>
              <a:off x="7543800" y="4038600"/>
              <a:ext cx="403070" cy="381000"/>
              <a:chOff x="7924800" y="5867400"/>
              <a:chExt cx="645353" cy="610017"/>
            </a:xfrm>
          </p:grpSpPr>
          <p:grpSp>
            <p:nvGrpSpPr>
              <p:cNvPr id="16" name="Group 13">
                <a:extLst>
                  <a:ext uri="{FF2B5EF4-FFF2-40B4-BE49-F238E27FC236}">
                    <a16:creationId xmlns:a16="http://schemas.microsoft.com/office/drawing/2014/main" id="{E3493EB5-53DB-47FA-8851-472CEA913529}"/>
                  </a:ext>
                </a:extLst>
              </p:cNvPr>
              <p:cNvGrpSpPr/>
              <p:nvPr/>
            </p:nvGrpSpPr>
            <p:grpSpPr>
              <a:xfrm>
                <a:off x="7924800" y="5867400"/>
                <a:ext cx="645353" cy="610017"/>
                <a:chOff x="3037563" y="3121795"/>
                <a:chExt cx="1250371" cy="1224010"/>
              </a:xfrm>
            </p:grpSpPr>
            <p:sp>
              <p:nvSpPr>
                <p:cNvPr id="18" name="Oval 17">
                  <a:extLst>
                    <a:ext uri="{FF2B5EF4-FFF2-40B4-BE49-F238E27FC236}">
                      <a16:creationId xmlns:a16="http://schemas.microsoft.com/office/drawing/2014/main" id="{B2B6BD1A-D672-42C2-BE38-B8E1563A506D}"/>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3842B63-7FD8-4DB1-A6C0-9D7C36C4024B}"/>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CE34B41-FECA-4F66-8979-A0EB2F583DAE}"/>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69A2AAF-4553-4F89-A634-F495F1B4F82B}"/>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1832F431-AE86-4D23-A640-F75E37E87764}"/>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891119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2"/>
          <p:cNvSpPr/>
          <p:nvPr/>
        </p:nvSpPr>
        <p:spPr>
          <a:xfrm>
            <a:off x="3200400" y="228600"/>
            <a:ext cx="6019800" cy="6019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37"/>
          <p:cNvGrpSpPr/>
          <p:nvPr/>
        </p:nvGrpSpPr>
        <p:grpSpPr>
          <a:xfrm>
            <a:off x="4929051" y="60960"/>
            <a:ext cx="2514600" cy="1691640"/>
            <a:chOff x="3405051" y="60960"/>
            <a:chExt cx="2514600" cy="1691640"/>
          </a:xfrm>
        </p:grpSpPr>
        <p:grpSp>
          <p:nvGrpSpPr>
            <p:cNvPr id="43" name="Group 7"/>
            <p:cNvGrpSpPr/>
            <p:nvPr/>
          </p:nvGrpSpPr>
          <p:grpSpPr>
            <a:xfrm>
              <a:off x="3581400" y="304800"/>
              <a:ext cx="2057400" cy="1447800"/>
              <a:chOff x="5562600" y="685800"/>
              <a:chExt cx="2057400" cy="1447800"/>
            </a:xfrm>
          </p:grpSpPr>
          <p:sp>
            <p:nvSpPr>
              <p:cNvPr id="45" name="Rounded Rectangle 5"/>
              <p:cNvSpPr/>
              <p:nvPr/>
            </p:nvSpPr>
            <p:spPr>
              <a:xfrm>
                <a:off x="5562600" y="685800"/>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6"/>
              <p:cNvSpPr txBox="1"/>
              <p:nvPr/>
            </p:nvSpPr>
            <p:spPr>
              <a:xfrm>
                <a:off x="5638800" y="914400"/>
                <a:ext cx="1828800" cy="1200329"/>
              </a:xfrm>
              <a:prstGeom prst="rect">
                <a:avLst/>
              </a:prstGeom>
              <a:noFill/>
            </p:spPr>
            <p:txBody>
              <a:bodyPr wrap="square" rtlCol="0">
                <a:spAutoFit/>
              </a:bodyPr>
              <a:lstStyle/>
              <a:p>
                <a:pPr algn="ctr"/>
                <a:r>
                  <a:rPr lang="en-US" dirty="0"/>
                  <a:t>11:18-19</a:t>
                </a:r>
              </a:p>
              <a:p>
                <a:pPr algn="ctr"/>
                <a:endParaRPr lang="en-US" dirty="0"/>
              </a:p>
              <a:p>
                <a:pPr algn="ctr"/>
                <a:r>
                  <a:rPr lang="en-US" dirty="0"/>
                  <a:t>Reign of Judges</a:t>
                </a:r>
              </a:p>
              <a:p>
                <a:pPr algn="ctr"/>
                <a:r>
                  <a:rPr lang="en-US" dirty="0"/>
                  <a:t>76</a:t>
                </a:r>
                <a:r>
                  <a:rPr lang="en-US" baseline="30000" dirty="0"/>
                  <a:t>th</a:t>
                </a:r>
                <a:r>
                  <a:rPr lang="en-US" dirty="0"/>
                  <a:t> Year</a:t>
                </a:r>
              </a:p>
            </p:txBody>
          </p:sp>
        </p:grpSp>
        <p:sp>
          <p:nvSpPr>
            <p:cNvPr id="44" name="TextBox 38"/>
            <p:cNvSpPr txBox="1"/>
            <p:nvPr/>
          </p:nvSpPr>
          <p:spPr>
            <a:xfrm>
              <a:off x="3405051" y="60960"/>
              <a:ext cx="2514600" cy="461665"/>
            </a:xfrm>
            <a:prstGeom prst="rect">
              <a:avLst/>
            </a:prstGeom>
            <a:solidFill>
              <a:schemeClr val="bg1"/>
            </a:solidFill>
            <a:ln>
              <a:solidFill>
                <a:schemeClr val="tx1"/>
              </a:solidFill>
            </a:ln>
          </p:spPr>
          <p:txBody>
            <a:bodyPr wrap="square" rtlCol="0">
              <a:spAutoFit/>
            </a:bodyPr>
            <a:lstStyle/>
            <a:p>
              <a:pPr algn="ctr"/>
              <a:r>
                <a:rPr lang="en-US" sz="2400" dirty="0"/>
                <a:t>Righteousness</a:t>
              </a:r>
            </a:p>
          </p:txBody>
        </p:sp>
      </p:grpSp>
      <p:grpSp>
        <p:nvGrpSpPr>
          <p:cNvPr id="10" name="Group 38"/>
          <p:cNvGrpSpPr/>
          <p:nvPr/>
        </p:nvGrpSpPr>
        <p:grpSpPr>
          <a:xfrm>
            <a:off x="7528560" y="914401"/>
            <a:ext cx="2514600" cy="2055223"/>
            <a:chOff x="6004560" y="914400"/>
            <a:chExt cx="2514600" cy="2055223"/>
          </a:xfrm>
        </p:grpSpPr>
        <p:grpSp>
          <p:nvGrpSpPr>
            <p:cNvPr id="39" name="Group 8"/>
            <p:cNvGrpSpPr/>
            <p:nvPr/>
          </p:nvGrpSpPr>
          <p:grpSpPr>
            <a:xfrm>
              <a:off x="6259286" y="1521823"/>
              <a:ext cx="2057400" cy="1447800"/>
              <a:chOff x="5562600" y="685800"/>
              <a:chExt cx="2057400" cy="1447800"/>
            </a:xfrm>
          </p:grpSpPr>
          <p:sp>
            <p:nvSpPr>
              <p:cNvPr id="41" name="Rounded Rectangle 40"/>
              <p:cNvSpPr/>
              <p:nvPr/>
            </p:nvSpPr>
            <p:spPr>
              <a:xfrm>
                <a:off x="5562600" y="685800"/>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5638800" y="914400"/>
                <a:ext cx="1828800" cy="1200329"/>
              </a:xfrm>
              <a:prstGeom prst="rect">
                <a:avLst/>
              </a:prstGeom>
              <a:noFill/>
            </p:spPr>
            <p:txBody>
              <a:bodyPr wrap="square" rtlCol="0">
                <a:spAutoFit/>
              </a:bodyPr>
              <a:lstStyle/>
              <a:p>
                <a:pPr algn="ctr"/>
                <a:r>
                  <a:rPr lang="en-US" dirty="0"/>
                  <a:t>6: 1, 6-14</a:t>
                </a:r>
              </a:p>
              <a:p>
                <a:pPr algn="ctr"/>
                <a:endParaRPr lang="en-US" dirty="0"/>
              </a:p>
              <a:p>
                <a:pPr algn="ctr"/>
                <a:r>
                  <a:rPr lang="en-US" dirty="0"/>
                  <a:t>Reign of Judges</a:t>
                </a:r>
              </a:p>
              <a:p>
                <a:pPr algn="ctr"/>
                <a:r>
                  <a:rPr lang="en-US" dirty="0"/>
                  <a:t>63</a:t>
                </a:r>
                <a:r>
                  <a:rPr lang="en-US" baseline="30000" dirty="0"/>
                  <a:t>rd</a:t>
                </a:r>
                <a:r>
                  <a:rPr lang="en-US" dirty="0"/>
                  <a:t> Year</a:t>
                </a:r>
              </a:p>
            </p:txBody>
          </p:sp>
        </p:grpSp>
        <p:sp>
          <p:nvSpPr>
            <p:cNvPr id="40" name="TextBox 25"/>
            <p:cNvSpPr txBox="1"/>
            <p:nvPr/>
          </p:nvSpPr>
          <p:spPr>
            <a:xfrm>
              <a:off x="6004560" y="914400"/>
              <a:ext cx="2514600" cy="830997"/>
            </a:xfrm>
            <a:prstGeom prst="rect">
              <a:avLst/>
            </a:prstGeom>
            <a:solidFill>
              <a:schemeClr val="bg1"/>
            </a:solidFill>
            <a:ln>
              <a:solidFill>
                <a:schemeClr val="tx1"/>
              </a:solidFill>
            </a:ln>
          </p:spPr>
          <p:txBody>
            <a:bodyPr wrap="square" rtlCol="0">
              <a:spAutoFit/>
            </a:bodyPr>
            <a:lstStyle/>
            <a:p>
              <a:pPr algn="ctr"/>
              <a:r>
                <a:rPr lang="en-US" sz="2400" dirty="0"/>
                <a:t>Prosperity and Blessings</a:t>
              </a:r>
            </a:p>
          </p:txBody>
        </p:sp>
      </p:grpSp>
      <p:grpSp>
        <p:nvGrpSpPr>
          <p:cNvPr id="11" name="Group 39"/>
          <p:cNvGrpSpPr/>
          <p:nvPr/>
        </p:nvGrpSpPr>
        <p:grpSpPr>
          <a:xfrm>
            <a:off x="7508965" y="3581401"/>
            <a:ext cx="2514600" cy="1780903"/>
            <a:chOff x="5984965" y="3581400"/>
            <a:chExt cx="2514600" cy="1780903"/>
          </a:xfrm>
        </p:grpSpPr>
        <p:grpSp>
          <p:nvGrpSpPr>
            <p:cNvPr id="35" name="Group 11"/>
            <p:cNvGrpSpPr/>
            <p:nvPr/>
          </p:nvGrpSpPr>
          <p:grpSpPr>
            <a:xfrm>
              <a:off x="6235338" y="3914503"/>
              <a:ext cx="2057400" cy="1447800"/>
              <a:chOff x="5562600" y="685800"/>
              <a:chExt cx="2057400" cy="1447800"/>
            </a:xfrm>
          </p:grpSpPr>
          <p:sp>
            <p:nvSpPr>
              <p:cNvPr id="37" name="Rounded Rectangle 36"/>
              <p:cNvSpPr/>
              <p:nvPr/>
            </p:nvSpPr>
            <p:spPr>
              <a:xfrm>
                <a:off x="5562600" y="685800"/>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638800" y="914400"/>
                <a:ext cx="1828800" cy="1200329"/>
              </a:xfrm>
              <a:prstGeom prst="rect">
                <a:avLst/>
              </a:prstGeom>
              <a:noFill/>
            </p:spPr>
            <p:txBody>
              <a:bodyPr wrap="square" rtlCol="0">
                <a:spAutoFit/>
              </a:bodyPr>
              <a:lstStyle/>
              <a:p>
                <a:pPr algn="ctr"/>
                <a:r>
                  <a:rPr lang="en-US" dirty="0"/>
                  <a:t>6: 15-17</a:t>
                </a:r>
              </a:p>
              <a:p>
                <a:pPr algn="ctr"/>
                <a:endParaRPr lang="en-US" dirty="0"/>
              </a:p>
              <a:p>
                <a:pPr algn="ctr"/>
                <a:r>
                  <a:rPr lang="en-US" dirty="0"/>
                  <a:t>Reign of Judges</a:t>
                </a:r>
              </a:p>
              <a:p>
                <a:pPr algn="ctr"/>
                <a:r>
                  <a:rPr lang="en-US" dirty="0"/>
                  <a:t>66</a:t>
                </a:r>
                <a:r>
                  <a:rPr lang="en-US" baseline="30000" dirty="0"/>
                  <a:t>th</a:t>
                </a:r>
                <a:r>
                  <a:rPr lang="en-US" dirty="0"/>
                  <a:t> and 67thYear</a:t>
                </a:r>
              </a:p>
            </p:txBody>
          </p:sp>
        </p:grpSp>
        <p:sp>
          <p:nvSpPr>
            <p:cNvPr id="36" name="TextBox 30"/>
            <p:cNvSpPr txBox="1"/>
            <p:nvPr/>
          </p:nvSpPr>
          <p:spPr>
            <a:xfrm>
              <a:off x="5984965" y="3581400"/>
              <a:ext cx="2514600" cy="461665"/>
            </a:xfrm>
            <a:prstGeom prst="rect">
              <a:avLst/>
            </a:prstGeom>
            <a:solidFill>
              <a:schemeClr val="bg1"/>
            </a:solidFill>
            <a:ln>
              <a:solidFill>
                <a:schemeClr val="tx1"/>
              </a:solidFill>
            </a:ln>
          </p:spPr>
          <p:txBody>
            <a:bodyPr wrap="square" rtlCol="0">
              <a:spAutoFit/>
            </a:bodyPr>
            <a:lstStyle/>
            <a:p>
              <a:pPr algn="ctr"/>
              <a:r>
                <a:rPr lang="en-US" sz="2400" dirty="0"/>
                <a:t>Pride</a:t>
              </a:r>
            </a:p>
          </p:txBody>
        </p:sp>
      </p:grpSp>
      <p:grpSp>
        <p:nvGrpSpPr>
          <p:cNvPr id="12" name="Group 40"/>
          <p:cNvGrpSpPr/>
          <p:nvPr/>
        </p:nvGrpSpPr>
        <p:grpSpPr>
          <a:xfrm>
            <a:off x="4798422" y="4896395"/>
            <a:ext cx="2514600" cy="1735183"/>
            <a:chOff x="3274422" y="4896394"/>
            <a:chExt cx="2514600" cy="1735183"/>
          </a:xfrm>
        </p:grpSpPr>
        <p:grpSp>
          <p:nvGrpSpPr>
            <p:cNvPr id="31" name="Group 14"/>
            <p:cNvGrpSpPr/>
            <p:nvPr/>
          </p:nvGrpSpPr>
          <p:grpSpPr>
            <a:xfrm>
              <a:off x="3522617" y="5183777"/>
              <a:ext cx="2057400" cy="1447800"/>
              <a:chOff x="5562600" y="685800"/>
              <a:chExt cx="2057400" cy="1447800"/>
            </a:xfrm>
          </p:grpSpPr>
          <p:sp>
            <p:nvSpPr>
              <p:cNvPr id="33" name="Rounded Rectangle 32"/>
              <p:cNvSpPr/>
              <p:nvPr/>
            </p:nvSpPr>
            <p:spPr>
              <a:xfrm>
                <a:off x="5562600" y="685800"/>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638800" y="914400"/>
                <a:ext cx="1828800" cy="1200329"/>
              </a:xfrm>
              <a:prstGeom prst="rect">
                <a:avLst/>
              </a:prstGeom>
              <a:noFill/>
            </p:spPr>
            <p:txBody>
              <a:bodyPr wrap="square" rtlCol="0">
                <a:spAutoFit/>
              </a:bodyPr>
              <a:lstStyle/>
              <a:p>
                <a:pPr algn="ctr"/>
                <a:r>
                  <a:rPr lang="en-US" dirty="0"/>
                  <a:t>6:15-18</a:t>
                </a:r>
              </a:p>
              <a:p>
                <a:pPr algn="ctr"/>
                <a:endParaRPr lang="en-US" dirty="0"/>
              </a:p>
              <a:p>
                <a:pPr algn="ctr"/>
                <a:r>
                  <a:rPr lang="en-US" dirty="0"/>
                  <a:t>Reign of Judges</a:t>
                </a:r>
              </a:p>
              <a:p>
                <a:pPr algn="ctr"/>
                <a:r>
                  <a:rPr lang="en-US" dirty="0"/>
                  <a:t>67</a:t>
                </a:r>
                <a:r>
                  <a:rPr lang="en-US" baseline="30000" dirty="0"/>
                  <a:t>th</a:t>
                </a:r>
                <a:r>
                  <a:rPr lang="en-US" dirty="0"/>
                  <a:t> Year</a:t>
                </a:r>
              </a:p>
            </p:txBody>
          </p:sp>
        </p:grpSp>
        <p:sp>
          <p:nvSpPr>
            <p:cNvPr id="32" name="TextBox 26"/>
            <p:cNvSpPr txBox="1"/>
            <p:nvPr/>
          </p:nvSpPr>
          <p:spPr>
            <a:xfrm>
              <a:off x="3274422" y="4896394"/>
              <a:ext cx="2514600" cy="461665"/>
            </a:xfrm>
            <a:prstGeom prst="rect">
              <a:avLst/>
            </a:prstGeom>
            <a:solidFill>
              <a:schemeClr val="bg1"/>
            </a:solidFill>
            <a:ln>
              <a:solidFill>
                <a:schemeClr val="tx1"/>
              </a:solidFill>
            </a:ln>
          </p:spPr>
          <p:txBody>
            <a:bodyPr wrap="square" rtlCol="0">
              <a:spAutoFit/>
            </a:bodyPr>
            <a:lstStyle/>
            <a:p>
              <a:pPr algn="ctr"/>
              <a:r>
                <a:rPr lang="en-US" sz="2400" dirty="0"/>
                <a:t>Wickedness</a:t>
              </a:r>
            </a:p>
          </p:txBody>
        </p:sp>
      </p:grpSp>
      <p:grpSp>
        <p:nvGrpSpPr>
          <p:cNvPr id="13" name="Group 35"/>
          <p:cNvGrpSpPr/>
          <p:nvPr/>
        </p:nvGrpSpPr>
        <p:grpSpPr>
          <a:xfrm>
            <a:off x="2057400" y="3429000"/>
            <a:ext cx="2514600" cy="2061754"/>
            <a:chOff x="533400" y="3196046"/>
            <a:chExt cx="2514600" cy="2061754"/>
          </a:xfrm>
        </p:grpSpPr>
        <p:grpSp>
          <p:nvGrpSpPr>
            <p:cNvPr id="27" name="Group 20"/>
            <p:cNvGrpSpPr/>
            <p:nvPr/>
          </p:nvGrpSpPr>
          <p:grpSpPr>
            <a:xfrm>
              <a:off x="785949" y="3810000"/>
              <a:ext cx="2057400" cy="1447800"/>
              <a:chOff x="5562600" y="685800"/>
              <a:chExt cx="2057400" cy="1447800"/>
            </a:xfrm>
          </p:grpSpPr>
          <p:sp>
            <p:nvSpPr>
              <p:cNvPr id="29" name="Rounded Rectangle 21"/>
              <p:cNvSpPr/>
              <p:nvPr/>
            </p:nvSpPr>
            <p:spPr>
              <a:xfrm>
                <a:off x="5562600" y="685800"/>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691050" y="914401"/>
                <a:ext cx="1828801" cy="1200329"/>
              </a:xfrm>
              <a:prstGeom prst="rect">
                <a:avLst/>
              </a:prstGeom>
              <a:noFill/>
            </p:spPr>
            <p:txBody>
              <a:bodyPr wrap="square" rtlCol="0">
                <a:spAutoFit/>
              </a:bodyPr>
              <a:lstStyle/>
              <a:p>
                <a:pPr algn="ctr"/>
                <a:r>
                  <a:rPr lang="en-US" dirty="0"/>
                  <a:t>11:1-5</a:t>
                </a:r>
              </a:p>
              <a:p>
                <a:pPr algn="ctr"/>
                <a:endParaRPr lang="en-US" dirty="0"/>
              </a:p>
              <a:p>
                <a:pPr algn="ctr"/>
                <a:r>
                  <a:rPr lang="en-US" dirty="0"/>
                  <a:t>Reign of Judges</a:t>
                </a:r>
              </a:p>
              <a:p>
                <a:pPr algn="ctr"/>
                <a:r>
                  <a:rPr lang="en-US" dirty="0"/>
                  <a:t>72</a:t>
                </a:r>
                <a:r>
                  <a:rPr lang="en-US" baseline="30000" dirty="0"/>
                  <a:t>nd</a:t>
                </a:r>
                <a:r>
                  <a:rPr lang="en-US" dirty="0"/>
                  <a:t> Year</a:t>
                </a:r>
              </a:p>
            </p:txBody>
          </p:sp>
        </p:grpSp>
        <p:sp>
          <p:nvSpPr>
            <p:cNvPr id="28" name="TextBox 22"/>
            <p:cNvSpPr txBox="1"/>
            <p:nvPr/>
          </p:nvSpPr>
          <p:spPr>
            <a:xfrm>
              <a:off x="533400" y="3196046"/>
              <a:ext cx="2514600" cy="830997"/>
            </a:xfrm>
            <a:prstGeom prst="rect">
              <a:avLst/>
            </a:prstGeom>
            <a:solidFill>
              <a:schemeClr val="bg1"/>
            </a:solidFill>
            <a:ln>
              <a:solidFill>
                <a:schemeClr val="tx1"/>
              </a:solidFill>
            </a:ln>
          </p:spPr>
          <p:txBody>
            <a:bodyPr wrap="square" rtlCol="0">
              <a:spAutoFit/>
            </a:bodyPr>
            <a:lstStyle/>
            <a:p>
              <a:pPr algn="ctr"/>
              <a:r>
                <a:rPr lang="en-US" sz="2400" dirty="0"/>
                <a:t>Destruction and Suffering</a:t>
              </a:r>
            </a:p>
          </p:txBody>
        </p:sp>
      </p:grpSp>
      <p:grpSp>
        <p:nvGrpSpPr>
          <p:cNvPr id="14" name="Group 36"/>
          <p:cNvGrpSpPr/>
          <p:nvPr/>
        </p:nvGrpSpPr>
        <p:grpSpPr>
          <a:xfrm>
            <a:off x="2174965" y="801188"/>
            <a:ext cx="2514600" cy="2118360"/>
            <a:chOff x="650965" y="801188"/>
            <a:chExt cx="2514600" cy="2118360"/>
          </a:xfrm>
        </p:grpSpPr>
        <p:grpSp>
          <p:nvGrpSpPr>
            <p:cNvPr id="23" name="Group 17"/>
            <p:cNvGrpSpPr/>
            <p:nvPr/>
          </p:nvGrpSpPr>
          <p:grpSpPr>
            <a:xfrm>
              <a:off x="825137" y="1471748"/>
              <a:ext cx="2057400" cy="1447800"/>
              <a:chOff x="5562600" y="685800"/>
              <a:chExt cx="2057400" cy="1447800"/>
            </a:xfrm>
          </p:grpSpPr>
          <p:sp>
            <p:nvSpPr>
              <p:cNvPr id="25" name="Rounded Rectangle 24"/>
              <p:cNvSpPr/>
              <p:nvPr/>
            </p:nvSpPr>
            <p:spPr>
              <a:xfrm>
                <a:off x="5562600" y="685800"/>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638800" y="914400"/>
                <a:ext cx="1828800" cy="1200329"/>
              </a:xfrm>
              <a:prstGeom prst="rect">
                <a:avLst/>
              </a:prstGeom>
              <a:noFill/>
            </p:spPr>
            <p:txBody>
              <a:bodyPr wrap="square" rtlCol="0">
                <a:spAutoFit/>
              </a:bodyPr>
              <a:lstStyle/>
              <a:p>
                <a:pPr algn="ctr"/>
                <a:r>
                  <a:rPr lang="en-US" dirty="0"/>
                  <a:t>11:6-9</a:t>
                </a:r>
              </a:p>
              <a:p>
                <a:pPr algn="ctr"/>
                <a:endParaRPr lang="en-US" dirty="0"/>
              </a:p>
              <a:p>
                <a:pPr algn="ctr"/>
                <a:r>
                  <a:rPr lang="en-US" dirty="0"/>
                  <a:t>Reign of Judges</a:t>
                </a:r>
              </a:p>
              <a:p>
                <a:pPr algn="ctr"/>
                <a:r>
                  <a:rPr lang="en-US" dirty="0"/>
                  <a:t>75</a:t>
                </a:r>
                <a:r>
                  <a:rPr lang="en-US" baseline="30000" dirty="0"/>
                  <a:t>th</a:t>
                </a:r>
                <a:r>
                  <a:rPr lang="en-US" dirty="0"/>
                  <a:t> Year</a:t>
                </a:r>
              </a:p>
            </p:txBody>
          </p:sp>
        </p:grpSp>
        <p:sp>
          <p:nvSpPr>
            <p:cNvPr id="24" name="TextBox 23"/>
            <p:cNvSpPr txBox="1"/>
            <p:nvPr/>
          </p:nvSpPr>
          <p:spPr>
            <a:xfrm>
              <a:off x="650965" y="801188"/>
              <a:ext cx="2514600" cy="830997"/>
            </a:xfrm>
            <a:prstGeom prst="rect">
              <a:avLst/>
            </a:prstGeom>
            <a:solidFill>
              <a:schemeClr val="bg1"/>
            </a:solidFill>
            <a:ln>
              <a:solidFill>
                <a:schemeClr val="tx1"/>
              </a:solidFill>
            </a:ln>
          </p:spPr>
          <p:txBody>
            <a:bodyPr wrap="square" rtlCol="0">
              <a:spAutoFit/>
            </a:bodyPr>
            <a:lstStyle/>
            <a:p>
              <a:pPr algn="ctr"/>
              <a:r>
                <a:rPr lang="en-US" sz="2400" dirty="0"/>
                <a:t>Humility and Repentance</a:t>
              </a:r>
            </a:p>
          </p:txBody>
        </p:sp>
      </p:grpSp>
      <p:sp>
        <p:nvSpPr>
          <p:cNvPr id="15" name="Oval 9"/>
          <p:cNvSpPr/>
          <p:nvPr/>
        </p:nvSpPr>
        <p:spPr>
          <a:xfrm>
            <a:off x="4800600" y="2057400"/>
            <a:ext cx="25908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0"/>
          <p:cNvSpPr txBox="1"/>
          <p:nvPr/>
        </p:nvSpPr>
        <p:spPr>
          <a:xfrm>
            <a:off x="5105400" y="2286000"/>
            <a:ext cx="1981200" cy="2308324"/>
          </a:xfrm>
          <a:prstGeom prst="rect">
            <a:avLst/>
          </a:prstGeom>
          <a:noFill/>
        </p:spPr>
        <p:txBody>
          <a:bodyPr wrap="square" rtlCol="0">
            <a:spAutoFit/>
          </a:bodyPr>
          <a:lstStyle/>
          <a:p>
            <a:pPr algn="ctr"/>
            <a:r>
              <a:rPr lang="en-US" sz="3600" dirty="0"/>
              <a:t>2</a:t>
            </a:r>
            <a:r>
              <a:rPr lang="en-US" sz="3600" baseline="30000" dirty="0"/>
              <a:t>nd</a:t>
            </a:r>
            <a:r>
              <a:rPr lang="en-US" sz="3600" dirty="0"/>
              <a:t> Cycle of Nephite Disease</a:t>
            </a:r>
          </a:p>
        </p:txBody>
      </p:sp>
      <p:sp>
        <p:nvSpPr>
          <p:cNvPr id="17" name="Isosceles Triangle 11"/>
          <p:cNvSpPr/>
          <p:nvPr/>
        </p:nvSpPr>
        <p:spPr>
          <a:xfrm rot="7502031">
            <a:off x="7578466" y="544168"/>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2"/>
          <p:cNvSpPr/>
          <p:nvPr/>
        </p:nvSpPr>
        <p:spPr>
          <a:xfrm rot="10985911">
            <a:off x="9039392" y="3217934"/>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3"/>
          <p:cNvSpPr/>
          <p:nvPr/>
        </p:nvSpPr>
        <p:spPr>
          <a:xfrm rot="13834445">
            <a:off x="7641966" y="5674968"/>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rot="3618238">
            <a:off x="4530467" y="480667"/>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164395">
            <a:off x="3019166" y="3084168"/>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8451165">
            <a:off x="4301866" y="5586068"/>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57400" y="228600"/>
            <a:ext cx="1524000" cy="369332"/>
          </a:xfrm>
          <a:prstGeom prst="rect">
            <a:avLst/>
          </a:prstGeom>
          <a:noFill/>
        </p:spPr>
        <p:txBody>
          <a:bodyPr wrap="square" rtlCol="0">
            <a:spAutoFit/>
          </a:bodyPr>
          <a:lstStyle/>
          <a:p>
            <a:r>
              <a:rPr lang="en-US" dirty="0"/>
              <a:t>Helaman </a:t>
            </a:r>
          </a:p>
        </p:txBody>
      </p:sp>
      <p:sp>
        <p:nvSpPr>
          <p:cNvPr id="5" name="TextBox 4"/>
          <p:cNvSpPr txBox="1"/>
          <p:nvPr/>
        </p:nvSpPr>
        <p:spPr>
          <a:xfrm>
            <a:off x="1905000" y="5657672"/>
            <a:ext cx="3276600" cy="1200329"/>
          </a:xfrm>
          <a:prstGeom prst="rect">
            <a:avLst/>
          </a:prstGeom>
          <a:noFill/>
        </p:spPr>
        <p:txBody>
          <a:bodyPr wrap="square" rtlCol="0">
            <a:spAutoFit/>
          </a:bodyPr>
          <a:lstStyle/>
          <a:p>
            <a:r>
              <a:rPr lang="en-US" dirty="0"/>
              <a:t>Postscript to the war</a:t>
            </a:r>
          </a:p>
          <a:p>
            <a:r>
              <a:rPr lang="en-US" dirty="0"/>
              <a:t>6:18 Secret Combinations</a:t>
            </a:r>
          </a:p>
          <a:p>
            <a:r>
              <a:rPr lang="en-US" dirty="0"/>
              <a:t>6:31 Most Choose Evil</a:t>
            </a:r>
          </a:p>
          <a:p>
            <a:r>
              <a:rPr lang="en-US" dirty="0"/>
              <a:t>6:35 Spirit Withdrawal</a:t>
            </a:r>
          </a:p>
        </p:txBody>
      </p:sp>
    </p:spTree>
    <p:extLst>
      <p:ext uri="{BB962C8B-B14F-4D97-AF65-F5344CB8AC3E}">
        <p14:creationId xmlns:p14="http://schemas.microsoft.com/office/powerpoint/2010/main" val="36964616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FAD2E1-0F2A-4387-AD56-63D0643F29DE}"/>
              </a:ext>
            </a:extLst>
          </p:cNvPr>
          <p:cNvSpPr/>
          <p:nvPr/>
        </p:nvSpPr>
        <p:spPr>
          <a:xfrm>
            <a:off x="419100" y="702531"/>
            <a:ext cx="6096000" cy="3416320"/>
          </a:xfrm>
          <a:prstGeom prst="rect">
            <a:avLst/>
          </a:prstGeom>
        </p:spPr>
        <p:txBody>
          <a:bodyPr>
            <a:spAutoFit/>
          </a:bodyPr>
          <a:lstStyle/>
          <a:p>
            <a:pPr marL="342900" indent="-342900" fontAlgn="base">
              <a:buFont typeface="+mj-lt"/>
              <a:buAutoNum type="arabicPeriod"/>
            </a:pPr>
            <a:r>
              <a:rPr lang="en-US" dirty="0">
                <a:latin typeface="Abadi" panose="020B0604020104020204" pitchFamily="34" charset="0"/>
              </a:rPr>
              <a:t>Helaman 7:17–19</a:t>
            </a:r>
            <a:r>
              <a:rPr lang="en-US" b="0" i="0" dirty="0">
                <a:effectLst/>
                <a:latin typeface="Abadi" panose="020B0604020104020204" pitchFamily="34" charset="0"/>
              </a:rPr>
              <a:t> (Prophets exhort people to repent.)</a:t>
            </a:r>
          </a:p>
          <a:p>
            <a:pPr marL="342900" indent="-342900" fontAlgn="base">
              <a:buFont typeface="+mj-lt"/>
              <a:buAutoNum type="arabicPeriod"/>
            </a:pPr>
            <a:r>
              <a:rPr lang="en-US" dirty="0">
                <a:latin typeface="Abadi" panose="020B0604020104020204" pitchFamily="34" charset="0"/>
              </a:rPr>
              <a:t>Helaman 7:29</a:t>
            </a:r>
            <a:r>
              <a:rPr lang="en-US" b="0" i="0" dirty="0">
                <a:effectLst/>
                <a:latin typeface="Abadi" panose="020B0604020104020204" pitchFamily="34" charset="0"/>
              </a:rPr>
              <a:t> (A prophet’s message is not his own. It comes from the Lord.)</a:t>
            </a:r>
          </a:p>
          <a:p>
            <a:pPr marL="342900" indent="-342900" fontAlgn="base">
              <a:buFont typeface="+mj-lt"/>
              <a:buAutoNum type="arabicPeriod"/>
            </a:pPr>
            <a:r>
              <a:rPr lang="en-US" dirty="0">
                <a:latin typeface="Abadi" panose="020B0604020104020204" pitchFamily="34" charset="0"/>
              </a:rPr>
              <a:t>Helaman 8:1–7</a:t>
            </a:r>
            <a:r>
              <a:rPr lang="en-US" b="0" i="0" dirty="0">
                <a:effectLst/>
                <a:latin typeface="Abadi" panose="020B0604020104020204" pitchFamily="34" charset="0"/>
              </a:rPr>
              <a:t> (Prophets are not popular with the wicked.)</a:t>
            </a:r>
          </a:p>
          <a:p>
            <a:pPr marL="342900" indent="-342900" fontAlgn="base">
              <a:buFont typeface="+mj-lt"/>
              <a:buAutoNum type="arabicPeriod"/>
            </a:pPr>
            <a:r>
              <a:rPr lang="en-US" dirty="0">
                <a:latin typeface="Abadi" panose="020B0604020104020204" pitchFamily="34" charset="0"/>
              </a:rPr>
              <a:t>Helaman 8:13–19</a:t>
            </a:r>
            <a:r>
              <a:rPr lang="en-US" b="0" i="0" dirty="0">
                <a:effectLst/>
                <a:latin typeface="Abadi" panose="020B0604020104020204" pitchFamily="34" charset="0"/>
              </a:rPr>
              <a:t> (Prophets testify of </a:t>
            </a:r>
            <a:r>
              <a:rPr lang="en-US" dirty="0">
                <a:latin typeface="Abadi" panose="020B0604020104020204" pitchFamily="34" charset="0"/>
              </a:rPr>
              <a:t>Jesus Christ</a:t>
            </a:r>
            <a:r>
              <a:rPr lang="en-US" b="0" i="0" dirty="0">
                <a:effectLst/>
                <a:latin typeface="Abadi" panose="020B0604020104020204" pitchFamily="34" charset="0"/>
              </a:rPr>
              <a:t>.)</a:t>
            </a:r>
          </a:p>
          <a:p>
            <a:pPr marL="342900" indent="-342900" fontAlgn="base">
              <a:buFont typeface="+mj-lt"/>
              <a:buAutoNum type="arabicPeriod"/>
            </a:pPr>
            <a:r>
              <a:rPr lang="en-US" dirty="0">
                <a:latin typeface="Abadi" panose="020B0604020104020204" pitchFamily="34" charset="0"/>
              </a:rPr>
              <a:t>Helaman 8:27–9:38</a:t>
            </a:r>
            <a:r>
              <a:rPr lang="en-US" b="0" i="0" dirty="0">
                <a:effectLst/>
                <a:latin typeface="Abadi" panose="020B0604020104020204" pitchFamily="34" charset="0"/>
              </a:rPr>
              <a:t> (The words of prophets are all fulfilled.)</a:t>
            </a:r>
          </a:p>
          <a:p>
            <a:pPr marL="342900" indent="-342900" fontAlgn="base">
              <a:buFont typeface="+mj-lt"/>
              <a:buAutoNum type="arabicPeriod"/>
            </a:pPr>
            <a:r>
              <a:rPr lang="en-US" dirty="0">
                <a:latin typeface="Abadi" panose="020B0604020104020204" pitchFamily="34" charset="0"/>
              </a:rPr>
              <a:t>Helaman 10:5–7</a:t>
            </a:r>
            <a:r>
              <a:rPr lang="en-US" b="0" i="0" dirty="0">
                <a:effectLst/>
                <a:latin typeface="Abadi" panose="020B0604020104020204" pitchFamily="34" charset="0"/>
              </a:rPr>
              <a:t> (The Lord gives prophets the sealing power.)</a:t>
            </a:r>
          </a:p>
          <a:p>
            <a:pPr marL="342900" indent="-342900" fontAlgn="base">
              <a:buFont typeface="+mj-lt"/>
              <a:buAutoNum type="arabicPeriod"/>
            </a:pPr>
            <a:r>
              <a:rPr lang="en-US" dirty="0">
                <a:latin typeface="Abadi" panose="020B0604020104020204" pitchFamily="34" charset="0"/>
              </a:rPr>
              <a:t>Helaman 11:18</a:t>
            </a:r>
            <a:r>
              <a:rPr lang="en-US" b="0" i="0" dirty="0">
                <a:effectLst/>
                <a:latin typeface="Abadi" panose="020B0604020104020204" pitchFamily="34" charset="0"/>
              </a:rPr>
              <a:t> (Prophets are esteemed by righteous people.)</a:t>
            </a:r>
          </a:p>
        </p:txBody>
      </p:sp>
      <p:sp>
        <p:nvSpPr>
          <p:cNvPr id="3" name="TextBox 2">
            <a:extLst>
              <a:ext uri="{FF2B5EF4-FFF2-40B4-BE49-F238E27FC236}">
                <a16:creationId xmlns:a16="http://schemas.microsoft.com/office/drawing/2014/main" id="{1F4DF62F-9BB4-41BE-95D6-F5E905C65CC4}"/>
              </a:ext>
            </a:extLst>
          </p:cNvPr>
          <p:cNvSpPr txBox="1"/>
          <p:nvPr/>
        </p:nvSpPr>
        <p:spPr>
          <a:xfrm>
            <a:off x="1007918" y="114300"/>
            <a:ext cx="5434445" cy="584775"/>
          </a:xfrm>
          <a:prstGeom prst="rect">
            <a:avLst/>
          </a:prstGeom>
          <a:noFill/>
        </p:spPr>
        <p:txBody>
          <a:bodyPr wrap="square" rtlCol="0">
            <a:spAutoFit/>
          </a:bodyPr>
          <a:lstStyle/>
          <a:p>
            <a:r>
              <a:rPr lang="en-US" sz="3200" dirty="0"/>
              <a:t>Characteristics of a Prophet</a:t>
            </a:r>
          </a:p>
        </p:txBody>
      </p:sp>
    </p:spTree>
    <p:extLst>
      <p:ext uri="{BB962C8B-B14F-4D97-AF65-F5344CB8AC3E}">
        <p14:creationId xmlns:p14="http://schemas.microsoft.com/office/powerpoint/2010/main" val="3821118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A9F500-F3A5-4D97-9C51-3EAE94D59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370294" y="1089212"/>
            <a:ext cx="6172200" cy="4985980"/>
          </a:xfrm>
          <a:prstGeom prst="rect">
            <a:avLst/>
          </a:prstGeom>
        </p:spPr>
        <p:txBody>
          <a:bodyPr wrap="square">
            <a:spAutoFit/>
          </a:bodyPr>
          <a:lstStyle/>
          <a:p>
            <a:pPr fontAlgn="base"/>
            <a:r>
              <a:rPr lang="en-US" b="1" dirty="0"/>
              <a:t>If a young woman has been arguing with her parents about her friends, how might it affect her attitude toward her parents’ counsel in other areas of her life?</a:t>
            </a:r>
          </a:p>
          <a:p>
            <a:pPr fontAlgn="base"/>
            <a:endParaRPr lang="en-US" b="1" dirty="0"/>
          </a:p>
          <a:p>
            <a:pPr fontAlgn="base"/>
            <a:r>
              <a:rPr lang="en-US" b="1" dirty="0"/>
              <a:t>If siblings have been contentious, how might their behavior affect their long-term relationship? How might it affect the entire family?</a:t>
            </a:r>
          </a:p>
          <a:p>
            <a:pPr fontAlgn="base"/>
            <a:endParaRPr lang="en-US" b="1" dirty="0"/>
          </a:p>
          <a:p>
            <a:pPr fontAlgn="base"/>
            <a:r>
              <a:rPr lang="en-US" b="1" dirty="0"/>
              <a:t>How can contention in a ward or branch make Church members more vulnerable to Satan’s attacks?</a:t>
            </a:r>
          </a:p>
          <a:p>
            <a:pPr fontAlgn="base"/>
            <a:endParaRPr lang="en-US" b="1" dirty="0"/>
          </a:p>
          <a:p>
            <a:pPr fontAlgn="base"/>
            <a:r>
              <a:rPr lang="en-US" b="1" dirty="0"/>
              <a:t>If a young man has angry feelings toward someone in his priesthood quorum, how might his feelings affect his actions at church? How might they affect his attendance at church?</a:t>
            </a:r>
          </a:p>
          <a:p>
            <a:pPr fontAlgn="base"/>
            <a:endParaRPr lang="en-US" b="1" dirty="0"/>
          </a:p>
          <a:p>
            <a:pPr algn="ctr" fontAlgn="base"/>
            <a:r>
              <a:rPr lang="en-US" sz="2400" b="1" dirty="0">
                <a:ln>
                  <a:solidFill>
                    <a:schemeClr val="tx1"/>
                  </a:solidFill>
                </a:ln>
                <a:solidFill>
                  <a:srgbClr val="FF0000"/>
                </a:solidFill>
              </a:rPr>
              <a:t>How might contentious feelings weaken us when we face temptation?</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latin typeface="Script MT Bold" pitchFamily="66" charset="0"/>
              </a:rPr>
              <a:t>Contention Divides People</a:t>
            </a:r>
          </a:p>
        </p:txBody>
      </p:sp>
      <p:pic>
        <p:nvPicPr>
          <p:cNvPr id="6" name="Picture 5">
            <a:extLst>
              <a:ext uri="{FF2B5EF4-FFF2-40B4-BE49-F238E27FC236}">
                <a16:creationId xmlns:a16="http://schemas.microsoft.com/office/drawing/2014/main" id="{333F64C0-6C1C-4E74-8EDE-B5098426F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359" y="756117"/>
            <a:ext cx="2619375" cy="1724025"/>
          </a:xfrm>
          <a:prstGeom prst="rect">
            <a:avLst/>
          </a:prstGeom>
        </p:spPr>
      </p:pic>
      <p:pic>
        <p:nvPicPr>
          <p:cNvPr id="9" name="Picture 8">
            <a:extLst>
              <a:ext uri="{FF2B5EF4-FFF2-40B4-BE49-F238E27FC236}">
                <a16:creationId xmlns:a16="http://schemas.microsoft.com/office/drawing/2014/main" id="{4B4ADDAE-159E-4727-8FCE-7FB608CF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2306" y="2641907"/>
            <a:ext cx="2589520" cy="1715223"/>
          </a:xfrm>
          <a:prstGeom prst="rect">
            <a:avLst/>
          </a:prstGeom>
        </p:spPr>
      </p:pic>
      <p:pic>
        <p:nvPicPr>
          <p:cNvPr id="11" name="Picture 10">
            <a:extLst>
              <a:ext uri="{FF2B5EF4-FFF2-40B4-BE49-F238E27FC236}">
                <a16:creationId xmlns:a16="http://schemas.microsoft.com/office/drawing/2014/main" id="{9A815580-72E3-4F9B-81A8-6C77D914A5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086" y="4644278"/>
            <a:ext cx="3114675" cy="1666875"/>
          </a:xfrm>
          <a:prstGeom prst="rect">
            <a:avLst/>
          </a:prstGeom>
        </p:spPr>
      </p:pic>
    </p:spTree>
    <p:extLst>
      <p:ext uri="{BB962C8B-B14F-4D97-AF65-F5344CB8AC3E}">
        <p14:creationId xmlns:p14="http://schemas.microsoft.com/office/powerpoint/2010/main" val="32643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1000"/>
                                        <p:tgtEl>
                                          <p:spTgt spid="2">
                                            <p:txEl>
                                              <p:pRg st="8" end="8"/>
                                            </p:txEl>
                                          </p:spTgt>
                                        </p:tgtEl>
                                      </p:cBhvr>
                                    </p:animEffect>
                                    <p:anim calcmode="lin" valueType="num">
                                      <p:cBhvr>
                                        <p:cTn id="3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8783</Words>
  <Application>Microsoft Office PowerPoint</Application>
  <PresentationFormat>Widescreen</PresentationFormat>
  <Paragraphs>1166</Paragraphs>
  <Slides>88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88</vt:i4>
      </vt:variant>
    </vt:vector>
  </HeadingPairs>
  <TitlesOfParts>
    <vt:vector size="100" baseType="lpstr">
      <vt:lpstr>Californian FB</vt:lpstr>
      <vt:lpstr>Calibri</vt:lpstr>
      <vt:lpstr>Script MT Bold</vt:lpstr>
      <vt:lpstr>Impact</vt:lpstr>
      <vt:lpstr>Comic Sans MS</vt:lpstr>
      <vt:lpstr>Abadi</vt:lpstr>
      <vt:lpstr>Aharoni</vt:lpstr>
      <vt:lpstr>Arial</vt:lpstr>
      <vt:lpstr>Algerian</vt:lpstr>
      <vt:lpstr>Calibri Light</vt:lpstr>
      <vt:lpstr>Tempus Sans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7</cp:revision>
  <dcterms:created xsi:type="dcterms:W3CDTF">2023-12-19T14:46:05Z</dcterms:created>
  <dcterms:modified xsi:type="dcterms:W3CDTF">2024-01-20T16:36:47Z</dcterms:modified>
</cp:coreProperties>
</file>