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21" r:id="rId3"/>
    <p:sldId id="275" r:id="rId4"/>
    <p:sldId id="276" r:id="rId5"/>
    <p:sldId id="285" r:id="rId6"/>
    <p:sldId id="277" r:id="rId7"/>
    <p:sldId id="278" r:id="rId8"/>
    <p:sldId id="279" r:id="rId9"/>
    <p:sldId id="281" r:id="rId10"/>
    <p:sldId id="318" r:id="rId11"/>
    <p:sldId id="258" r:id="rId12"/>
    <p:sldId id="259" r:id="rId13"/>
    <p:sldId id="260" r:id="rId14"/>
    <p:sldId id="261" r:id="rId15"/>
    <p:sldId id="273" r:id="rId16"/>
    <p:sldId id="262" r:id="rId17"/>
    <p:sldId id="263" r:id="rId18"/>
    <p:sldId id="324" r:id="rId19"/>
    <p:sldId id="325" r:id="rId20"/>
    <p:sldId id="274" r:id="rId21"/>
    <p:sldId id="323" r:id="rId22"/>
    <p:sldId id="264" r:id="rId23"/>
    <p:sldId id="265" r:id="rId24"/>
    <p:sldId id="266" r:id="rId25"/>
    <p:sldId id="267" r:id="rId26"/>
    <p:sldId id="269" r:id="rId27"/>
    <p:sldId id="271" r:id="rId28"/>
    <p:sldId id="322" r:id="rId29"/>
    <p:sldId id="286" r:id="rId30"/>
    <p:sldId id="272" r:id="rId31"/>
    <p:sldId id="319" r:id="rId32"/>
    <p:sldId id="270" r:id="rId33"/>
    <p:sldId id="288" r:id="rId34"/>
    <p:sldId id="289" r:id="rId35"/>
    <p:sldId id="290" r:id="rId36"/>
    <p:sldId id="291" r:id="rId37"/>
    <p:sldId id="292" r:id="rId38"/>
    <p:sldId id="293" r:id="rId39"/>
    <p:sldId id="294" r:id="rId40"/>
    <p:sldId id="295" r:id="rId41"/>
    <p:sldId id="296" r:id="rId42"/>
    <p:sldId id="297" r:id="rId43"/>
    <p:sldId id="298" r:id="rId44"/>
    <p:sldId id="320" r:id="rId45"/>
    <p:sldId id="326" r:id="rId46"/>
    <p:sldId id="328"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268" r:id="rId60"/>
    <p:sldId id="312" r:id="rId61"/>
    <p:sldId id="313" r:id="rId62"/>
    <p:sldId id="314" r:id="rId63"/>
    <p:sldId id="315" r:id="rId64"/>
    <p:sldId id="316" r:id="rId65"/>
  </p:sldIdLst>
  <p:sldSz cx="12192000" cy="6858000"/>
  <p:notesSz cx="6858000" cy="9144000"/>
  <p:embeddedFontLst>
    <p:embeddedFont>
      <p:font typeface="Agency FB" panose="020B0503020202020204" pitchFamily="34" charset="0"/>
      <p:regular r:id="rId66"/>
      <p:bold r:id="rId67"/>
    </p:embeddedFont>
    <p:embeddedFont>
      <p:font typeface="Castellar" panose="020A0402060406010301" pitchFamily="18" charset="0"/>
      <p:regular r:id="rId68"/>
    </p:embeddedFont>
    <p:embeddedFont>
      <p:font typeface="Comic Sans MS" panose="030F0702030302020204" pitchFamily="66" charset="0"/>
      <p:regular r:id="rId69"/>
      <p:bold r:id="rId70"/>
      <p:italic r:id="rId71"/>
      <p:boldItalic r:id="rId72"/>
    </p:embeddedFont>
    <p:embeddedFont>
      <p:font typeface="Impact" panose="020B0806030902050204" pitchFamily="34" charset="0"/>
      <p:regular r:id="rId73"/>
    </p:embeddedFont>
    <p:embeddedFont>
      <p:font typeface="Narkisim" panose="020E0502050101010101" pitchFamily="34" charset="-79"/>
      <p:regular r:id="rId74"/>
    </p:embeddedFont>
    <p:embeddedFont>
      <p:font typeface="Tempus Sans ITC" panose="04020404030D07020202" pitchFamily="82"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2463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DB4D-58AC-6145-4880-F3D01A0B0E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3C6105-80EC-0B7D-F698-B3B23F16C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C281D4-6F9F-75D4-2D1F-4605D2A3557C}"/>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5" name="Footer Placeholder 4">
            <a:extLst>
              <a:ext uri="{FF2B5EF4-FFF2-40B4-BE49-F238E27FC236}">
                <a16:creationId xmlns:a16="http://schemas.microsoft.com/office/drawing/2014/main" id="{233DA954-5641-3689-F00E-CB4F21BF3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8F388-13FF-0AD5-5F4C-10B37BAAEF9C}"/>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215663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8CB3-4913-FEFC-E5BF-4E126146C4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E0D23-58D8-7652-B29E-558E1F873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C9D54-0AC8-3923-3483-1088CA6757CB}"/>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5" name="Footer Placeholder 4">
            <a:extLst>
              <a:ext uri="{FF2B5EF4-FFF2-40B4-BE49-F238E27FC236}">
                <a16:creationId xmlns:a16="http://schemas.microsoft.com/office/drawing/2014/main" id="{E8681C51-7DC2-E53F-49D9-B8F45253E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7E92B-4921-450F-2B3C-6636B1C7880B}"/>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2242587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0BED2E-2EA5-27B2-1442-820F0C100A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CC537-5B27-9E76-0879-9ED4DC1B76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0E6E6-2FD6-4BE3-B1F6-06BD1781CC56}"/>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5" name="Footer Placeholder 4">
            <a:extLst>
              <a:ext uri="{FF2B5EF4-FFF2-40B4-BE49-F238E27FC236}">
                <a16:creationId xmlns:a16="http://schemas.microsoft.com/office/drawing/2014/main" id="{B44C6772-2BB5-ABD4-DD5B-19A508651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C68B7-0657-94C8-BEED-AB13C96178B9}"/>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327157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F9C1-AA6A-A8E4-B91D-31319D339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28086-460F-2B03-BEAB-9040D8176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1D848-0B59-DB08-4A08-4126DD84D584}"/>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5" name="Footer Placeholder 4">
            <a:extLst>
              <a:ext uri="{FF2B5EF4-FFF2-40B4-BE49-F238E27FC236}">
                <a16:creationId xmlns:a16="http://schemas.microsoft.com/office/drawing/2014/main" id="{2127CFEB-C047-A21F-3C5D-D22A334BE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B9C99-C93D-4700-7FAE-850C6C4A4C77}"/>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98406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8FA9-BE72-44FE-CC8B-D5AA49AA17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3F25A-B7DC-C095-EB58-9CF5D1D98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40795D-BAD7-8701-CE3E-B3D9DE1AFAF6}"/>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5" name="Footer Placeholder 4">
            <a:extLst>
              <a:ext uri="{FF2B5EF4-FFF2-40B4-BE49-F238E27FC236}">
                <a16:creationId xmlns:a16="http://schemas.microsoft.com/office/drawing/2014/main" id="{A5FE1678-5B20-C92A-8E9C-50BDF97BD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DD864-4638-C4B5-A115-9F52289B25B5}"/>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273286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4F50-6F03-26EE-604D-972799599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18430-1689-E148-62E9-3AE51FB97C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CEC19-DCB6-A308-F3C2-3F49AF6E8C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4C87E2-8E8B-542E-A3C1-32E1252BDE7D}"/>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6" name="Footer Placeholder 5">
            <a:extLst>
              <a:ext uri="{FF2B5EF4-FFF2-40B4-BE49-F238E27FC236}">
                <a16:creationId xmlns:a16="http://schemas.microsoft.com/office/drawing/2014/main" id="{661EE95F-CCC7-8513-4C76-48EDF30345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7855D-D36A-1256-500B-64F4A192CCE1}"/>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124689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FBD40-FE55-B715-F123-F2586E6C4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18612-5C9B-8965-2FCC-4DF3F0F971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5751A-4C1E-94B6-097E-5328818EC3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F28792-C886-FA46-3D72-A73700E95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AEACC-C7BC-16B2-0E70-32D9C85F2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0F976-98AA-76CB-6F58-E79141173F00}"/>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8" name="Footer Placeholder 7">
            <a:extLst>
              <a:ext uri="{FF2B5EF4-FFF2-40B4-BE49-F238E27FC236}">
                <a16:creationId xmlns:a16="http://schemas.microsoft.com/office/drawing/2014/main" id="{65D4A664-A8FC-0F3B-84C1-3517F87AF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009D64-EAC4-8A19-81C9-2B3F19C367DE}"/>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234937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9DA9-64B8-7E52-ADF0-46F337582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B6ECA-339A-1768-CAD2-B2DBE833D866}"/>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4" name="Footer Placeholder 3">
            <a:extLst>
              <a:ext uri="{FF2B5EF4-FFF2-40B4-BE49-F238E27FC236}">
                <a16:creationId xmlns:a16="http://schemas.microsoft.com/office/drawing/2014/main" id="{03D4EA8F-8A00-D5FA-639D-21C9A60103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478E0-8F4A-7C97-72DB-F2164A2B2DC9}"/>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232443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BC5D1-B6C7-1DF5-4F98-E3CFA3377230}"/>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3" name="Footer Placeholder 2">
            <a:extLst>
              <a:ext uri="{FF2B5EF4-FFF2-40B4-BE49-F238E27FC236}">
                <a16:creationId xmlns:a16="http://schemas.microsoft.com/office/drawing/2014/main" id="{D57FCA22-06A0-4664-3ADD-2B0777785F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EE4188-7BB2-6DE1-9E6C-F27D8F3D9F00}"/>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372745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C428-6B73-9330-DACC-773C6B3C6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B90714-5098-9756-B102-50CE05F88C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B0C0D4-2E30-319C-2742-675D64114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FFC04-A4E1-1BE5-B5F7-0B62F77C7743}"/>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6" name="Footer Placeholder 5">
            <a:extLst>
              <a:ext uri="{FF2B5EF4-FFF2-40B4-BE49-F238E27FC236}">
                <a16:creationId xmlns:a16="http://schemas.microsoft.com/office/drawing/2014/main" id="{6B4768C1-C2A8-5FCF-B710-C7E2130F9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B41FD-4E5B-A7CE-D751-CCF470CE02F2}"/>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333432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BA44-CDB4-E7EB-9FEC-B8E1A1C48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40DFD9-CC52-ABD2-AA3C-44B723919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2C4A6-D52F-237E-4BE3-7D1C8853B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0D269-2021-32F2-9D06-B47AE17F18C6}"/>
              </a:ext>
            </a:extLst>
          </p:cNvPr>
          <p:cNvSpPr>
            <a:spLocks noGrp="1"/>
          </p:cNvSpPr>
          <p:nvPr>
            <p:ph type="dt" sz="half" idx="10"/>
          </p:nvPr>
        </p:nvSpPr>
        <p:spPr/>
        <p:txBody>
          <a:bodyPr/>
          <a:lstStyle/>
          <a:p>
            <a:fld id="{0EBF770B-0598-4F9E-B790-EA1D1B26854C}" type="datetimeFigureOut">
              <a:rPr lang="en-US" smtClean="0"/>
              <a:t>1/21/2024</a:t>
            </a:fld>
            <a:endParaRPr lang="en-US"/>
          </a:p>
        </p:txBody>
      </p:sp>
      <p:sp>
        <p:nvSpPr>
          <p:cNvPr id="6" name="Footer Placeholder 5">
            <a:extLst>
              <a:ext uri="{FF2B5EF4-FFF2-40B4-BE49-F238E27FC236}">
                <a16:creationId xmlns:a16="http://schemas.microsoft.com/office/drawing/2014/main" id="{3FF7DF10-FFB4-4DC6-E733-211B2C722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9F14D-8DEC-38F7-F73B-CC77AF4032A5}"/>
              </a:ext>
            </a:extLst>
          </p:cNvPr>
          <p:cNvSpPr>
            <a:spLocks noGrp="1"/>
          </p:cNvSpPr>
          <p:nvPr>
            <p:ph type="sldNum" sz="quarter" idx="12"/>
          </p:nvPr>
        </p:nvSpPr>
        <p:spPr/>
        <p:txBody>
          <a:bodyPr/>
          <a:lstStyle/>
          <a:p>
            <a:fld id="{2D4E7986-5710-4561-B219-BFFAB23B69AA}" type="slidenum">
              <a:rPr lang="en-US" smtClean="0"/>
              <a:t>‹#›</a:t>
            </a:fld>
            <a:endParaRPr lang="en-US"/>
          </a:p>
        </p:txBody>
      </p:sp>
    </p:spTree>
    <p:extLst>
      <p:ext uri="{BB962C8B-B14F-4D97-AF65-F5344CB8AC3E}">
        <p14:creationId xmlns:p14="http://schemas.microsoft.com/office/powerpoint/2010/main" val="328267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658F2-3FDA-CADB-07A6-3631F4C10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0026F-829B-51F2-27C9-A02E252A3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40ED6-A98B-BDCA-0610-70D453974B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F770B-0598-4F9E-B790-EA1D1B26854C}" type="datetimeFigureOut">
              <a:rPr lang="en-US" smtClean="0"/>
              <a:t>1/21/2024</a:t>
            </a:fld>
            <a:endParaRPr lang="en-US"/>
          </a:p>
        </p:txBody>
      </p:sp>
      <p:sp>
        <p:nvSpPr>
          <p:cNvPr id="5" name="Footer Placeholder 4">
            <a:extLst>
              <a:ext uri="{FF2B5EF4-FFF2-40B4-BE49-F238E27FC236}">
                <a16:creationId xmlns:a16="http://schemas.microsoft.com/office/drawing/2014/main" id="{AEF915A1-0441-3E2F-62C0-7CB1FE9ED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1D3941-0F64-0D38-4EA7-82954E3A0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E7986-5710-4561-B219-BFFAB23B69AA}" type="slidenum">
              <a:rPr lang="en-US" smtClean="0"/>
              <a:t>‹#›</a:t>
            </a:fld>
            <a:endParaRPr lang="en-US"/>
          </a:p>
        </p:txBody>
      </p:sp>
    </p:spTree>
    <p:extLst>
      <p:ext uri="{BB962C8B-B14F-4D97-AF65-F5344CB8AC3E}">
        <p14:creationId xmlns:p14="http://schemas.microsoft.com/office/powerpoint/2010/main" val="448782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5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88.jpg"/></Relationships>
</file>

<file path=ppt/slides/_rels/slide5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93.jpg"/><Relationship Id="rId4" Type="http://schemas.openxmlformats.org/officeDocument/2006/relationships/image" Target="../media/image92.jpg"/></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51DA3-0124-476A-BDC7-2EF2C0A77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B4A1C98-40AA-F7F5-C6C4-9479C5D53277}"/>
              </a:ext>
            </a:extLst>
          </p:cNvPr>
          <p:cNvSpPr txBox="1"/>
          <p:nvPr/>
        </p:nvSpPr>
        <p:spPr>
          <a:xfrm>
            <a:off x="1975876" y="340778"/>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Alma 7-12</a:t>
            </a:r>
          </a:p>
        </p:txBody>
      </p:sp>
      <p:grpSp>
        <p:nvGrpSpPr>
          <p:cNvPr id="6" name="Group 30">
            <a:extLst>
              <a:ext uri="{FF2B5EF4-FFF2-40B4-BE49-F238E27FC236}">
                <a16:creationId xmlns:a16="http://schemas.microsoft.com/office/drawing/2014/main" id="{812FF1E2-25A5-6C5E-6611-DC9558F089B6}"/>
              </a:ext>
            </a:extLst>
          </p:cNvPr>
          <p:cNvGrpSpPr/>
          <p:nvPr/>
        </p:nvGrpSpPr>
        <p:grpSpPr>
          <a:xfrm rot="14462609">
            <a:off x="2964107" y="1693143"/>
            <a:ext cx="797239" cy="1258859"/>
            <a:chOff x="3429000" y="2743200"/>
            <a:chExt cx="1447800" cy="2363802"/>
          </a:xfrm>
        </p:grpSpPr>
        <p:sp>
          <p:nvSpPr>
            <p:cNvPr id="7" name="Rounded Rectangle 7">
              <a:extLst>
                <a:ext uri="{FF2B5EF4-FFF2-40B4-BE49-F238E27FC236}">
                  <a16:creationId xmlns:a16="http://schemas.microsoft.com/office/drawing/2014/main" id="{CD7BA12F-2A13-D55C-6648-F8350F81BB8E}"/>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
              <a:extLst>
                <a:ext uri="{FF2B5EF4-FFF2-40B4-BE49-F238E27FC236}">
                  <a16:creationId xmlns:a16="http://schemas.microsoft.com/office/drawing/2014/main" id="{3B7F5EE7-0D95-EFE7-27B5-CEB588C37B39}"/>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6D7804EA-94DE-A7EF-C0DB-072E367AED3D}"/>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7C6914F0-4305-BF6B-8E1A-228AAC1F2AE9}"/>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43D13CC-AD6A-D80D-7173-976BF2DDB222}"/>
              </a:ext>
            </a:extLst>
          </p:cNvPr>
          <p:cNvGrpSpPr/>
          <p:nvPr/>
        </p:nvGrpSpPr>
        <p:grpSpPr>
          <a:xfrm>
            <a:off x="571342" y="1310767"/>
            <a:ext cx="1936818" cy="3907046"/>
            <a:chOff x="5346291" y="1818557"/>
            <a:chExt cx="2562385" cy="4820378"/>
          </a:xfrm>
        </p:grpSpPr>
        <p:sp>
          <p:nvSpPr>
            <p:cNvPr id="12" name="Oval 11">
              <a:extLst>
                <a:ext uri="{FF2B5EF4-FFF2-40B4-BE49-F238E27FC236}">
                  <a16:creationId xmlns:a16="http://schemas.microsoft.com/office/drawing/2014/main" id="{B6074FA0-2920-B190-8C4B-35B7BF3872CD}"/>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F3F178-FC08-745B-7C6D-AFE7E7644E4C}"/>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AE6F982E-80B6-15EC-E0FD-EAABEFEB72CF}"/>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0740964-3E7A-8E8F-FD71-3A2BEEBA5562}"/>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558624C-86EE-C903-F9FE-509F5402D6C0}"/>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9513F1-BCB8-07F5-E101-FA2B17AEA695}"/>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325CE70C-867E-D200-5966-D4F43FDB582B}"/>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48DCA167-8888-CF4C-C707-ACB95EFD9047}"/>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19">
              <a:extLst>
                <a:ext uri="{FF2B5EF4-FFF2-40B4-BE49-F238E27FC236}">
                  <a16:creationId xmlns:a16="http://schemas.microsoft.com/office/drawing/2014/main" id="{03ADE4A4-AA83-5883-D737-5D1EE5E8B1F3}"/>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uble Wave 20">
              <a:extLst>
                <a:ext uri="{FF2B5EF4-FFF2-40B4-BE49-F238E27FC236}">
                  <a16:creationId xmlns:a16="http://schemas.microsoft.com/office/drawing/2014/main" id="{BE52E8C7-20AF-0C1C-6C40-9016F18CA2B7}"/>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2EB37A-0362-A26B-3DAF-D94DF458C74C}"/>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9A851E76-3EB5-0E94-A323-4D403FE29D04}"/>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33CD5A82-3A10-1791-7222-996F3402D9A0}"/>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30A69F23-700C-C30E-8040-7FA196299989}"/>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23144CB-C79B-A490-A332-42CF36DCD48C}"/>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64">
              <a:extLst>
                <a:ext uri="{FF2B5EF4-FFF2-40B4-BE49-F238E27FC236}">
                  <a16:creationId xmlns:a16="http://schemas.microsoft.com/office/drawing/2014/main" id="{E2DE5086-0550-697A-9947-E0F02EDF6B38}"/>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57">
              <a:extLst>
                <a:ext uri="{FF2B5EF4-FFF2-40B4-BE49-F238E27FC236}">
                  <a16:creationId xmlns:a16="http://schemas.microsoft.com/office/drawing/2014/main" id="{DB500213-1CDC-D5D4-7B81-AFC37DC58B2C}"/>
                </a:ext>
              </a:extLst>
            </p:cNvPr>
            <p:cNvGrpSpPr/>
            <p:nvPr/>
          </p:nvGrpSpPr>
          <p:grpSpPr>
            <a:xfrm rot="788617">
              <a:off x="5580790" y="5878101"/>
              <a:ext cx="565563" cy="329168"/>
              <a:chOff x="533400" y="4953000"/>
              <a:chExt cx="1828800" cy="685800"/>
            </a:xfrm>
          </p:grpSpPr>
          <p:sp>
            <p:nvSpPr>
              <p:cNvPr id="45" name="Plaque 44">
                <a:extLst>
                  <a:ext uri="{FF2B5EF4-FFF2-40B4-BE49-F238E27FC236}">
                    <a16:creationId xmlns:a16="http://schemas.microsoft.com/office/drawing/2014/main" id="{CEBF86DD-BC31-127E-0151-A1BD6119762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laque 45">
                <a:extLst>
                  <a:ext uri="{FF2B5EF4-FFF2-40B4-BE49-F238E27FC236}">
                    <a16:creationId xmlns:a16="http://schemas.microsoft.com/office/drawing/2014/main" id="{D7226F50-8F24-0532-F41A-03F2BE57789C}"/>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laque 46">
                <a:extLst>
                  <a:ext uri="{FF2B5EF4-FFF2-40B4-BE49-F238E27FC236}">
                    <a16:creationId xmlns:a16="http://schemas.microsoft.com/office/drawing/2014/main" id="{40E383F0-D1FE-A591-16A5-51BC635641EC}"/>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358">
              <a:extLst>
                <a:ext uri="{FF2B5EF4-FFF2-40B4-BE49-F238E27FC236}">
                  <a16:creationId xmlns:a16="http://schemas.microsoft.com/office/drawing/2014/main" id="{78839C2C-327D-FEC5-D9AB-5091D99185C3}"/>
                </a:ext>
              </a:extLst>
            </p:cNvPr>
            <p:cNvGrpSpPr/>
            <p:nvPr/>
          </p:nvGrpSpPr>
          <p:grpSpPr>
            <a:xfrm rot="21218663">
              <a:off x="7171217" y="5948339"/>
              <a:ext cx="580503" cy="331830"/>
              <a:chOff x="533400" y="4953000"/>
              <a:chExt cx="1828800" cy="685800"/>
            </a:xfrm>
          </p:grpSpPr>
          <p:sp>
            <p:nvSpPr>
              <p:cNvPr id="42" name="Plaque 41">
                <a:extLst>
                  <a:ext uri="{FF2B5EF4-FFF2-40B4-BE49-F238E27FC236}">
                    <a16:creationId xmlns:a16="http://schemas.microsoft.com/office/drawing/2014/main" id="{673A035F-8EDD-DF0A-EDA5-643FCFA9408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que 42">
                <a:extLst>
                  <a:ext uri="{FF2B5EF4-FFF2-40B4-BE49-F238E27FC236}">
                    <a16:creationId xmlns:a16="http://schemas.microsoft.com/office/drawing/2014/main" id="{9521AF53-B743-D3D7-762C-22F39E77F84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43">
                <a:extLst>
                  <a:ext uri="{FF2B5EF4-FFF2-40B4-BE49-F238E27FC236}">
                    <a16:creationId xmlns:a16="http://schemas.microsoft.com/office/drawing/2014/main" id="{AE915379-81AB-8D0F-7804-EEB583BC042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58">
              <a:extLst>
                <a:ext uri="{FF2B5EF4-FFF2-40B4-BE49-F238E27FC236}">
                  <a16:creationId xmlns:a16="http://schemas.microsoft.com/office/drawing/2014/main" id="{79516129-49A3-2838-37C3-CF184755D6F5}"/>
                </a:ext>
              </a:extLst>
            </p:cNvPr>
            <p:cNvGrpSpPr/>
            <p:nvPr/>
          </p:nvGrpSpPr>
          <p:grpSpPr>
            <a:xfrm>
              <a:off x="5786707" y="2033665"/>
              <a:ext cx="537440" cy="331830"/>
              <a:chOff x="533400" y="4953000"/>
              <a:chExt cx="1828800" cy="685800"/>
            </a:xfrm>
          </p:grpSpPr>
          <p:sp>
            <p:nvSpPr>
              <p:cNvPr id="39" name="Plaque 38">
                <a:extLst>
                  <a:ext uri="{FF2B5EF4-FFF2-40B4-BE49-F238E27FC236}">
                    <a16:creationId xmlns:a16="http://schemas.microsoft.com/office/drawing/2014/main" id="{A456E903-0C4D-C882-3CFB-E069CCF7A6B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39">
                <a:extLst>
                  <a:ext uri="{FF2B5EF4-FFF2-40B4-BE49-F238E27FC236}">
                    <a16:creationId xmlns:a16="http://schemas.microsoft.com/office/drawing/2014/main" id="{753E10FB-ACC1-0778-D242-8E2EA5FF66FA}"/>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que 40">
                <a:extLst>
                  <a:ext uri="{FF2B5EF4-FFF2-40B4-BE49-F238E27FC236}">
                    <a16:creationId xmlns:a16="http://schemas.microsoft.com/office/drawing/2014/main" id="{6396F79A-4476-D2CE-8771-0B18BAD19010}"/>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58">
              <a:extLst>
                <a:ext uri="{FF2B5EF4-FFF2-40B4-BE49-F238E27FC236}">
                  <a16:creationId xmlns:a16="http://schemas.microsoft.com/office/drawing/2014/main" id="{029DD5BE-D6E6-B66D-5F25-3589019A281E}"/>
                </a:ext>
              </a:extLst>
            </p:cNvPr>
            <p:cNvGrpSpPr/>
            <p:nvPr/>
          </p:nvGrpSpPr>
          <p:grpSpPr>
            <a:xfrm>
              <a:off x="6372556" y="2018890"/>
              <a:ext cx="537440" cy="331830"/>
              <a:chOff x="533400" y="4953000"/>
              <a:chExt cx="1828800" cy="685800"/>
            </a:xfrm>
          </p:grpSpPr>
          <p:sp>
            <p:nvSpPr>
              <p:cNvPr id="36" name="Plaque 35">
                <a:extLst>
                  <a:ext uri="{FF2B5EF4-FFF2-40B4-BE49-F238E27FC236}">
                    <a16:creationId xmlns:a16="http://schemas.microsoft.com/office/drawing/2014/main" id="{CD09898D-0A44-7D4C-94C9-C43021C6B80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36">
                <a:extLst>
                  <a:ext uri="{FF2B5EF4-FFF2-40B4-BE49-F238E27FC236}">
                    <a16:creationId xmlns:a16="http://schemas.microsoft.com/office/drawing/2014/main" id="{4D0F8435-6B11-7F6C-6FBF-6E64B3CD20C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a:extLst>
                  <a:ext uri="{FF2B5EF4-FFF2-40B4-BE49-F238E27FC236}">
                    <a16:creationId xmlns:a16="http://schemas.microsoft.com/office/drawing/2014/main" id="{A3D06E36-7F35-B452-EAE7-5658E824BF2E}"/>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58">
              <a:extLst>
                <a:ext uri="{FF2B5EF4-FFF2-40B4-BE49-F238E27FC236}">
                  <a16:creationId xmlns:a16="http://schemas.microsoft.com/office/drawing/2014/main" id="{4476B8A5-08D2-4DAE-4A4F-95072866A578}"/>
                </a:ext>
              </a:extLst>
            </p:cNvPr>
            <p:cNvGrpSpPr/>
            <p:nvPr/>
          </p:nvGrpSpPr>
          <p:grpSpPr>
            <a:xfrm>
              <a:off x="6961976" y="2041051"/>
              <a:ext cx="537440" cy="331830"/>
              <a:chOff x="533400" y="4953000"/>
              <a:chExt cx="1828800" cy="685800"/>
            </a:xfrm>
          </p:grpSpPr>
          <p:sp>
            <p:nvSpPr>
              <p:cNvPr id="33" name="Plaque 32">
                <a:extLst>
                  <a:ext uri="{FF2B5EF4-FFF2-40B4-BE49-F238E27FC236}">
                    <a16:creationId xmlns:a16="http://schemas.microsoft.com/office/drawing/2014/main" id="{E05D4A31-D537-E182-7858-42EF02BCF8C4}"/>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33">
                <a:extLst>
                  <a:ext uri="{FF2B5EF4-FFF2-40B4-BE49-F238E27FC236}">
                    <a16:creationId xmlns:a16="http://schemas.microsoft.com/office/drawing/2014/main" id="{AFEC0C7D-459E-CEF8-862D-1DB5E3E5473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a:extLst>
                  <a:ext uri="{FF2B5EF4-FFF2-40B4-BE49-F238E27FC236}">
                    <a16:creationId xmlns:a16="http://schemas.microsoft.com/office/drawing/2014/main" id="{0BE0E831-B4ED-4AA8-3CFD-FB526DDCAAE0}"/>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a:extLst>
              <a:ext uri="{FF2B5EF4-FFF2-40B4-BE49-F238E27FC236}">
                <a16:creationId xmlns:a16="http://schemas.microsoft.com/office/drawing/2014/main" id="{5EC96AAC-6FB7-3AB8-233A-3666E774B98A}"/>
              </a:ext>
            </a:extLst>
          </p:cNvPr>
          <p:cNvGrpSpPr/>
          <p:nvPr/>
        </p:nvGrpSpPr>
        <p:grpSpPr>
          <a:xfrm>
            <a:off x="5083003" y="1091131"/>
            <a:ext cx="6754640" cy="4911304"/>
            <a:chOff x="2725093" y="1133293"/>
            <a:chExt cx="6754640" cy="4911304"/>
          </a:xfrm>
        </p:grpSpPr>
        <p:sp>
          <p:nvSpPr>
            <p:cNvPr id="48" name="Oval 47">
              <a:extLst>
                <a:ext uri="{FF2B5EF4-FFF2-40B4-BE49-F238E27FC236}">
                  <a16:creationId xmlns:a16="http://schemas.microsoft.com/office/drawing/2014/main" id="{B09138C2-1614-A208-D676-A40728281368}"/>
                </a:ext>
              </a:extLst>
            </p:cNvPr>
            <p:cNvSpPr/>
            <p:nvPr/>
          </p:nvSpPr>
          <p:spPr>
            <a:xfrm>
              <a:off x="4191000" y="1524000"/>
              <a:ext cx="3886200" cy="4114800"/>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3FEB97C-605C-6948-9FB3-E99EDD74D185}"/>
                </a:ext>
              </a:extLst>
            </p:cNvPr>
            <p:cNvSpPr txBox="1"/>
            <p:nvPr/>
          </p:nvSpPr>
          <p:spPr>
            <a:xfrm>
              <a:off x="2725093" y="3036042"/>
              <a:ext cx="2667000" cy="923330"/>
            </a:xfrm>
            <a:prstGeom prst="rect">
              <a:avLst/>
            </a:prstGeom>
            <a:solidFill>
              <a:schemeClr val="accent4">
                <a:lumMod val="60000"/>
                <a:lumOff val="40000"/>
              </a:schemeClr>
            </a:solidFill>
          </p:spPr>
          <p:txBody>
            <a:bodyPr wrap="square" rtlCol="0">
              <a:spAutoFit/>
            </a:bodyPr>
            <a:lstStyle/>
            <a:p>
              <a:pPr algn="ctr" fontAlgn="base"/>
              <a:r>
                <a:rPr lang="en-US" dirty="0"/>
                <a:t>4. </a:t>
              </a:r>
            </a:p>
            <a:p>
              <a:pPr algn="ctr" fontAlgn="base"/>
              <a:r>
                <a:rPr lang="en-US" dirty="0"/>
                <a:t>Righteousness and Prosperity</a:t>
              </a:r>
            </a:p>
          </p:txBody>
        </p:sp>
        <p:sp>
          <p:nvSpPr>
            <p:cNvPr id="50" name="TextBox 49">
              <a:extLst>
                <a:ext uri="{FF2B5EF4-FFF2-40B4-BE49-F238E27FC236}">
                  <a16:creationId xmlns:a16="http://schemas.microsoft.com/office/drawing/2014/main" id="{4DCD04C1-ABCF-62B4-6325-C727A85BF607}"/>
                </a:ext>
              </a:extLst>
            </p:cNvPr>
            <p:cNvSpPr txBox="1"/>
            <p:nvPr/>
          </p:nvSpPr>
          <p:spPr>
            <a:xfrm>
              <a:off x="4876800" y="1133293"/>
              <a:ext cx="2438400" cy="923330"/>
            </a:xfrm>
            <a:prstGeom prst="rect">
              <a:avLst/>
            </a:prstGeom>
            <a:solidFill>
              <a:schemeClr val="accent2">
                <a:lumMod val="60000"/>
                <a:lumOff val="40000"/>
              </a:schemeClr>
            </a:solidFill>
          </p:spPr>
          <p:txBody>
            <a:bodyPr wrap="square" rtlCol="0">
              <a:spAutoFit/>
            </a:bodyPr>
            <a:lstStyle/>
            <a:p>
              <a:pPr algn="ctr" fontAlgn="base"/>
              <a:r>
                <a:rPr lang="en-US" dirty="0"/>
                <a:t>1. </a:t>
              </a:r>
            </a:p>
            <a:p>
              <a:pPr algn="ctr" fontAlgn="base"/>
              <a:r>
                <a:rPr lang="en-US" dirty="0"/>
                <a:t>Forgetting the Lord:</a:t>
              </a:r>
            </a:p>
            <a:p>
              <a:pPr algn="ctr" fontAlgn="base"/>
              <a:r>
                <a:rPr lang="en-US" dirty="0"/>
                <a:t>Pride and Wickedness</a:t>
              </a:r>
            </a:p>
          </p:txBody>
        </p:sp>
        <p:sp>
          <p:nvSpPr>
            <p:cNvPr id="51" name="TextBox 50">
              <a:extLst>
                <a:ext uri="{FF2B5EF4-FFF2-40B4-BE49-F238E27FC236}">
                  <a16:creationId xmlns:a16="http://schemas.microsoft.com/office/drawing/2014/main" id="{C0525A09-4F90-6DE7-7CA9-6BDD3BDF1C2F}"/>
                </a:ext>
              </a:extLst>
            </p:cNvPr>
            <p:cNvSpPr txBox="1"/>
            <p:nvPr/>
          </p:nvSpPr>
          <p:spPr>
            <a:xfrm>
              <a:off x="7041333" y="3119735"/>
              <a:ext cx="2438400" cy="923330"/>
            </a:xfrm>
            <a:prstGeom prst="rect">
              <a:avLst/>
            </a:prstGeom>
            <a:solidFill>
              <a:schemeClr val="accent6">
                <a:lumMod val="60000"/>
                <a:lumOff val="40000"/>
              </a:schemeClr>
            </a:solidFill>
          </p:spPr>
          <p:txBody>
            <a:bodyPr wrap="square" rtlCol="0">
              <a:spAutoFit/>
            </a:bodyPr>
            <a:lstStyle/>
            <a:p>
              <a:pPr algn="ctr" fontAlgn="base"/>
              <a:r>
                <a:rPr lang="en-US" dirty="0"/>
                <a:t>2. </a:t>
              </a:r>
            </a:p>
            <a:p>
              <a:pPr algn="ctr" fontAlgn="base"/>
              <a:r>
                <a:rPr lang="en-US" dirty="0"/>
                <a:t>Suffering and Destruction</a:t>
              </a:r>
            </a:p>
          </p:txBody>
        </p:sp>
        <p:sp>
          <p:nvSpPr>
            <p:cNvPr id="52" name="TextBox 51">
              <a:extLst>
                <a:ext uri="{FF2B5EF4-FFF2-40B4-BE49-F238E27FC236}">
                  <a16:creationId xmlns:a16="http://schemas.microsoft.com/office/drawing/2014/main" id="{FE86D868-D4EA-E007-1AAE-DB74E59849A6}"/>
                </a:ext>
              </a:extLst>
            </p:cNvPr>
            <p:cNvSpPr txBox="1"/>
            <p:nvPr/>
          </p:nvSpPr>
          <p:spPr>
            <a:xfrm>
              <a:off x="4648200" y="5121267"/>
              <a:ext cx="2895600" cy="923330"/>
            </a:xfrm>
            <a:prstGeom prst="rect">
              <a:avLst/>
            </a:prstGeom>
            <a:solidFill>
              <a:schemeClr val="accent5">
                <a:lumMod val="60000"/>
                <a:lumOff val="40000"/>
              </a:schemeClr>
            </a:solidFill>
          </p:spPr>
          <p:txBody>
            <a:bodyPr wrap="square" rtlCol="0">
              <a:spAutoFit/>
            </a:bodyPr>
            <a:lstStyle/>
            <a:p>
              <a:pPr algn="ctr" fontAlgn="base"/>
              <a:r>
                <a:rPr lang="en-US" dirty="0"/>
                <a:t>3. </a:t>
              </a:r>
            </a:p>
            <a:p>
              <a:pPr algn="ctr" fontAlgn="base"/>
              <a:r>
                <a:rPr lang="en-US" dirty="0"/>
                <a:t>Remembering the Lord:</a:t>
              </a:r>
            </a:p>
            <a:p>
              <a:pPr algn="ctr" fontAlgn="base"/>
              <a:r>
                <a:rPr lang="en-US" dirty="0"/>
                <a:t>Humility and Repentance</a:t>
              </a:r>
            </a:p>
          </p:txBody>
        </p:sp>
      </p:grpSp>
      <p:grpSp>
        <p:nvGrpSpPr>
          <p:cNvPr id="54" name="Group 53">
            <a:extLst>
              <a:ext uri="{FF2B5EF4-FFF2-40B4-BE49-F238E27FC236}">
                <a16:creationId xmlns:a16="http://schemas.microsoft.com/office/drawing/2014/main" id="{A65CCE62-EB0F-58AF-4673-6FD96E03E024}"/>
              </a:ext>
            </a:extLst>
          </p:cNvPr>
          <p:cNvGrpSpPr/>
          <p:nvPr/>
        </p:nvGrpSpPr>
        <p:grpSpPr>
          <a:xfrm>
            <a:off x="3302321" y="3508941"/>
            <a:ext cx="1477996" cy="2331131"/>
            <a:chOff x="4903640" y="1600006"/>
            <a:chExt cx="2619593" cy="3886393"/>
          </a:xfrm>
        </p:grpSpPr>
        <p:sp>
          <p:nvSpPr>
            <p:cNvPr id="55" name="Block Arc 54">
              <a:extLst>
                <a:ext uri="{FF2B5EF4-FFF2-40B4-BE49-F238E27FC236}">
                  <a16:creationId xmlns:a16="http://schemas.microsoft.com/office/drawing/2014/main" id="{8AAB6E55-3BB2-8C1F-FFCA-3976ADA5CE0F}"/>
                </a:ext>
              </a:extLst>
            </p:cNvPr>
            <p:cNvSpPr/>
            <p:nvPr/>
          </p:nvSpPr>
          <p:spPr>
            <a:xfrm rot="14504818">
              <a:off x="5909643" y="1418872"/>
              <a:ext cx="628332" cy="990600"/>
            </a:xfrm>
            <a:prstGeom prst="blockArc">
              <a:avLst>
                <a:gd name="adj1" fmla="val 10800000"/>
                <a:gd name="adj2" fmla="val 21346262"/>
                <a:gd name="adj3" fmla="val 149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6" name="Group 15">
              <a:extLst>
                <a:ext uri="{FF2B5EF4-FFF2-40B4-BE49-F238E27FC236}">
                  <a16:creationId xmlns:a16="http://schemas.microsoft.com/office/drawing/2014/main" id="{C0C36C6D-7024-F84C-4EC4-3A6306D442B5}"/>
                </a:ext>
              </a:extLst>
            </p:cNvPr>
            <p:cNvGrpSpPr/>
            <p:nvPr/>
          </p:nvGrpSpPr>
          <p:grpSpPr>
            <a:xfrm>
              <a:off x="5562600" y="1752600"/>
              <a:ext cx="1676400" cy="3733799"/>
              <a:chOff x="2438400" y="2514600"/>
              <a:chExt cx="1676400" cy="3733799"/>
            </a:xfrm>
          </p:grpSpPr>
          <p:sp>
            <p:nvSpPr>
              <p:cNvPr id="72" name="Left Arrow Callout 6">
                <a:extLst>
                  <a:ext uri="{FF2B5EF4-FFF2-40B4-BE49-F238E27FC236}">
                    <a16:creationId xmlns:a16="http://schemas.microsoft.com/office/drawing/2014/main" id="{18B5A5EC-9355-16E0-BE3E-3D24AF3CFB39}"/>
                  </a:ext>
                </a:extLst>
              </p:cNvPr>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eft Arrow Callout 7">
                <a:extLst>
                  <a:ext uri="{FF2B5EF4-FFF2-40B4-BE49-F238E27FC236}">
                    <a16:creationId xmlns:a16="http://schemas.microsoft.com/office/drawing/2014/main" id="{0BF34B1D-F06F-BAFD-7C12-8B00FD491785}"/>
                  </a:ext>
                </a:extLst>
              </p:cNvPr>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nut 8">
                <a:extLst>
                  <a:ext uri="{FF2B5EF4-FFF2-40B4-BE49-F238E27FC236}">
                    <a16:creationId xmlns:a16="http://schemas.microsoft.com/office/drawing/2014/main" id="{305FD1AB-782D-0EDF-8C17-7953812E5B29}"/>
                  </a:ext>
                </a:extLst>
              </p:cNvPr>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3B3E4E83-7A75-25B4-40F1-EC56642674BF}"/>
                  </a:ext>
                </a:extLst>
              </p:cNvPr>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9C7D8D0-01D8-2C36-2B64-642CF3586E33}"/>
                  </a:ext>
                </a:extLst>
              </p:cNvPr>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11">
                <a:extLst>
                  <a:ext uri="{FF2B5EF4-FFF2-40B4-BE49-F238E27FC236}">
                    <a16:creationId xmlns:a16="http://schemas.microsoft.com/office/drawing/2014/main" id="{AB0F1951-BCAD-DD0A-B602-CD34D622C082}"/>
                  </a:ext>
                </a:extLst>
              </p:cNvPr>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5">
              <a:extLst>
                <a:ext uri="{FF2B5EF4-FFF2-40B4-BE49-F238E27FC236}">
                  <a16:creationId xmlns:a16="http://schemas.microsoft.com/office/drawing/2014/main" id="{6DFE1891-00D8-9618-6D5C-4F71E60C6ADB}"/>
                </a:ext>
              </a:extLst>
            </p:cNvPr>
            <p:cNvGrpSpPr/>
            <p:nvPr/>
          </p:nvGrpSpPr>
          <p:grpSpPr>
            <a:xfrm rot="1427868">
              <a:off x="4903640" y="1747634"/>
              <a:ext cx="1377013" cy="3066983"/>
              <a:chOff x="2438400" y="2514600"/>
              <a:chExt cx="1676400" cy="3733799"/>
            </a:xfrm>
          </p:grpSpPr>
          <p:sp>
            <p:nvSpPr>
              <p:cNvPr id="66" name="Left Arrow Callout 13">
                <a:extLst>
                  <a:ext uri="{FF2B5EF4-FFF2-40B4-BE49-F238E27FC236}">
                    <a16:creationId xmlns:a16="http://schemas.microsoft.com/office/drawing/2014/main" id="{96724BE9-FCB3-FBFE-B4E0-A20608E6812D}"/>
                  </a:ext>
                </a:extLst>
              </p:cNvPr>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eft Arrow Callout 14">
                <a:extLst>
                  <a:ext uri="{FF2B5EF4-FFF2-40B4-BE49-F238E27FC236}">
                    <a16:creationId xmlns:a16="http://schemas.microsoft.com/office/drawing/2014/main" id="{EE53D029-197E-8A9F-C7AE-7B71FD4B3078}"/>
                  </a:ext>
                </a:extLst>
              </p:cNvPr>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nut 15">
                <a:extLst>
                  <a:ext uri="{FF2B5EF4-FFF2-40B4-BE49-F238E27FC236}">
                    <a16:creationId xmlns:a16="http://schemas.microsoft.com/office/drawing/2014/main" id="{48CB3E1E-C735-B81A-41DA-78CE9EA125D5}"/>
                  </a:ext>
                </a:extLst>
              </p:cNvPr>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a:extLst>
                  <a:ext uri="{FF2B5EF4-FFF2-40B4-BE49-F238E27FC236}">
                    <a16:creationId xmlns:a16="http://schemas.microsoft.com/office/drawing/2014/main" id="{814DDE2F-5788-B167-3D0F-DE502B5001A6}"/>
                  </a:ext>
                </a:extLst>
              </p:cNvPr>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5662E1A-9483-84E6-57B1-37711E00933C}"/>
                  </a:ext>
                </a:extLst>
              </p:cNvPr>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8">
                <a:extLst>
                  <a:ext uri="{FF2B5EF4-FFF2-40B4-BE49-F238E27FC236}">
                    <a16:creationId xmlns:a16="http://schemas.microsoft.com/office/drawing/2014/main" id="{01C93B4C-05BD-9BEE-A565-181B7221FAE5}"/>
                  </a:ext>
                </a:extLst>
              </p:cNvPr>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15">
              <a:extLst>
                <a:ext uri="{FF2B5EF4-FFF2-40B4-BE49-F238E27FC236}">
                  <a16:creationId xmlns:a16="http://schemas.microsoft.com/office/drawing/2014/main" id="{2ED215E9-5CEA-8FA7-2296-0F779B86FF41}"/>
                </a:ext>
              </a:extLst>
            </p:cNvPr>
            <p:cNvGrpSpPr/>
            <p:nvPr/>
          </p:nvGrpSpPr>
          <p:grpSpPr>
            <a:xfrm rot="20453272">
              <a:off x="6227833" y="1732752"/>
              <a:ext cx="1295400" cy="2885208"/>
              <a:chOff x="2438400" y="2514600"/>
              <a:chExt cx="1676400" cy="3733799"/>
            </a:xfrm>
          </p:grpSpPr>
          <p:sp>
            <p:nvSpPr>
              <p:cNvPr id="60" name="Left Arrow Callout 20">
                <a:extLst>
                  <a:ext uri="{FF2B5EF4-FFF2-40B4-BE49-F238E27FC236}">
                    <a16:creationId xmlns:a16="http://schemas.microsoft.com/office/drawing/2014/main" id="{DA59CFAB-EF63-7B3A-4002-8DCD9A9436EC}"/>
                  </a:ext>
                </a:extLst>
              </p:cNvPr>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 Arrow Callout 21">
                <a:extLst>
                  <a:ext uri="{FF2B5EF4-FFF2-40B4-BE49-F238E27FC236}">
                    <a16:creationId xmlns:a16="http://schemas.microsoft.com/office/drawing/2014/main" id="{F313E8CB-404D-2DE5-3F06-458DCE7AA733}"/>
                  </a:ext>
                </a:extLst>
              </p:cNvPr>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nut 22">
                <a:extLst>
                  <a:ext uri="{FF2B5EF4-FFF2-40B4-BE49-F238E27FC236}">
                    <a16:creationId xmlns:a16="http://schemas.microsoft.com/office/drawing/2014/main" id="{D8F1ADD5-E3B4-4BAA-0425-3C005B596B25}"/>
                  </a:ext>
                </a:extLst>
              </p:cNvPr>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a:extLst>
                  <a:ext uri="{FF2B5EF4-FFF2-40B4-BE49-F238E27FC236}">
                    <a16:creationId xmlns:a16="http://schemas.microsoft.com/office/drawing/2014/main" id="{DB2D0CA1-6A74-7043-483F-49FC33F5E36E}"/>
                  </a:ext>
                </a:extLst>
              </p:cNvPr>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03AE5EE-4035-4E1E-FB19-77E263C4ACAB}"/>
                  </a:ext>
                </a:extLst>
              </p:cNvPr>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5">
                <a:extLst>
                  <a:ext uri="{FF2B5EF4-FFF2-40B4-BE49-F238E27FC236}">
                    <a16:creationId xmlns:a16="http://schemas.microsoft.com/office/drawing/2014/main" id="{EBA9B73F-19C6-75ED-4216-EFCF845A05E2}"/>
                  </a:ext>
                </a:extLst>
              </p:cNvPr>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Block Arc 58">
              <a:extLst>
                <a:ext uri="{FF2B5EF4-FFF2-40B4-BE49-F238E27FC236}">
                  <a16:creationId xmlns:a16="http://schemas.microsoft.com/office/drawing/2014/main" id="{6B8A9B26-8ACE-8B75-D752-27BCE98958C1}"/>
                </a:ext>
              </a:extLst>
            </p:cNvPr>
            <p:cNvSpPr/>
            <p:nvPr/>
          </p:nvSpPr>
          <p:spPr>
            <a:xfrm rot="3471312">
              <a:off x="5834963" y="1482036"/>
              <a:ext cx="628332" cy="990600"/>
            </a:xfrm>
            <a:prstGeom prst="blockArc">
              <a:avLst>
                <a:gd name="adj1" fmla="val 10800000"/>
                <a:gd name="adj2" fmla="val 21346262"/>
                <a:gd name="adj3" fmla="val 149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7117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A0B31-95D8-C391-14B9-D19B63C16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484C19-B78B-0220-BF91-1CA8B7C9881B}"/>
              </a:ext>
            </a:extLst>
          </p:cNvPr>
          <p:cNvSpPr txBox="1"/>
          <p:nvPr/>
        </p:nvSpPr>
        <p:spPr>
          <a:xfrm>
            <a:off x="1638300" y="1117601"/>
            <a:ext cx="8915400" cy="1938992"/>
          </a:xfrm>
          <a:prstGeom prst="rect">
            <a:avLst/>
          </a:prstGeom>
          <a:noFill/>
        </p:spPr>
        <p:txBody>
          <a:bodyPr wrap="square" rtlCol="0">
            <a:spAutoFit/>
          </a:bodyPr>
          <a:lstStyle/>
          <a:p>
            <a:pPr algn="ctr"/>
            <a:r>
              <a:rPr lang="en-US" sz="4000" dirty="0">
                <a:solidFill>
                  <a:schemeClr val="bg2"/>
                </a:solidFill>
                <a:latin typeface="Castellar" pitchFamily="18" charset="0"/>
              </a:rPr>
              <a:t>Unrighteous Judgments</a:t>
            </a:r>
          </a:p>
          <a:p>
            <a:pPr algn="ctr"/>
            <a:endParaRPr lang="en-US" sz="4000" dirty="0">
              <a:solidFill>
                <a:schemeClr val="bg2"/>
              </a:solidFill>
              <a:latin typeface="Castellar" pitchFamily="18" charset="0"/>
            </a:endParaRPr>
          </a:p>
          <a:p>
            <a:pPr algn="ctr"/>
            <a:r>
              <a:rPr lang="en-US" sz="4000" dirty="0">
                <a:solidFill>
                  <a:schemeClr val="bg2"/>
                </a:solidFill>
                <a:latin typeface="Castellar" pitchFamily="18" charset="0"/>
              </a:rPr>
              <a:t>Helaman 8-9</a:t>
            </a:r>
          </a:p>
        </p:txBody>
      </p:sp>
      <p:grpSp>
        <p:nvGrpSpPr>
          <p:cNvPr id="4" name="Group 30">
            <a:extLst>
              <a:ext uri="{FF2B5EF4-FFF2-40B4-BE49-F238E27FC236}">
                <a16:creationId xmlns:a16="http://schemas.microsoft.com/office/drawing/2014/main" id="{6E7E16C9-BAD1-37E1-B0F5-17F44DE88173}"/>
              </a:ext>
            </a:extLst>
          </p:cNvPr>
          <p:cNvGrpSpPr/>
          <p:nvPr/>
        </p:nvGrpSpPr>
        <p:grpSpPr>
          <a:xfrm rot="14462609">
            <a:off x="2747679" y="3686684"/>
            <a:ext cx="1214578" cy="1917847"/>
            <a:chOff x="3429000" y="2743200"/>
            <a:chExt cx="1447800" cy="2363802"/>
          </a:xfrm>
        </p:grpSpPr>
        <p:sp>
          <p:nvSpPr>
            <p:cNvPr id="5" name="Rounded Rectangle 7">
              <a:extLst>
                <a:ext uri="{FF2B5EF4-FFF2-40B4-BE49-F238E27FC236}">
                  <a16:creationId xmlns:a16="http://schemas.microsoft.com/office/drawing/2014/main" id="{9F6D4912-3E88-A6B7-BD4A-4EC947BF3740}"/>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8">
              <a:extLst>
                <a:ext uri="{FF2B5EF4-FFF2-40B4-BE49-F238E27FC236}">
                  <a16:creationId xmlns:a16="http://schemas.microsoft.com/office/drawing/2014/main" id="{DAC2B0E4-0C36-2362-B81B-08EEAB12FAEA}"/>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9">
              <a:extLst>
                <a:ext uri="{FF2B5EF4-FFF2-40B4-BE49-F238E27FC236}">
                  <a16:creationId xmlns:a16="http://schemas.microsoft.com/office/drawing/2014/main" id="{9B409A35-82C3-F818-3162-271DE446F9ED}"/>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0">
              <a:extLst>
                <a:ext uri="{FF2B5EF4-FFF2-40B4-BE49-F238E27FC236}">
                  <a16:creationId xmlns:a16="http://schemas.microsoft.com/office/drawing/2014/main" id="{E13F6D38-4FED-671B-2B8A-D2C35B42307C}"/>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EE5A008-28BF-2ACF-0FCA-B7839751DA43}"/>
              </a:ext>
            </a:extLst>
          </p:cNvPr>
          <p:cNvGrpSpPr/>
          <p:nvPr/>
        </p:nvGrpSpPr>
        <p:grpSpPr>
          <a:xfrm>
            <a:off x="8235801" y="2411103"/>
            <a:ext cx="1852098" cy="3736146"/>
            <a:chOff x="5346291" y="1818557"/>
            <a:chExt cx="2562385" cy="4820378"/>
          </a:xfrm>
        </p:grpSpPr>
        <p:sp>
          <p:nvSpPr>
            <p:cNvPr id="10" name="Oval 9">
              <a:extLst>
                <a:ext uri="{FF2B5EF4-FFF2-40B4-BE49-F238E27FC236}">
                  <a16:creationId xmlns:a16="http://schemas.microsoft.com/office/drawing/2014/main" id="{67C36DFC-A015-30B5-F470-79968F08EEEB}"/>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E25F9A-E48F-9AC7-8D13-4AE24D401628}"/>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C7BA293-DADB-9807-45D0-21FD4648A4FC}"/>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9A9FC0D-0FEB-EBE0-F35F-1C7458CA3FDB}"/>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8270C5-96A6-A13D-264B-07AEF521FD8D}"/>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72DB453-FE6C-26FE-ADDF-A6D7077EA874}"/>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708F8E29-E69A-F266-F4EC-06BC85AF8A2D}"/>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4220830-8A51-D172-016C-6C67D6E93722}"/>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uble Wave 17">
              <a:extLst>
                <a:ext uri="{FF2B5EF4-FFF2-40B4-BE49-F238E27FC236}">
                  <a16:creationId xmlns:a16="http://schemas.microsoft.com/office/drawing/2014/main" id="{57E6F25E-0071-D1E9-BC3B-A5D622584A2D}"/>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ble Wave 18">
              <a:extLst>
                <a:ext uri="{FF2B5EF4-FFF2-40B4-BE49-F238E27FC236}">
                  <a16:creationId xmlns:a16="http://schemas.microsoft.com/office/drawing/2014/main" id="{DEF6A216-6295-C530-AA2A-D68F73BF32D5}"/>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21CEECB-62C0-9028-4D9F-D8E5BA7386CA}"/>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07A3EE9E-198D-5920-9B61-47AEBEFAABA6}"/>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65882382-A659-EF6A-0F21-B3D2C227E266}"/>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D954243-D29E-BFA0-FF67-DD5BC3613CA7}"/>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6C8CEB-99AB-82A0-95B6-37FFDC167A3C}"/>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4">
              <a:extLst>
                <a:ext uri="{FF2B5EF4-FFF2-40B4-BE49-F238E27FC236}">
                  <a16:creationId xmlns:a16="http://schemas.microsoft.com/office/drawing/2014/main" id="{D3980B1C-3F53-806B-FD7F-2BE2EAF58BB5}"/>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357">
              <a:extLst>
                <a:ext uri="{FF2B5EF4-FFF2-40B4-BE49-F238E27FC236}">
                  <a16:creationId xmlns:a16="http://schemas.microsoft.com/office/drawing/2014/main" id="{9B3D4391-8786-5A96-DA97-DEE9F827A3A1}"/>
                </a:ext>
              </a:extLst>
            </p:cNvPr>
            <p:cNvGrpSpPr/>
            <p:nvPr/>
          </p:nvGrpSpPr>
          <p:grpSpPr>
            <a:xfrm rot="788617">
              <a:off x="5580790" y="5878101"/>
              <a:ext cx="565563" cy="329168"/>
              <a:chOff x="533400" y="4953000"/>
              <a:chExt cx="1828800" cy="685800"/>
            </a:xfrm>
          </p:grpSpPr>
          <p:sp>
            <p:nvSpPr>
              <p:cNvPr id="43" name="Plaque 42">
                <a:extLst>
                  <a:ext uri="{FF2B5EF4-FFF2-40B4-BE49-F238E27FC236}">
                    <a16:creationId xmlns:a16="http://schemas.microsoft.com/office/drawing/2014/main" id="{51222CAF-9E68-2BA2-2C88-23CF3B7D7A9B}"/>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43">
                <a:extLst>
                  <a:ext uri="{FF2B5EF4-FFF2-40B4-BE49-F238E27FC236}">
                    <a16:creationId xmlns:a16="http://schemas.microsoft.com/office/drawing/2014/main" id="{B1CC8CB4-F837-3EA7-3081-F66AF99A4515}"/>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laque 44">
                <a:extLst>
                  <a:ext uri="{FF2B5EF4-FFF2-40B4-BE49-F238E27FC236}">
                    <a16:creationId xmlns:a16="http://schemas.microsoft.com/office/drawing/2014/main" id="{07138E82-B5E5-9E5D-8166-FF7D3DDAA2F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58">
              <a:extLst>
                <a:ext uri="{FF2B5EF4-FFF2-40B4-BE49-F238E27FC236}">
                  <a16:creationId xmlns:a16="http://schemas.microsoft.com/office/drawing/2014/main" id="{6C62BCF6-99CA-06A0-9250-ACD99DC6EBC9}"/>
                </a:ext>
              </a:extLst>
            </p:cNvPr>
            <p:cNvGrpSpPr/>
            <p:nvPr/>
          </p:nvGrpSpPr>
          <p:grpSpPr>
            <a:xfrm rot="21218663">
              <a:off x="7171217" y="5948339"/>
              <a:ext cx="580503" cy="331830"/>
              <a:chOff x="533400" y="4953000"/>
              <a:chExt cx="1828800" cy="685800"/>
            </a:xfrm>
          </p:grpSpPr>
          <p:sp>
            <p:nvSpPr>
              <p:cNvPr id="40" name="Plaque 39">
                <a:extLst>
                  <a:ext uri="{FF2B5EF4-FFF2-40B4-BE49-F238E27FC236}">
                    <a16:creationId xmlns:a16="http://schemas.microsoft.com/office/drawing/2014/main" id="{06C4F10A-6D58-BC1A-46EC-8E385E6F75F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que 40">
                <a:extLst>
                  <a:ext uri="{FF2B5EF4-FFF2-40B4-BE49-F238E27FC236}">
                    <a16:creationId xmlns:a16="http://schemas.microsoft.com/office/drawing/2014/main" id="{F68A6146-54A9-897C-8F1A-14E86C5BFA4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aque 41">
                <a:extLst>
                  <a:ext uri="{FF2B5EF4-FFF2-40B4-BE49-F238E27FC236}">
                    <a16:creationId xmlns:a16="http://schemas.microsoft.com/office/drawing/2014/main" id="{E720FA8A-F2D2-9CB1-CD7E-56D011543F5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58">
              <a:extLst>
                <a:ext uri="{FF2B5EF4-FFF2-40B4-BE49-F238E27FC236}">
                  <a16:creationId xmlns:a16="http://schemas.microsoft.com/office/drawing/2014/main" id="{3A6A36B5-460C-FB5F-1F24-6308D07875F8}"/>
                </a:ext>
              </a:extLst>
            </p:cNvPr>
            <p:cNvGrpSpPr/>
            <p:nvPr/>
          </p:nvGrpSpPr>
          <p:grpSpPr>
            <a:xfrm>
              <a:off x="5786707" y="2033665"/>
              <a:ext cx="537440" cy="331830"/>
              <a:chOff x="533400" y="4953000"/>
              <a:chExt cx="1828800" cy="685800"/>
            </a:xfrm>
          </p:grpSpPr>
          <p:sp>
            <p:nvSpPr>
              <p:cNvPr id="37" name="Plaque 36">
                <a:extLst>
                  <a:ext uri="{FF2B5EF4-FFF2-40B4-BE49-F238E27FC236}">
                    <a16:creationId xmlns:a16="http://schemas.microsoft.com/office/drawing/2014/main" id="{ED36A25C-F83D-BFDC-B8A4-33E169DD6C0D}"/>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a:extLst>
                  <a:ext uri="{FF2B5EF4-FFF2-40B4-BE49-F238E27FC236}">
                    <a16:creationId xmlns:a16="http://schemas.microsoft.com/office/drawing/2014/main" id="{9B8D2412-4B3C-48F0-F549-ED09C6982442}"/>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a:extLst>
                  <a:ext uri="{FF2B5EF4-FFF2-40B4-BE49-F238E27FC236}">
                    <a16:creationId xmlns:a16="http://schemas.microsoft.com/office/drawing/2014/main" id="{18764A4D-DE0B-16C3-72B7-CEE1C1ACDC8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358">
              <a:extLst>
                <a:ext uri="{FF2B5EF4-FFF2-40B4-BE49-F238E27FC236}">
                  <a16:creationId xmlns:a16="http://schemas.microsoft.com/office/drawing/2014/main" id="{0911DA69-A691-191F-3ADD-EE6150941823}"/>
                </a:ext>
              </a:extLst>
            </p:cNvPr>
            <p:cNvGrpSpPr/>
            <p:nvPr/>
          </p:nvGrpSpPr>
          <p:grpSpPr>
            <a:xfrm>
              <a:off x="6372556" y="2018890"/>
              <a:ext cx="537440" cy="331830"/>
              <a:chOff x="533400" y="4953000"/>
              <a:chExt cx="1828800" cy="685800"/>
            </a:xfrm>
          </p:grpSpPr>
          <p:sp>
            <p:nvSpPr>
              <p:cNvPr id="34" name="Plaque 33">
                <a:extLst>
                  <a:ext uri="{FF2B5EF4-FFF2-40B4-BE49-F238E27FC236}">
                    <a16:creationId xmlns:a16="http://schemas.microsoft.com/office/drawing/2014/main" id="{2BE36108-1155-68CE-ED93-D2678063DDF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a:extLst>
                  <a:ext uri="{FF2B5EF4-FFF2-40B4-BE49-F238E27FC236}">
                    <a16:creationId xmlns:a16="http://schemas.microsoft.com/office/drawing/2014/main" id="{D376079F-F539-A47B-3233-27C9A3277F2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35">
                <a:extLst>
                  <a:ext uri="{FF2B5EF4-FFF2-40B4-BE49-F238E27FC236}">
                    <a16:creationId xmlns:a16="http://schemas.microsoft.com/office/drawing/2014/main" id="{1F7A84A3-1D20-690D-66F4-54DD2EEAC36F}"/>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58">
              <a:extLst>
                <a:ext uri="{FF2B5EF4-FFF2-40B4-BE49-F238E27FC236}">
                  <a16:creationId xmlns:a16="http://schemas.microsoft.com/office/drawing/2014/main" id="{518525E8-7780-796C-306E-9B3B3E26C07F}"/>
                </a:ext>
              </a:extLst>
            </p:cNvPr>
            <p:cNvGrpSpPr/>
            <p:nvPr/>
          </p:nvGrpSpPr>
          <p:grpSpPr>
            <a:xfrm>
              <a:off x="6961976" y="2041051"/>
              <a:ext cx="537440" cy="331830"/>
              <a:chOff x="533400" y="4953000"/>
              <a:chExt cx="1828800" cy="685800"/>
            </a:xfrm>
          </p:grpSpPr>
          <p:sp>
            <p:nvSpPr>
              <p:cNvPr id="31" name="Plaque 30">
                <a:extLst>
                  <a:ext uri="{FF2B5EF4-FFF2-40B4-BE49-F238E27FC236}">
                    <a16:creationId xmlns:a16="http://schemas.microsoft.com/office/drawing/2014/main" id="{36A3724C-388F-CCAC-C2B4-DB9EB389342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31">
                <a:extLst>
                  <a:ext uri="{FF2B5EF4-FFF2-40B4-BE49-F238E27FC236}">
                    <a16:creationId xmlns:a16="http://schemas.microsoft.com/office/drawing/2014/main" id="{16E2D64F-DB59-08CA-073D-D45C78EFF395}"/>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32">
                <a:extLst>
                  <a:ext uri="{FF2B5EF4-FFF2-40B4-BE49-F238E27FC236}">
                    <a16:creationId xmlns:a16="http://schemas.microsoft.com/office/drawing/2014/main" id="{2D56BE3B-AFED-E566-1CFB-33B35834158A}"/>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10939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C3580-45A4-4FB9-B54A-F89A3EBB0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1660"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Nephi 7:27-29</a:t>
            </a:r>
          </a:p>
        </p:txBody>
      </p:sp>
      <p:sp>
        <p:nvSpPr>
          <p:cNvPr id="7" name="TextBox 6"/>
          <p:cNvSpPr txBox="1"/>
          <p:nvPr/>
        </p:nvSpPr>
        <p:spPr>
          <a:xfrm>
            <a:off x="1524000" y="1"/>
            <a:ext cx="8915400" cy="1323439"/>
          </a:xfrm>
          <a:prstGeom prst="rect">
            <a:avLst/>
          </a:prstGeom>
          <a:noFill/>
        </p:spPr>
        <p:txBody>
          <a:bodyPr wrap="square" rtlCol="0">
            <a:spAutoFit/>
          </a:bodyPr>
          <a:lstStyle/>
          <a:p>
            <a:pPr algn="ctr"/>
            <a:r>
              <a:rPr lang="en-US" sz="4000" dirty="0">
                <a:solidFill>
                  <a:schemeClr val="bg2"/>
                </a:solidFill>
                <a:latin typeface="Castellar" pitchFamily="18" charset="0"/>
              </a:rPr>
              <a:t>Previously on the Prophet Nephi:</a:t>
            </a:r>
          </a:p>
        </p:txBody>
      </p:sp>
      <p:grpSp>
        <p:nvGrpSpPr>
          <p:cNvPr id="6" name="Group 30"/>
          <p:cNvGrpSpPr/>
          <p:nvPr/>
        </p:nvGrpSpPr>
        <p:grpSpPr>
          <a:xfrm rot="14462609">
            <a:off x="488460" y="5549862"/>
            <a:ext cx="602040" cy="950635"/>
            <a:chOff x="3429000" y="2743200"/>
            <a:chExt cx="1447800" cy="2363802"/>
          </a:xfrm>
        </p:grpSpPr>
        <p:sp>
          <p:nvSpPr>
            <p:cNvPr id="8" name="Rounded Rectangle 7"/>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1200" y="1219200"/>
            <a:ext cx="8153400" cy="5486400"/>
            <a:chOff x="3657600" y="2667000"/>
            <a:chExt cx="2209800" cy="2133600"/>
          </a:xfrm>
        </p:grpSpPr>
        <p:sp>
          <p:nvSpPr>
            <p:cNvPr id="90" name="Rounded Rectangle 89"/>
            <p:cNvSpPr/>
            <p:nvPr/>
          </p:nvSpPr>
          <p:spPr>
            <a:xfrm rot="5400000">
              <a:off x="4106635" y="3970565"/>
              <a:ext cx="1104900" cy="326571"/>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3657600" y="2667000"/>
              <a:ext cx="2209800" cy="13716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5400000">
              <a:off x="4182835" y="3894365"/>
              <a:ext cx="1104900" cy="326571"/>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3733800" y="2743200"/>
              <a:ext cx="2088410" cy="124527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038600" y="4419600"/>
              <a:ext cx="1447800" cy="3810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114800" y="4419600"/>
              <a:ext cx="1371600" cy="3048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2971800" y="1676400"/>
            <a:ext cx="2895600" cy="2362200"/>
            <a:chOff x="4724400" y="1371600"/>
            <a:chExt cx="2895600" cy="2362200"/>
          </a:xfrm>
        </p:grpSpPr>
        <p:sp>
          <p:nvSpPr>
            <p:cNvPr id="151" name="Rounded Rectangular Callout 150"/>
            <p:cNvSpPr/>
            <p:nvPr/>
          </p:nvSpPr>
          <p:spPr>
            <a:xfrm>
              <a:off x="4724400" y="1371600"/>
              <a:ext cx="2895600" cy="2362200"/>
            </a:xfrm>
            <a:prstGeom prst="wedgeRoundRectCallout">
              <a:avLst>
                <a:gd name="adj1" fmla="val 62335"/>
                <a:gd name="adj2" fmla="val -10320"/>
                <a:gd name="adj3" fmla="val 16667"/>
              </a:avLst>
            </a:prstGeom>
            <a:solidFill>
              <a:srgbClr val="E0B2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764741" y="1380565"/>
              <a:ext cx="2779059" cy="2062103"/>
            </a:xfrm>
            <a:prstGeom prst="rect">
              <a:avLst/>
            </a:prstGeom>
          </p:spPr>
          <p:txBody>
            <a:bodyPr wrap="square">
              <a:spAutoFit/>
            </a:bodyPr>
            <a:lstStyle/>
            <a:p>
              <a:pPr fontAlgn="base"/>
              <a:r>
                <a:rPr lang="en-US" sz="1600" dirty="0"/>
                <a:t>“Yea, </a:t>
              </a:r>
              <a:r>
                <a:rPr lang="en-US" sz="1600" dirty="0" err="1"/>
                <a:t>wo</a:t>
              </a:r>
              <a:r>
                <a:rPr lang="en-US" sz="1600" dirty="0"/>
                <a:t> be unto you because of your wickedness and abominations!</a:t>
              </a:r>
            </a:p>
            <a:p>
              <a:pPr fontAlgn="base"/>
              <a:r>
                <a:rPr lang="en-US" sz="1600" dirty="0"/>
                <a:t>And except ye repent ye shall perish; yea, even your lands shall be taken from you, and ye shall be destroyed from off the face of the earth.”</a:t>
              </a:r>
            </a:p>
          </p:txBody>
        </p:sp>
      </p:grpSp>
      <p:grpSp>
        <p:nvGrpSpPr>
          <p:cNvPr id="2" name="Group 1">
            <a:extLst>
              <a:ext uri="{FF2B5EF4-FFF2-40B4-BE49-F238E27FC236}">
                <a16:creationId xmlns:a16="http://schemas.microsoft.com/office/drawing/2014/main" id="{BB674DC4-5533-A306-F450-B658B14891BB}"/>
              </a:ext>
            </a:extLst>
          </p:cNvPr>
          <p:cNvGrpSpPr/>
          <p:nvPr/>
        </p:nvGrpSpPr>
        <p:grpSpPr>
          <a:xfrm>
            <a:off x="6278328" y="1532015"/>
            <a:ext cx="1379299" cy="2782392"/>
            <a:chOff x="5346291" y="1818557"/>
            <a:chExt cx="2562385" cy="4820378"/>
          </a:xfrm>
        </p:grpSpPr>
        <p:sp>
          <p:nvSpPr>
            <p:cNvPr id="3" name="Oval 2">
              <a:extLst>
                <a:ext uri="{FF2B5EF4-FFF2-40B4-BE49-F238E27FC236}">
                  <a16:creationId xmlns:a16="http://schemas.microsoft.com/office/drawing/2014/main" id="{06B0F14C-0D45-0031-33CB-B4FD666F64DC}"/>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7B036D1-63EB-658B-3765-4A41FAB6D4B6}"/>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F4423BC0-D86C-459C-421D-9E3257B429D3}"/>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5DD6D19-4B63-A852-1F74-0A0B4EBF82AC}"/>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8EBC78-EC1E-12B5-1AC8-A98FE72008B6}"/>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6B9F04-974B-5911-515D-D37C5EB33F59}"/>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F7884E5-17D0-A068-8B29-4667A8118BE5}"/>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8F91569E-80B5-DDEC-3BF8-1DFD56783D3E}"/>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uble Wave 17">
              <a:extLst>
                <a:ext uri="{FF2B5EF4-FFF2-40B4-BE49-F238E27FC236}">
                  <a16:creationId xmlns:a16="http://schemas.microsoft.com/office/drawing/2014/main" id="{8F8EE419-1A3E-EC14-D63C-DBA43C567C64}"/>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ble Wave 18">
              <a:extLst>
                <a:ext uri="{FF2B5EF4-FFF2-40B4-BE49-F238E27FC236}">
                  <a16:creationId xmlns:a16="http://schemas.microsoft.com/office/drawing/2014/main" id="{4355EC76-488E-3E32-5A03-3306BD113EDF}"/>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2DBD9B-2EED-C17A-84B2-E01F8AD069C3}"/>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E46A30F-27BF-25BA-CC6C-170E27C748E5}"/>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F83FE8D3-46A2-7068-58FB-84955553FF6E}"/>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245E56D-6C58-1D7B-A66D-03E2E01D4F39}"/>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06CDC5-2F28-56B1-1D35-9B2002685A8D}"/>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4">
              <a:extLst>
                <a:ext uri="{FF2B5EF4-FFF2-40B4-BE49-F238E27FC236}">
                  <a16:creationId xmlns:a16="http://schemas.microsoft.com/office/drawing/2014/main" id="{60A84D8C-29D6-95AB-55F8-51371ACBF3F3}"/>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357">
              <a:extLst>
                <a:ext uri="{FF2B5EF4-FFF2-40B4-BE49-F238E27FC236}">
                  <a16:creationId xmlns:a16="http://schemas.microsoft.com/office/drawing/2014/main" id="{C62AF5CC-A186-8449-2D93-D683C8033AA3}"/>
                </a:ext>
              </a:extLst>
            </p:cNvPr>
            <p:cNvGrpSpPr/>
            <p:nvPr/>
          </p:nvGrpSpPr>
          <p:grpSpPr>
            <a:xfrm rot="788617">
              <a:off x="5580790" y="5878101"/>
              <a:ext cx="565563" cy="329168"/>
              <a:chOff x="533400" y="4953000"/>
              <a:chExt cx="1828800" cy="685800"/>
            </a:xfrm>
          </p:grpSpPr>
          <p:sp>
            <p:nvSpPr>
              <p:cNvPr id="43" name="Plaque 42">
                <a:extLst>
                  <a:ext uri="{FF2B5EF4-FFF2-40B4-BE49-F238E27FC236}">
                    <a16:creationId xmlns:a16="http://schemas.microsoft.com/office/drawing/2014/main" id="{D84F198F-6374-F6F8-D375-5C23D2C3559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43">
                <a:extLst>
                  <a:ext uri="{FF2B5EF4-FFF2-40B4-BE49-F238E27FC236}">
                    <a16:creationId xmlns:a16="http://schemas.microsoft.com/office/drawing/2014/main" id="{B6FC8D5E-D7AF-9381-7F94-48251D8D27F7}"/>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laque 44">
                <a:extLst>
                  <a:ext uri="{FF2B5EF4-FFF2-40B4-BE49-F238E27FC236}">
                    <a16:creationId xmlns:a16="http://schemas.microsoft.com/office/drawing/2014/main" id="{4C8015DB-3B11-FF0D-12A1-0D6E40F083F5}"/>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58">
              <a:extLst>
                <a:ext uri="{FF2B5EF4-FFF2-40B4-BE49-F238E27FC236}">
                  <a16:creationId xmlns:a16="http://schemas.microsoft.com/office/drawing/2014/main" id="{82E6963E-AA19-3F2A-66FF-734830BE41F2}"/>
                </a:ext>
              </a:extLst>
            </p:cNvPr>
            <p:cNvGrpSpPr/>
            <p:nvPr/>
          </p:nvGrpSpPr>
          <p:grpSpPr>
            <a:xfrm rot="21218663">
              <a:off x="7171217" y="5948339"/>
              <a:ext cx="580503" cy="331830"/>
              <a:chOff x="533400" y="4953000"/>
              <a:chExt cx="1828800" cy="685800"/>
            </a:xfrm>
          </p:grpSpPr>
          <p:sp>
            <p:nvSpPr>
              <p:cNvPr id="40" name="Plaque 39">
                <a:extLst>
                  <a:ext uri="{FF2B5EF4-FFF2-40B4-BE49-F238E27FC236}">
                    <a16:creationId xmlns:a16="http://schemas.microsoft.com/office/drawing/2014/main" id="{F899958B-99AD-204D-89D9-835A7E0A9535}"/>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que 40">
                <a:extLst>
                  <a:ext uri="{FF2B5EF4-FFF2-40B4-BE49-F238E27FC236}">
                    <a16:creationId xmlns:a16="http://schemas.microsoft.com/office/drawing/2014/main" id="{E641D6A6-2038-E0A0-0407-F0B7F83A9877}"/>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aque 41">
                <a:extLst>
                  <a:ext uri="{FF2B5EF4-FFF2-40B4-BE49-F238E27FC236}">
                    <a16:creationId xmlns:a16="http://schemas.microsoft.com/office/drawing/2014/main" id="{B2ACE2A1-1346-26B5-DB5C-DA1C12F36E9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58">
              <a:extLst>
                <a:ext uri="{FF2B5EF4-FFF2-40B4-BE49-F238E27FC236}">
                  <a16:creationId xmlns:a16="http://schemas.microsoft.com/office/drawing/2014/main" id="{C8DCD83F-131C-D38B-BCB5-178211359597}"/>
                </a:ext>
              </a:extLst>
            </p:cNvPr>
            <p:cNvGrpSpPr/>
            <p:nvPr/>
          </p:nvGrpSpPr>
          <p:grpSpPr>
            <a:xfrm>
              <a:off x="5786707" y="2033665"/>
              <a:ext cx="537440" cy="331830"/>
              <a:chOff x="533400" y="4953000"/>
              <a:chExt cx="1828800" cy="685800"/>
            </a:xfrm>
          </p:grpSpPr>
          <p:sp>
            <p:nvSpPr>
              <p:cNvPr id="37" name="Plaque 36">
                <a:extLst>
                  <a:ext uri="{FF2B5EF4-FFF2-40B4-BE49-F238E27FC236}">
                    <a16:creationId xmlns:a16="http://schemas.microsoft.com/office/drawing/2014/main" id="{8E6B885A-3A37-B26C-9194-0D83F5A376B3}"/>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a:extLst>
                  <a:ext uri="{FF2B5EF4-FFF2-40B4-BE49-F238E27FC236}">
                    <a16:creationId xmlns:a16="http://schemas.microsoft.com/office/drawing/2014/main" id="{0FDFF146-25EB-74EF-A41F-8B2398EBC71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a:extLst>
                  <a:ext uri="{FF2B5EF4-FFF2-40B4-BE49-F238E27FC236}">
                    <a16:creationId xmlns:a16="http://schemas.microsoft.com/office/drawing/2014/main" id="{FF2D41F7-F484-700C-EDEE-EAF3CAE47EB1}"/>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358">
              <a:extLst>
                <a:ext uri="{FF2B5EF4-FFF2-40B4-BE49-F238E27FC236}">
                  <a16:creationId xmlns:a16="http://schemas.microsoft.com/office/drawing/2014/main" id="{E1BEE1DF-C1D8-5374-9121-E04D64D7B696}"/>
                </a:ext>
              </a:extLst>
            </p:cNvPr>
            <p:cNvGrpSpPr/>
            <p:nvPr/>
          </p:nvGrpSpPr>
          <p:grpSpPr>
            <a:xfrm>
              <a:off x="6372556" y="2018890"/>
              <a:ext cx="537440" cy="331830"/>
              <a:chOff x="533400" y="4953000"/>
              <a:chExt cx="1828800" cy="685800"/>
            </a:xfrm>
          </p:grpSpPr>
          <p:sp>
            <p:nvSpPr>
              <p:cNvPr id="34" name="Plaque 33">
                <a:extLst>
                  <a:ext uri="{FF2B5EF4-FFF2-40B4-BE49-F238E27FC236}">
                    <a16:creationId xmlns:a16="http://schemas.microsoft.com/office/drawing/2014/main" id="{20A98BAC-75D7-C21C-FE49-BF3256E1A5A8}"/>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a:extLst>
                  <a:ext uri="{FF2B5EF4-FFF2-40B4-BE49-F238E27FC236}">
                    <a16:creationId xmlns:a16="http://schemas.microsoft.com/office/drawing/2014/main" id="{8A3CC5A2-DD9D-971A-7735-C35F044CE8FA}"/>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35">
                <a:extLst>
                  <a:ext uri="{FF2B5EF4-FFF2-40B4-BE49-F238E27FC236}">
                    <a16:creationId xmlns:a16="http://schemas.microsoft.com/office/drawing/2014/main" id="{1A296E22-F560-6EC3-E500-0C9B1FD9B4A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58">
              <a:extLst>
                <a:ext uri="{FF2B5EF4-FFF2-40B4-BE49-F238E27FC236}">
                  <a16:creationId xmlns:a16="http://schemas.microsoft.com/office/drawing/2014/main" id="{3661A439-AE48-D0E7-0420-74E3249CD8E1}"/>
                </a:ext>
              </a:extLst>
            </p:cNvPr>
            <p:cNvGrpSpPr/>
            <p:nvPr/>
          </p:nvGrpSpPr>
          <p:grpSpPr>
            <a:xfrm>
              <a:off x="6961976" y="2041051"/>
              <a:ext cx="537440" cy="331830"/>
              <a:chOff x="533400" y="4953000"/>
              <a:chExt cx="1828800" cy="685800"/>
            </a:xfrm>
          </p:grpSpPr>
          <p:sp>
            <p:nvSpPr>
              <p:cNvPr id="31" name="Plaque 30">
                <a:extLst>
                  <a:ext uri="{FF2B5EF4-FFF2-40B4-BE49-F238E27FC236}">
                    <a16:creationId xmlns:a16="http://schemas.microsoft.com/office/drawing/2014/main" id="{E3749ED0-3856-A175-3E22-D27678E12AF5}"/>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31">
                <a:extLst>
                  <a:ext uri="{FF2B5EF4-FFF2-40B4-BE49-F238E27FC236}">
                    <a16:creationId xmlns:a16="http://schemas.microsoft.com/office/drawing/2014/main" id="{2547B82D-ED81-3CC8-02B8-2BB8AA75AAF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32">
                <a:extLst>
                  <a:ext uri="{FF2B5EF4-FFF2-40B4-BE49-F238E27FC236}">
                    <a16:creationId xmlns:a16="http://schemas.microsoft.com/office/drawing/2014/main" id="{866FF699-F79A-A312-E008-97EF3E5D6B45}"/>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a:extLst>
              <a:ext uri="{FF2B5EF4-FFF2-40B4-BE49-F238E27FC236}">
                <a16:creationId xmlns:a16="http://schemas.microsoft.com/office/drawing/2014/main" id="{8E675B39-FC1B-42FF-36C5-EE971307B07E}"/>
              </a:ext>
            </a:extLst>
          </p:cNvPr>
          <p:cNvGrpSpPr/>
          <p:nvPr/>
        </p:nvGrpSpPr>
        <p:grpSpPr>
          <a:xfrm>
            <a:off x="8070037" y="2147777"/>
            <a:ext cx="1708402" cy="2179743"/>
            <a:chOff x="2743200" y="2895600"/>
            <a:chExt cx="1246315" cy="1638182"/>
          </a:xfrm>
        </p:grpSpPr>
        <p:grpSp>
          <p:nvGrpSpPr>
            <p:cNvPr id="47" name="Group 46">
              <a:extLst>
                <a:ext uri="{FF2B5EF4-FFF2-40B4-BE49-F238E27FC236}">
                  <a16:creationId xmlns:a16="http://schemas.microsoft.com/office/drawing/2014/main" id="{5E541BC0-79B2-C6FE-F8A9-CD0D262DC71E}"/>
                </a:ext>
              </a:extLst>
            </p:cNvPr>
            <p:cNvGrpSpPr/>
            <p:nvPr/>
          </p:nvGrpSpPr>
          <p:grpSpPr>
            <a:xfrm>
              <a:off x="2743200" y="2895600"/>
              <a:ext cx="1246315" cy="1638182"/>
              <a:chOff x="1600200" y="4114800"/>
              <a:chExt cx="1246315" cy="1638182"/>
            </a:xfrm>
          </p:grpSpPr>
          <p:grpSp>
            <p:nvGrpSpPr>
              <p:cNvPr id="49" name="Group 16">
                <a:extLst>
                  <a:ext uri="{FF2B5EF4-FFF2-40B4-BE49-F238E27FC236}">
                    <a16:creationId xmlns:a16="http://schemas.microsoft.com/office/drawing/2014/main" id="{0FAD337E-6DF6-8F35-087C-F975909F9CA7}"/>
                  </a:ext>
                </a:extLst>
              </p:cNvPr>
              <p:cNvGrpSpPr/>
              <p:nvPr/>
            </p:nvGrpSpPr>
            <p:grpSpPr>
              <a:xfrm>
                <a:off x="1600200" y="4114800"/>
                <a:ext cx="1246315" cy="1638182"/>
                <a:chOff x="914400" y="1143000"/>
                <a:chExt cx="4572000" cy="6553200"/>
              </a:xfrm>
            </p:grpSpPr>
            <p:grpSp>
              <p:nvGrpSpPr>
                <p:cNvPr id="51" name="Group 1">
                  <a:extLst>
                    <a:ext uri="{FF2B5EF4-FFF2-40B4-BE49-F238E27FC236}">
                      <a16:creationId xmlns:a16="http://schemas.microsoft.com/office/drawing/2014/main" id="{CCA81B6A-941D-AB58-D0F4-019A7148A900}"/>
                    </a:ext>
                  </a:extLst>
                </p:cNvPr>
                <p:cNvGrpSpPr/>
                <p:nvPr/>
              </p:nvGrpSpPr>
              <p:grpSpPr>
                <a:xfrm>
                  <a:off x="914400" y="1143000"/>
                  <a:ext cx="4572000" cy="6553200"/>
                  <a:chOff x="838200" y="1371600"/>
                  <a:chExt cx="1524000" cy="1752600"/>
                </a:xfrm>
              </p:grpSpPr>
              <p:sp>
                <p:nvSpPr>
                  <p:cNvPr id="56" name="Rounded Rectangle 2">
                    <a:extLst>
                      <a:ext uri="{FF2B5EF4-FFF2-40B4-BE49-F238E27FC236}">
                        <a16:creationId xmlns:a16="http://schemas.microsoft.com/office/drawing/2014/main" id="{DFD862CC-2670-3502-F2A2-1CA7BB486895}"/>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
                    <a:extLst>
                      <a:ext uri="{FF2B5EF4-FFF2-40B4-BE49-F238E27FC236}">
                        <a16:creationId xmlns:a16="http://schemas.microsoft.com/office/drawing/2014/main" id="{0DED2E85-C3E4-3E52-262E-0018A28059A7}"/>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
                    <a:extLst>
                      <a:ext uri="{FF2B5EF4-FFF2-40B4-BE49-F238E27FC236}">
                        <a16:creationId xmlns:a16="http://schemas.microsoft.com/office/drawing/2014/main" id="{17B07673-9788-50EB-13D4-5894C555C595}"/>
                      </a:ext>
                    </a:extLst>
                  </p:cNvPr>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nut 5">
                    <a:extLst>
                      <a:ext uri="{FF2B5EF4-FFF2-40B4-BE49-F238E27FC236}">
                        <a16:creationId xmlns:a16="http://schemas.microsoft.com/office/drawing/2014/main" id="{8F373FB7-5012-9003-E7D5-F4620719507D}"/>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6">
                    <a:extLst>
                      <a:ext uri="{FF2B5EF4-FFF2-40B4-BE49-F238E27FC236}">
                        <a16:creationId xmlns:a16="http://schemas.microsoft.com/office/drawing/2014/main" id="{154E0133-326F-8636-ECA4-7B655B0D9370}"/>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7">
                    <a:extLst>
                      <a:ext uri="{FF2B5EF4-FFF2-40B4-BE49-F238E27FC236}">
                        <a16:creationId xmlns:a16="http://schemas.microsoft.com/office/drawing/2014/main" id="{E3104365-C849-4DF3-5A16-C729DD9A35BE}"/>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2" name="Frame 12">
                  <a:extLst>
                    <a:ext uri="{FF2B5EF4-FFF2-40B4-BE49-F238E27FC236}">
                      <a16:creationId xmlns:a16="http://schemas.microsoft.com/office/drawing/2014/main" id="{219FFDF2-7BCC-FAC0-2479-3623EF6097DA}"/>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a:extLst>
                    <a:ext uri="{FF2B5EF4-FFF2-40B4-BE49-F238E27FC236}">
                      <a16:creationId xmlns:a16="http://schemas.microsoft.com/office/drawing/2014/main" id="{FAC4DA98-A42A-6FE2-1C5A-A611A9DAD565}"/>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ame 53">
                  <a:extLst>
                    <a:ext uri="{FF2B5EF4-FFF2-40B4-BE49-F238E27FC236}">
                      <a16:creationId xmlns:a16="http://schemas.microsoft.com/office/drawing/2014/main" id="{DB98C227-3BA1-5E4C-3F56-7AA0B9AB41AC}"/>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ectangle 54">
                  <a:extLst>
                    <a:ext uri="{FF2B5EF4-FFF2-40B4-BE49-F238E27FC236}">
                      <a16:creationId xmlns:a16="http://schemas.microsoft.com/office/drawing/2014/main" id="{BFBE9552-1EF8-E989-F35A-E7E566D2FEAE}"/>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33F23B4A-D537-1487-03F9-A2F0EDAC3F6B}"/>
                  </a:ext>
                </a:extLst>
              </p:cNvPr>
              <p:cNvSpPr txBox="1"/>
              <p:nvPr/>
            </p:nvSpPr>
            <p:spPr>
              <a:xfrm>
                <a:off x="1988662" y="4309435"/>
                <a:ext cx="695994" cy="523220"/>
              </a:xfrm>
              <a:prstGeom prst="rect">
                <a:avLst/>
              </a:prstGeom>
              <a:noFill/>
            </p:spPr>
            <p:txBody>
              <a:bodyPr wrap="square" rtlCol="0">
                <a:spAutoFit/>
              </a:bodyPr>
              <a:lstStyle/>
              <a:p>
                <a:pPr algn="ctr"/>
                <a:endParaRPr lang="en-US" sz="2800" dirty="0">
                  <a:latin typeface="Comic Sans MS" pitchFamily="66" charset="0"/>
                </a:endParaRPr>
              </a:p>
            </p:txBody>
          </p:sp>
        </p:grpSp>
        <p:sp>
          <p:nvSpPr>
            <p:cNvPr id="48" name="TextBox 47">
              <a:extLst>
                <a:ext uri="{FF2B5EF4-FFF2-40B4-BE49-F238E27FC236}">
                  <a16:creationId xmlns:a16="http://schemas.microsoft.com/office/drawing/2014/main" id="{B477EE7A-6957-66E0-C9BA-5F2B07AFA3F6}"/>
                </a:ext>
              </a:extLst>
            </p:cNvPr>
            <p:cNvSpPr txBox="1"/>
            <p:nvPr/>
          </p:nvSpPr>
          <p:spPr>
            <a:xfrm>
              <a:off x="3123839" y="3082799"/>
              <a:ext cx="762000" cy="1202806"/>
            </a:xfrm>
            <a:prstGeom prst="rect">
              <a:avLst/>
            </a:prstGeom>
            <a:noFill/>
          </p:spPr>
          <p:txBody>
            <a:bodyPr wrap="square" rtlCol="0">
              <a:spAutoFit/>
            </a:bodyPr>
            <a:lstStyle/>
            <a:p>
              <a:pPr algn="ctr"/>
              <a:r>
                <a:rPr lang="en-US" sz="1400" b="1" i="0" dirty="0">
                  <a:solidFill>
                    <a:srgbClr val="000000"/>
                  </a:solidFill>
                  <a:effectLst/>
                </a:rPr>
                <a:t>A prophet’s message is not his own. It comes from the Lord</a:t>
              </a:r>
              <a:endParaRPr lang="en-US" sz="1400" dirty="0"/>
            </a:p>
          </p:txBody>
        </p:sp>
      </p:grpSp>
    </p:spTree>
    <p:extLst>
      <p:ext uri="{BB962C8B-B14F-4D97-AF65-F5344CB8AC3E}">
        <p14:creationId xmlns:p14="http://schemas.microsoft.com/office/powerpoint/2010/main" val="341574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171DD6-81CB-4C68-969C-519335F9F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8915400" cy="1015663"/>
          </a:xfrm>
          <a:prstGeom prst="rect">
            <a:avLst/>
          </a:prstGeom>
          <a:noFill/>
        </p:spPr>
        <p:txBody>
          <a:bodyPr wrap="square" rtlCol="0">
            <a:spAutoFit/>
          </a:bodyPr>
          <a:lstStyle/>
          <a:p>
            <a:pPr algn="ctr"/>
            <a:r>
              <a:rPr lang="en-US" sz="6000" dirty="0">
                <a:solidFill>
                  <a:schemeClr val="bg2"/>
                </a:solidFill>
                <a:latin typeface="Castellar" pitchFamily="18" charset="0"/>
              </a:rPr>
              <a:t>Influences</a:t>
            </a:r>
          </a:p>
        </p:txBody>
      </p:sp>
      <p:sp>
        <p:nvSpPr>
          <p:cNvPr id="12" name="Rectangle 11"/>
          <p:cNvSpPr/>
          <p:nvPr/>
        </p:nvSpPr>
        <p:spPr>
          <a:xfrm>
            <a:off x="1213163" y="1295401"/>
            <a:ext cx="3358837" cy="923330"/>
          </a:xfrm>
          <a:prstGeom prst="rect">
            <a:avLst/>
          </a:prstGeom>
        </p:spPr>
        <p:txBody>
          <a:bodyPr wrap="square">
            <a:spAutoFit/>
          </a:bodyPr>
          <a:lstStyle/>
          <a:p>
            <a:pPr fontAlgn="base"/>
            <a:r>
              <a:rPr lang="en-US" dirty="0">
                <a:solidFill>
                  <a:schemeClr val="bg1"/>
                </a:solidFill>
              </a:rPr>
              <a:t>What are some influences that try to persuade you not to believe the words of prophets?</a:t>
            </a:r>
          </a:p>
        </p:txBody>
      </p:sp>
      <p:grpSp>
        <p:nvGrpSpPr>
          <p:cNvPr id="19" name="Group 18">
            <a:extLst>
              <a:ext uri="{FF2B5EF4-FFF2-40B4-BE49-F238E27FC236}">
                <a16:creationId xmlns:a16="http://schemas.microsoft.com/office/drawing/2014/main" id="{97F4FE2A-D597-4F91-84E0-02F468129D7A}"/>
              </a:ext>
            </a:extLst>
          </p:cNvPr>
          <p:cNvGrpSpPr/>
          <p:nvPr/>
        </p:nvGrpSpPr>
        <p:grpSpPr>
          <a:xfrm>
            <a:off x="1213163" y="2943319"/>
            <a:ext cx="3737574" cy="2893551"/>
            <a:chOff x="1213163" y="2943319"/>
            <a:chExt cx="3737574" cy="2893551"/>
          </a:xfrm>
        </p:grpSpPr>
        <p:sp>
          <p:nvSpPr>
            <p:cNvPr id="306" name="Rectangle 305"/>
            <p:cNvSpPr/>
            <p:nvPr/>
          </p:nvSpPr>
          <p:spPr>
            <a:xfrm>
              <a:off x="1369337" y="5467538"/>
              <a:ext cx="3581400" cy="369332"/>
            </a:xfrm>
            <a:prstGeom prst="rect">
              <a:avLst/>
            </a:prstGeom>
          </p:spPr>
          <p:txBody>
            <a:bodyPr wrap="square">
              <a:spAutoFit/>
            </a:bodyPr>
            <a:lstStyle/>
            <a:p>
              <a:pPr fontAlgn="base"/>
              <a:r>
                <a:rPr lang="en-US" dirty="0">
                  <a:solidFill>
                    <a:schemeClr val="bg1"/>
                  </a:solidFill>
                </a:rPr>
                <a:t>Just take one look…that won’t hurt</a:t>
              </a:r>
            </a:p>
          </p:txBody>
        </p:sp>
        <p:pic>
          <p:nvPicPr>
            <p:cNvPr id="5" name="Picture 4">
              <a:extLst>
                <a:ext uri="{FF2B5EF4-FFF2-40B4-BE49-F238E27FC236}">
                  <a16:creationId xmlns:a16="http://schemas.microsoft.com/office/drawing/2014/main" id="{7102DC2D-0367-43E2-BF15-B83566E6C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163" y="2943319"/>
              <a:ext cx="3724181" cy="2472856"/>
            </a:xfrm>
            <a:prstGeom prst="rect">
              <a:avLst/>
            </a:prstGeom>
          </p:spPr>
        </p:pic>
      </p:grpSp>
      <p:grpSp>
        <p:nvGrpSpPr>
          <p:cNvPr id="20" name="Group 19">
            <a:extLst>
              <a:ext uri="{FF2B5EF4-FFF2-40B4-BE49-F238E27FC236}">
                <a16:creationId xmlns:a16="http://schemas.microsoft.com/office/drawing/2014/main" id="{7501FB22-05B8-4998-9FE7-D5D82B6515E9}"/>
              </a:ext>
            </a:extLst>
          </p:cNvPr>
          <p:cNvGrpSpPr/>
          <p:nvPr/>
        </p:nvGrpSpPr>
        <p:grpSpPr>
          <a:xfrm>
            <a:off x="5024672" y="1198606"/>
            <a:ext cx="2878249" cy="2092732"/>
            <a:chOff x="5024672" y="1198606"/>
            <a:chExt cx="2878249" cy="2092732"/>
          </a:xfrm>
        </p:grpSpPr>
        <p:sp>
          <p:nvSpPr>
            <p:cNvPr id="305" name="Rectangle 304"/>
            <p:cNvSpPr/>
            <p:nvPr/>
          </p:nvSpPr>
          <p:spPr>
            <a:xfrm>
              <a:off x="5159721" y="2922006"/>
              <a:ext cx="2743200" cy="369332"/>
            </a:xfrm>
            <a:prstGeom prst="rect">
              <a:avLst/>
            </a:prstGeom>
          </p:spPr>
          <p:txBody>
            <a:bodyPr wrap="square">
              <a:spAutoFit/>
            </a:bodyPr>
            <a:lstStyle/>
            <a:p>
              <a:pPr fontAlgn="base"/>
              <a:r>
                <a:rPr lang="en-US" dirty="0">
                  <a:solidFill>
                    <a:schemeClr val="bg1"/>
                  </a:solidFill>
                </a:rPr>
                <a:t>One sip won’t hurt</a:t>
              </a:r>
            </a:p>
          </p:txBody>
        </p:sp>
        <p:pic>
          <p:nvPicPr>
            <p:cNvPr id="13" name="Picture 12">
              <a:extLst>
                <a:ext uri="{FF2B5EF4-FFF2-40B4-BE49-F238E27FC236}">
                  <a16:creationId xmlns:a16="http://schemas.microsoft.com/office/drawing/2014/main" id="{B5BF422B-FB4C-4181-951E-AAF3B6DDA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672" y="1198606"/>
              <a:ext cx="2224564" cy="1668423"/>
            </a:xfrm>
            <a:prstGeom prst="rect">
              <a:avLst/>
            </a:prstGeom>
          </p:spPr>
        </p:pic>
      </p:grpSp>
      <p:grpSp>
        <p:nvGrpSpPr>
          <p:cNvPr id="21" name="Group 20">
            <a:extLst>
              <a:ext uri="{FF2B5EF4-FFF2-40B4-BE49-F238E27FC236}">
                <a16:creationId xmlns:a16="http://schemas.microsoft.com/office/drawing/2014/main" id="{5F47FD2D-CE54-487D-AAB3-B8B65288B192}"/>
              </a:ext>
            </a:extLst>
          </p:cNvPr>
          <p:cNvGrpSpPr/>
          <p:nvPr/>
        </p:nvGrpSpPr>
        <p:grpSpPr>
          <a:xfrm>
            <a:off x="7952509" y="852286"/>
            <a:ext cx="2743200" cy="3056882"/>
            <a:chOff x="7620000" y="893850"/>
            <a:chExt cx="2743200" cy="3056882"/>
          </a:xfrm>
        </p:grpSpPr>
        <p:sp>
          <p:nvSpPr>
            <p:cNvPr id="310" name="Rectangle 309"/>
            <p:cNvSpPr/>
            <p:nvPr/>
          </p:nvSpPr>
          <p:spPr>
            <a:xfrm>
              <a:off x="7620000" y="3581400"/>
              <a:ext cx="2743200" cy="369332"/>
            </a:xfrm>
            <a:prstGeom prst="rect">
              <a:avLst/>
            </a:prstGeom>
          </p:spPr>
          <p:txBody>
            <a:bodyPr wrap="square">
              <a:spAutoFit/>
            </a:bodyPr>
            <a:lstStyle/>
            <a:p>
              <a:pPr fontAlgn="base"/>
              <a:r>
                <a:rPr lang="en-US" dirty="0">
                  <a:solidFill>
                    <a:schemeClr val="bg1"/>
                  </a:solidFill>
                </a:rPr>
                <a:t>But you look so cute in it</a:t>
              </a:r>
            </a:p>
          </p:txBody>
        </p:sp>
        <p:pic>
          <p:nvPicPr>
            <p:cNvPr id="15" name="Picture 14">
              <a:extLst>
                <a:ext uri="{FF2B5EF4-FFF2-40B4-BE49-F238E27FC236}">
                  <a16:creationId xmlns:a16="http://schemas.microsoft.com/office/drawing/2014/main" id="{68602051-1A5D-442C-A695-FD07A2FA4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569" y="893850"/>
              <a:ext cx="1878575" cy="2664161"/>
            </a:xfrm>
            <a:prstGeom prst="rect">
              <a:avLst/>
            </a:prstGeom>
          </p:spPr>
        </p:pic>
      </p:grpSp>
      <p:grpSp>
        <p:nvGrpSpPr>
          <p:cNvPr id="22" name="Group 21">
            <a:extLst>
              <a:ext uri="{FF2B5EF4-FFF2-40B4-BE49-F238E27FC236}">
                <a16:creationId xmlns:a16="http://schemas.microsoft.com/office/drawing/2014/main" id="{88D07DB2-F268-4977-983F-27BB8CA92430}"/>
              </a:ext>
            </a:extLst>
          </p:cNvPr>
          <p:cNvGrpSpPr/>
          <p:nvPr/>
        </p:nvGrpSpPr>
        <p:grpSpPr>
          <a:xfrm>
            <a:off x="6404264" y="4161017"/>
            <a:ext cx="4080163" cy="2529452"/>
            <a:chOff x="6705600" y="3859680"/>
            <a:chExt cx="4080163" cy="2529452"/>
          </a:xfrm>
        </p:grpSpPr>
        <p:sp>
          <p:nvSpPr>
            <p:cNvPr id="308" name="Rectangle 307"/>
            <p:cNvSpPr/>
            <p:nvPr/>
          </p:nvSpPr>
          <p:spPr>
            <a:xfrm>
              <a:off x="6705600" y="6019800"/>
              <a:ext cx="2743200" cy="369332"/>
            </a:xfrm>
            <a:prstGeom prst="rect">
              <a:avLst/>
            </a:prstGeom>
          </p:spPr>
          <p:txBody>
            <a:bodyPr wrap="square">
              <a:spAutoFit/>
            </a:bodyPr>
            <a:lstStyle/>
            <a:p>
              <a:pPr fontAlgn="base"/>
              <a:r>
                <a:rPr lang="en-US" dirty="0">
                  <a:solidFill>
                    <a:schemeClr val="bg1"/>
                  </a:solidFill>
                </a:rPr>
                <a:t>We are just friends</a:t>
              </a:r>
            </a:p>
          </p:txBody>
        </p:sp>
        <p:pic>
          <p:nvPicPr>
            <p:cNvPr id="17" name="Picture 16">
              <a:extLst>
                <a:ext uri="{FF2B5EF4-FFF2-40B4-BE49-F238E27FC236}">
                  <a16:creationId xmlns:a16="http://schemas.microsoft.com/office/drawing/2014/main" id="{363F041F-ACD4-4F31-8F28-BCC8277D2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445" y="3859680"/>
              <a:ext cx="3090318" cy="2183825"/>
            </a:xfrm>
            <a:prstGeom prst="rect">
              <a:avLst/>
            </a:prstGeom>
          </p:spPr>
        </p:pic>
      </p:grpSp>
    </p:spTree>
    <p:extLst>
      <p:ext uri="{BB962C8B-B14F-4D97-AF65-F5344CB8AC3E}">
        <p14:creationId xmlns:p14="http://schemas.microsoft.com/office/powerpoint/2010/main" val="202361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251">
            <a:extLst>
              <a:ext uri="{FF2B5EF4-FFF2-40B4-BE49-F238E27FC236}">
                <a16:creationId xmlns:a16="http://schemas.microsoft.com/office/drawing/2014/main" id="{78C943FC-A3A0-456C-8A00-97EF0D056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4500"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8:1-8</a:t>
            </a:r>
          </a:p>
        </p:txBody>
      </p:sp>
      <p:sp>
        <p:nvSpPr>
          <p:cNvPr id="7" name="TextBox 6"/>
          <p:cNvSpPr txBox="1"/>
          <p:nvPr/>
        </p:nvSpPr>
        <p:spPr>
          <a:xfrm>
            <a:off x="1524000" y="1"/>
            <a:ext cx="8915400" cy="1015663"/>
          </a:xfrm>
          <a:prstGeom prst="rect">
            <a:avLst/>
          </a:prstGeom>
          <a:noFill/>
        </p:spPr>
        <p:txBody>
          <a:bodyPr wrap="square" rtlCol="0">
            <a:spAutoFit/>
          </a:bodyPr>
          <a:lstStyle/>
          <a:p>
            <a:pPr algn="ctr"/>
            <a:r>
              <a:rPr lang="en-US" sz="6000" dirty="0">
                <a:solidFill>
                  <a:schemeClr val="bg2"/>
                </a:solidFill>
                <a:latin typeface="Castellar" pitchFamily="18" charset="0"/>
              </a:rPr>
              <a:t>Judges</a:t>
            </a:r>
          </a:p>
        </p:txBody>
      </p:sp>
      <p:grpSp>
        <p:nvGrpSpPr>
          <p:cNvPr id="2" name="Group 30"/>
          <p:cNvGrpSpPr/>
          <p:nvPr/>
        </p:nvGrpSpPr>
        <p:grpSpPr>
          <a:xfrm rot="14462609">
            <a:off x="497515" y="5504594"/>
            <a:ext cx="602040" cy="950635"/>
            <a:chOff x="3429000" y="2743200"/>
            <a:chExt cx="1447800" cy="2363802"/>
          </a:xfrm>
        </p:grpSpPr>
        <p:sp>
          <p:nvSpPr>
            <p:cNvPr id="8" name="Rounded Rectangle 7"/>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204111" y="1066801"/>
            <a:ext cx="3215489" cy="707886"/>
          </a:xfrm>
          <a:prstGeom prst="rect">
            <a:avLst/>
          </a:prstGeom>
        </p:spPr>
        <p:txBody>
          <a:bodyPr wrap="square">
            <a:spAutoFit/>
          </a:bodyPr>
          <a:lstStyle/>
          <a:p>
            <a:pPr fontAlgn="base"/>
            <a:r>
              <a:rPr lang="en-US" sz="2000" dirty="0">
                <a:solidFill>
                  <a:schemeClr val="bg1"/>
                </a:solidFill>
              </a:rPr>
              <a:t>Some Judges were part of </a:t>
            </a:r>
            <a:r>
              <a:rPr lang="en-US" sz="2000" dirty="0" err="1">
                <a:solidFill>
                  <a:schemeClr val="bg1"/>
                </a:solidFill>
              </a:rPr>
              <a:t>Gidianton’s</a:t>
            </a:r>
            <a:r>
              <a:rPr lang="en-US" sz="2000" dirty="0">
                <a:solidFill>
                  <a:schemeClr val="bg1"/>
                </a:solidFill>
              </a:rPr>
              <a:t> band</a:t>
            </a:r>
          </a:p>
        </p:txBody>
      </p:sp>
      <p:grpSp>
        <p:nvGrpSpPr>
          <p:cNvPr id="3" name="Group 88"/>
          <p:cNvGrpSpPr/>
          <p:nvPr/>
        </p:nvGrpSpPr>
        <p:grpSpPr>
          <a:xfrm>
            <a:off x="5251675" y="2560296"/>
            <a:ext cx="2895600" cy="609600"/>
            <a:chOff x="4724400" y="1371600"/>
            <a:chExt cx="2895600" cy="2362200"/>
          </a:xfrm>
        </p:grpSpPr>
        <p:sp>
          <p:nvSpPr>
            <p:cNvPr id="90" name="Rounded Rectangular Callout 89"/>
            <p:cNvSpPr/>
            <p:nvPr/>
          </p:nvSpPr>
          <p:spPr>
            <a:xfrm>
              <a:off x="4724400" y="1371600"/>
              <a:ext cx="2895600" cy="2362200"/>
            </a:xfrm>
            <a:prstGeom prst="wedgeRoundRectCallout">
              <a:avLst/>
            </a:prstGeom>
            <a:solidFill>
              <a:srgbClr val="E0B2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764741" y="1380567"/>
              <a:ext cx="2779059" cy="1311897"/>
            </a:xfrm>
            <a:prstGeom prst="rect">
              <a:avLst/>
            </a:prstGeom>
          </p:spPr>
          <p:txBody>
            <a:bodyPr wrap="square">
              <a:spAutoFit/>
            </a:bodyPr>
            <a:lstStyle/>
            <a:p>
              <a:pPr fontAlgn="base"/>
              <a:r>
                <a:rPr lang="en-US" sz="1600" dirty="0"/>
                <a:t>We are angry with your words</a:t>
              </a:r>
            </a:p>
          </p:txBody>
        </p:sp>
      </p:grpSp>
      <p:sp>
        <p:nvSpPr>
          <p:cNvPr id="249" name="Rectangle 248"/>
          <p:cNvSpPr/>
          <p:nvPr/>
        </p:nvSpPr>
        <p:spPr>
          <a:xfrm>
            <a:off x="2057400" y="3886201"/>
            <a:ext cx="2514600" cy="707886"/>
          </a:xfrm>
          <a:prstGeom prst="rect">
            <a:avLst/>
          </a:prstGeom>
        </p:spPr>
        <p:txBody>
          <a:bodyPr wrap="square">
            <a:spAutoFit/>
          </a:bodyPr>
          <a:lstStyle/>
          <a:p>
            <a:pPr fontAlgn="base"/>
            <a:r>
              <a:rPr lang="en-US" sz="2000" dirty="0">
                <a:solidFill>
                  <a:schemeClr val="bg1"/>
                </a:solidFill>
              </a:rPr>
              <a:t>Why wouldn’t the judges  punish Nephi?  </a:t>
            </a:r>
          </a:p>
        </p:txBody>
      </p:sp>
      <p:sp>
        <p:nvSpPr>
          <p:cNvPr id="251" name="Rectangle 250"/>
          <p:cNvSpPr/>
          <p:nvPr/>
        </p:nvSpPr>
        <p:spPr>
          <a:xfrm>
            <a:off x="4876800" y="1143000"/>
            <a:ext cx="4267200" cy="1200329"/>
          </a:xfrm>
          <a:prstGeom prst="rect">
            <a:avLst/>
          </a:prstGeom>
        </p:spPr>
        <p:txBody>
          <a:bodyPr wrap="square">
            <a:spAutoFit/>
          </a:bodyPr>
          <a:lstStyle/>
          <a:p>
            <a:pPr fontAlgn="base"/>
            <a:r>
              <a:rPr lang="en-US" sz="2000" dirty="0">
                <a:solidFill>
                  <a:schemeClr val="bg1"/>
                </a:solidFill>
              </a:rPr>
              <a:t>“Those whose wickedness was exposed by Nephi responded with the ferociousness of a trapped animal”</a:t>
            </a:r>
          </a:p>
          <a:p>
            <a:pPr fontAlgn="base"/>
            <a:r>
              <a:rPr lang="en-US" sz="1200" dirty="0">
                <a:solidFill>
                  <a:schemeClr val="bg1"/>
                </a:solidFill>
              </a:rPr>
              <a:t>JFM and RLM</a:t>
            </a:r>
          </a:p>
        </p:txBody>
      </p:sp>
      <p:grpSp>
        <p:nvGrpSpPr>
          <p:cNvPr id="479" name="Group 478">
            <a:extLst>
              <a:ext uri="{FF2B5EF4-FFF2-40B4-BE49-F238E27FC236}">
                <a16:creationId xmlns:a16="http://schemas.microsoft.com/office/drawing/2014/main" id="{F2A3138D-85F5-F704-D0C7-5D10DC274A08}"/>
              </a:ext>
            </a:extLst>
          </p:cNvPr>
          <p:cNvGrpSpPr/>
          <p:nvPr/>
        </p:nvGrpSpPr>
        <p:grpSpPr>
          <a:xfrm>
            <a:off x="10139390" y="2180949"/>
            <a:ext cx="1537009" cy="3429000"/>
            <a:chOff x="3657600" y="1219200"/>
            <a:chExt cx="1974289" cy="4404552"/>
          </a:xfrm>
        </p:grpSpPr>
        <p:sp>
          <p:nvSpPr>
            <p:cNvPr id="480" name="Cloud 479">
              <a:extLst>
                <a:ext uri="{FF2B5EF4-FFF2-40B4-BE49-F238E27FC236}">
                  <a16:creationId xmlns:a16="http://schemas.microsoft.com/office/drawing/2014/main" id="{D647B610-B43B-A51D-98FD-7273BC722326}"/>
                </a:ext>
              </a:extLst>
            </p:cNvPr>
            <p:cNvSpPr/>
            <p:nvPr/>
          </p:nvSpPr>
          <p:spPr>
            <a:xfrm flipH="1">
              <a:off x="3792971" y="1676400"/>
              <a:ext cx="1447800" cy="11430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B1DEAA97-3FA5-94A3-7E88-0989391EE608}"/>
                </a:ext>
              </a:extLst>
            </p:cNvPr>
            <p:cNvSpPr/>
            <p:nvPr/>
          </p:nvSpPr>
          <p:spPr>
            <a:xfrm rot="2345316">
              <a:off x="4129577" y="5230435"/>
              <a:ext cx="294450" cy="39310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2" name="Oval 481">
              <a:extLst>
                <a:ext uri="{FF2B5EF4-FFF2-40B4-BE49-F238E27FC236}">
                  <a16:creationId xmlns:a16="http://schemas.microsoft.com/office/drawing/2014/main" id="{9A03C989-FA72-7C6D-1530-D9D99F045F29}"/>
                </a:ext>
              </a:extLst>
            </p:cNvPr>
            <p:cNvSpPr/>
            <p:nvPr/>
          </p:nvSpPr>
          <p:spPr>
            <a:xfrm rot="19377584">
              <a:off x="4592384" y="5242752"/>
              <a:ext cx="330675"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3" name="Flowchart: Manual Operation 482">
              <a:extLst>
                <a:ext uri="{FF2B5EF4-FFF2-40B4-BE49-F238E27FC236}">
                  <a16:creationId xmlns:a16="http://schemas.microsoft.com/office/drawing/2014/main" id="{7E3F34B4-2FB0-AF95-D48D-FA43B52404E3}"/>
                </a:ext>
              </a:extLst>
            </p:cNvPr>
            <p:cNvSpPr/>
            <p:nvPr/>
          </p:nvSpPr>
          <p:spPr>
            <a:xfrm rot="10966831" flipH="1">
              <a:off x="4080640" y="4038600"/>
              <a:ext cx="491359"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Flowchart: Manual Operation 483">
              <a:extLst>
                <a:ext uri="{FF2B5EF4-FFF2-40B4-BE49-F238E27FC236}">
                  <a16:creationId xmlns:a16="http://schemas.microsoft.com/office/drawing/2014/main" id="{D3CBBCEC-3EDD-FD91-847D-A30D1B655FC5}"/>
                </a:ext>
              </a:extLst>
            </p:cNvPr>
            <p:cNvSpPr/>
            <p:nvPr/>
          </p:nvSpPr>
          <p:spPr>
            <a:xfrm rot="10800000" flipH="1">
              <a:off x="4478771" y="40386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6A98525E-740F-2B9D-828B-133E3D917C3D}"/>
                </a:ext>
              </a:extLst>
            </p:cNvPr>
            <p:cNvSpPr/>
            <p:nvPr/>
          </p:nvSpPr>
          <p:spPr>
            <a:xfrm rot="20384968" flipH="1">
              <a:off x="5097588" y="3551192"/>
              <a:ext cx="347408" cy="4572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6" name="Oval 485">
              <a:extLst>
                <a:ext uri="{FF2B5EF4-FFF2-40B4-BE49-F238E27FC236}">
                  <a16:creationId xmlns:a16="http://schemas.microsoft.com/office/drawing/2014/main" id="{23CBCD19-5EE8-A4FB-FF1D-C0EDB83243E0}"/>
                </a:ext>
              </a:extLst>
            </p:cNvPr>
            <p:cNvSpPr/>
            <p:nvPr/>
          </p:nvSpPr>
          <p:spPr>
            <a:xfrm flipH="1">
              <a:off x="3657600" y="3657600"/>
              <a:ext cx="304800" cy="3810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7" name="Flowchart: Manual Operation 486">
              <a:extLst>
                <a:ext uri="{FF2B5EF4-FFF2-40B4-BE49-F238E27FC236}">
                  <a16:creationId xmlns:a16="http://schemas.microsoft.com/office/drawing/2014/main" id="{FC9D32A6-AA2E-6601-E80E-241DED664607}"/>
                </a:ext>
              </a:extLst>
            </p:cNvPr>
            <p:cNvSpPr/>
            <p:nvPr/>
          </p:nvSpPr>
          <p:spPr>
            <a:xfrm rot="9295841" flipH="1">
              <a:off x="4748752" y="2569725"/>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Flowchart: Manual Operation 487">
              <a:extLst>
                <a:ext uri="{FF2B5EF4-FFF2-40B4-BE49-F238E27FC236}">
                  <a16:creationId xmlns:a16="http://schemas.microsoft.com/office/drawing/2014/main" id="{A68DED12-4E74-1609-9DF9-3F510D797BAD}"/>
                </a:ext>
              </a:extLst>
            </p:cNvPr>
            <p:cNvSpPr/>
            <p:nvPr/>
          </p:nvSpPr>
          <p:spPr>
            <a:xfrm rot="12192321" flipH="1">
              <a:off x="3773733" y="2570202"/>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Flowchart: Manual Operation 488">
              <a:extLst>
                <a:ext uri="{FF2B5EF4-FFF2-40B4-BE49-F238E27FC236}">
                  <a16:creationId xmlns:a16="http://schemas.microsoft.com/office/drawing/2014/main" id="{16AE667E-0884-9282-9AAE-FCAD9F8013A2}"/>
                </a:ext>
              </a:extLst>
            </p:cNvPr>
            <p:cNvSpPr/>
            <p:nvPr/>
          </p:nvSpPr>
          <p:spPr>
            <a:xfrm rot="10800000" flipH="1">
              <a:off x="4004441" y="2590800"/>
              <a:ext cx="1066800" cy="21336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Isosceles Triangle 489">
              <a:extLst>
                <a:ext uri="{FF2B5EF4-FFF2-40B4-BE49-F238E27FC236}">
                  <a16:creationId xmlns:a16="http://schemas.microsoft.com/office/drawing/2014/main" id="{CA9199A6-4824-6E4F-234B-14F0DEBCD4B5}"/>
                </a:ext>
              </a:extLst>
            </p:cNvPr>
            <p:cNvSpPr/>
            <p:nvPr/>
          </p:nvSpPr>
          <p:spPr>
            <a:xfrm rot="10800000" flipH="1">
              <a:off x="4250171" y="2590800"/>
              <a:ext cx="533400" cy="533400"/>
            </a:xfrm>
            <a:prstGeom prst="triangl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1" name="Group 34">
              <a:extLst>
                <a:ext uri="{FF2B5EF4-FFF2-40B4-BE49-F238E27FC236}">
                  <a16:creationId xmlns:a16="http://schemas.microsoft.com/office/drawing/2014/main" id="{BA77A8EC-A1EE-CF27-B9BA-5661E1E6192E}"/>
                </a:ext>
              </a:extLst>
            </p:cNvPr>
            <p:cNvGrpSpPr/>
            <p:nvPr/>
          </p:nvGrpSpPr>
          <p:grpSpPr>
            <a:xfrm flipH="1">
              <a:off x="4495800" y="5181599"/>
              <a:ext cx="506506" cy="215153"/>
              <a:chOff x="3408217" y="2438400"/>
              <a:chExt cx="1239983" cy="304800"/>
            </a:xfrm>
          </p:grpSpPr>
          <p:sp>
            <p:nvSpPr>
              <p:cNvPr id="544" name="Rectangle 543">
                <a:extLst>
                  <a:ext uri="{FF2B5EF4-FFF2-40B4-BE49-F238E27FC236}">
                    <a16:creationId xmlns:a16="http://schemas.microsoft.com/office/drawing/2014/main" id="{12EF4F3F-BF1F-6747-776D-DE06F8ADF708}"/>
                  </a:ext>
                </a:extLst>
              </p:cNvPr>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45" name="Group 103">
                <a:extLst>
                  <a:ext uri="{FF2B5EF4-FFF2-40B4-BE49-F238E27FC236}">
                    <a16:creationId xmlns:a16="http://schemas.microsoft.com/office/drawing/2014/main" id="{E0B03598-258C-8139-324B-1B8EF6B2F00D}"/>
                  </a:ext>
                </a:extLst>
              </p:cNvPr>
              <p:cNvGrpSpPr/>
              <p:nvPr/>
            </p:nvGrpSpPr>
            <p:grpSpPr>
              <a:xfrm>
                <a:off x="3408217" y="2438400"/>
                <a:ext cx="1228437" cy="304800"/>
                <a:chOff x="457200" y="1600200"/>
                <a:chExt cx="8229600" cy="1752600"/>
              </a:xfrm>
              <a:noFill/>
            </p:grpSpPr>
            <p:sp>
              <p:nvSpPr>
                <p:cNvPr id="546" name="Plaque 545">
                  <a:extLst>
                    <a:ext uri="{FF2B5EF4-FFF2-40B4-BE49-F238E27FC236}">
                      <a16:creationId xmlns:a16="http://schemas.microsoft.com/office/drawing/2014/main" id="{20D58F31-40BD-469E-A337-DECB33590C58}"/>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Plaque 546">
                  <a:extLst>
                    <a:ext uri="{FF2B5EF4-FFF2-40B4-BE49-F238E27FC236}">
                      <a16:creationId xmlns:a16="http://schemas.microsoft.com/office/drawing/2014/main" id="{0532990E-EA2D-FB11-6806-EDDE24869F46}"/>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Plaque 547">
                  <a:extLst>
                    <a:ext uri="{FF2B5EF4-FFF2-40B4-BE49-F238E27FC236}">
                      <a16:creationId xmlns:a16="http://schemas.microsoft.com/office/drawing/2014/main" id="{AD01C6A1-B8C6-BE1E-F6E6-2E04E0A0759B}"/>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Plaque 548">
                  <a:extLst>
                    <a:ext uri="{FF2B5EF4-FFF2-40B4-BE49-F238E27FC236}">
                      <a16:creationId xmlns:a16="http://schemas.microsoft.com/office/drawing/2014/main" id="{DB7A7ADB-30C2-E3C7-62F7-2AD011A59B95}"/>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Plaque 549">
                  <a:extLst>
                    <a:ext uri="{FF2B5EF4-FFF2-40B4-BE49-F238E27FC236}">
                      <a16:creationId xmlns:a16="http://schemas.microsoft.com/office/drawing/2014/main" id="{1E454683-68D4-73AE-8D53-F4AEE1A78DEA}"/>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Plaque 550">
                  <a:extLst>
                    <a:ext uri="{FF2B5EF4-FFF2-40B4-BE49-F238E27FC236}">
                      <a16:creationId xmlns:a16="http://schemas.microsoft.com/office/drawing/2014/main" id="{631CAAB1-5460-8F24-EA42-60CD12805DC4}"/>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Plaque 551">
                  <a:extLst>
                    <a:ext uri="{FF2B5EF4-FFF2-40B4-BE49-F238E27FC236}">
                      <a16:creationId xmlns:a16="http://schemas.microsoft.com/office/drawing/2014/main" id="{59DEC4FE-5504-528D-2DC6-F46D75ABB69D}"/>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2" name="Regular Pentagon 175">
              <a:extLst>
                <a:ext uri="{FF2B5EF4-FFF2-40B4-BE49-F238E27FC236}">
                  <a16:creationId xmlns:a16="http://schemas.microsoft.com/office/drawing/2014/main" id="{617FAC46-A18C-D1DD-6033-D4F7A282615A}"/>
                </a:ext>
              </a:extLst>
            </p:cNvPr>
            <p:cNvSpPr/>
            <p:nvPr/>
          </p:nvSpPr>
          <p:spPr>
            <a:xfrm rot="10800000">
              <a:off x="4038600" y="1752600"/>
              <a:ext cx="990600" cy="10668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Cloud 492">
              <a:extLst>
                <a:ext uri="{FF2B5EF4-FFF2-40B4-BE49-F238E27FC236}">
                  <a16:creationId xmlns:a16="http://schemas.microsoft.com/office/drawing/2014/main" id="{B24FE21C-D124-03A8-C4DD-E5C7BB859B2D}"/>
                </a:ext>
              </a:extLst>
            </p:cNvPr>
            <p:cNvSpPr/>
            <p:nvPr/>
          </p:nvSpPr>
          <p:spPr>
            <a:xfrm flipH="1">
              <a:off x="4021571" y="1219200"/>
              <a:ext cx="990600" cy="8382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roup 226">
              <a:extLst>
                <a:ext uri="{FF2B5EF4-FFF2-40B4-BE49-F238E27FC236}">
                  <a16:creationId xmlns:a16="http://schemas.microsoft.com/office/drawing/2014/main" id="{0D4BF634-3D4D-C728-BAC1-9039DE1421AE}"/>
                </a:ext>
              </a:extLst>
            </p:cNvPr>
            <p:cNvGrpSpPr/>
            <p:nvPr/>
          </p:nvGrpSpPr>
          <p:grpSpPr>
            <a:xfrm>
              <a:off x="4173070" y="2931459"/>
              <a:ext cx="304800" cy="1752600"/>
              <a:chOff x="7239000" y="2209800"/>
              <a:chExt cx="703730" cy="3083859"/>
            </a:xfrm>
          </p:grpSpPr>
          <p:sp>
            <p:nvSpPr>
              <p:cNvPr id="537" name="Cross 536">
                <a:extLst>
                  <a:ext uri="{FF2B5EF4-FFF2-40B4-BE49-F238E27FC236}">
                    <a16:creationId xmlns:a16="http://schemas.microsoft.com/office/drawing/2014/main" id="{9A641650-701B-0014-4C30-D70910E5C2C0}"/>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Cross 537">
                <a:extLst>
                  <a:ext uri="{FF2B5EF4-FFF2-40B4-BE49-F238E27FC236}">
                    <a16:creationId xmlns:a16="http://schemas.microsoft.com/office/drawing/2014/main" id="{79653A23-6858-9FA4-498B-20EFF4D690ED}"/>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Cross 538">
                <a:extLst>
                  <a:ext uri="{FF2B5EF4-FFF2-40B4-BE49-F238E27FC236}">
                    <a16:creationId xmlns:a16="http://schemas.microsoft.com/office/drawing/2014/main" id="{94C408E5-8B8A-3FED-E73B-063C1FFF1450}"/>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Cross 539">
                <a:extLst>
                  <a:ext uri="{FF2B5EF4-FFF2-40B4-BE49-F238E27FC236}">
                    <a16:creationId xmlns:a16="http://schemas.microsoft.com/office/drawing/2014/main" id="{CDB9B71C-6983-C137-3CD2-4118A47FCF27}"/>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Diamond 540">
                <a:extLst>
                  <a:ext uri="{FF2B5EF4-FFF2-40B4-BE49-F238E27FC236}">
                    <a16:creationId xmlns:a16="http://schemas.microsoft.com/office/drawing/2014/main" id="{F7F03705-2A47-7A41-BED5-9AB6F645C597}"/>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541">
                <a:extLst>
                  <a:ext uri="{FF2B5EF4-FFF2-40B4-BE49-F238E27FC236}">
                    <a16:creationId xmlns:a16="http://schemas.microsoft.com/office/drawing/2014/main" id="{0BA7BEE1-963E-71EF-A7B2-550658A3CC2C}"/>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Diamond 542">
                <a:extLst>
                  <a:ext uri="{FF2B5EF4-FFF2-40B4-BE49-F238E27FC236}">
                    <a16:creationId xmlns:a16="http://schemas.microsoft.com/office/drawing/2014/main" id="{5C51817C-A08B-5F15-ECB9-82053B56B138}"/>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227">
              <a:extLst>
                <a:ext uri="{FF2B5EF4-FFF2-40B4-BE49-F238E27FC236}">
                  <a16:creationId xmlns:a16="http://schemas.microsoft.com/office/drawing/2014/main" id="{ACE9CCC9-AFCA-5F44-8E51-801777BBF72E}"/>
                </a:ext>
              </a:extLst>
            </p:cNvPr>
            <p:cNvGrpSpPr/>
            <p:nvPr/>
          </p:nvGrpSpPr>
          <p:grpSpPr>
            <a:xfrm>
              <a:off x="4558553" y="2922494"/>
              <a:ext cx="304800" cy="1752600"/>
              <a:chOff x="7239000" y="2209800"/>
              <a:chExt cx="703730" cy="3083859"/>
            </a:xfrm>
          </p:grpSpPr>
          <p:sp>
            <p:nvSpPr>
              <p:cNvPr id="530" name="Cross 529">
                <a:extLst>
                  <a:ext uri="{FF2B5EF4-FFF2-40B4-BE49-F238E27FC236}">
                    <a16:creationId xmlns:a16="http://schemas.microsoft.com/office/drawing/2014/main" id="{71C1D07D-AE1E-F4EC-48EC-89ABAF454396}"/>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Cross 530">
                <a:extLst>
                  <a:ext uri="{FF2B5EF4-FFF2-40B4-BE49-F238E27FC236}">
                    <a16:creationId xmlns:a16="http://schemas.microsoft.com/office/drawing/2014/main" id="{E9EF4583-1CE7-3C4F-EACF-C6D34EAF7D2B}"/>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Cross 531">
                <a:extLst>
                  <a:ext uri="{FF2B5EF4-FFF2-40B4-BE49-F238E27FC236}">
                    <a16:creationId xmlns:a16="http://schemas.microsoft.com/office/drawing/2014/main" id="{3A361D55-1E9C-DB63-9F4C-7391764D0E32}"/>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Cross 532">
                <a:extLst>
                  <a:ext uri="{FF2B5EF4-FFF2-40B4-BE49-F238E27FC236}">
                    <a16:creationId xmlns:a16="http://schemas.microsoft.com/office/drawing/2014/main" id="{69CF9D3A-9BA0-3C49-200B-2504FC7E4D31}"/>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Diamond 533">
                <a:extLst>
                  <a:ext uri="{FF2B5EF4-FFF2-40B4-BE49-F238E27FC236}">
                    <a16:creationId xmlns:a16="http://schemas.microsoft.com/office/drawing/2014/main" id="{71C62BE7-2D20-91E6-DCA1-5E81A2B2DB34}"/>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Diamond 534">
                <a:extLst>
                  <a:ext uri="{FF2B5EF4-FFF2-40B4-BE49-F238E27FC236}">
                    <a16:creationId xmlns:a16="http://schemas.microsoft.com/office/drawing/2014/main" id="{CCFC3F07-0DA4-255F-6B1E-0090D410EE76}"/>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Diamond 535">
                <a:extLst>
                  <a:ext uri="{FF2B5EF4-FFF2-40B4-BE49-F238E27FC236}">
                    <a16:creationId xmlns:a16="http://schemas.microsoft.com/office/drawing/2014/main" id="{8BE0EB7F-24EF-A42B-C3BB-1DF2C872F800}"/>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6" name="Group 242">
              <a:extLst>
                <a:ext uri="{FF2B5EF4-FFF2-40B4-BE49-F238E27FC236}">
                  <a16:creationId xmlns:a16="http://schemas.microsoft.com/office/drawing/2014/main" id="{517EA7B6-E60A-77F9-ED9A-BBAEF0A9FC0D}"/>
                </a:ext>
              </a:extLst>
            </p:cNvPr>
            <p:cNvGrpSpPr/>
            <p:nvPr/>
          </p:nvGrpSpPr>
          <p:grpSpPr>
            <a:xfrm>
              <a:off x="4191000" y="2667000"/>
              <a:ext cx="632010" cy="782874"/>
              <a:chOff x="6225990" y="3204849"/>
              <a:chExt cx="1679048" cy="2079845"/>
            </a:xfrm>
          </p:grpSpPr>
          <p:sp>
            <p:nvSpPr>
              <p:cNvPr id="522" name="Oval 521">
                <a:extLst>
                  <a:ext uri="{FF2B5EF4-FFF2-40B4-BE49-F238E27FC236}">
                    <a16:creationId xmlns:a16="http://schemas.microsoft.com/office/drawing/2014/main" id="{1488DE1B-5BBB-FFA7-AFCF-CB576691E56D}"/>
                  </a:ext>
                </a:extLst>
              </p:cNvPr>
              <p:cNvSpPr/>
              <p:nvPr/>
            </p:nvSpPr>
            <p:spPr>
              <a:xfrm rot="2425001" flipH="1">
                <a:off x="7481105" y="3616501"/>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C12F9AF0-769E-257E-A538-5B1C52792BC1}"/>
                  </a:ext>
                </a:extLst>
              </p:cNvPr>
              <p:cNvSpPr/>
              <p:nvPr/>
            </p:nvSpPr>
            <p:spPr>
              <a:xfrm rot="19915053" flipH="1">
                <a:off x="6342678" y="3563436"/>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238">
                <a:extLst>
                  <a:ext uri="{FF2B5EF4-FFF2-40B4-BE49-F238E27FC236}">
                    <a16:creationId xmlns:a16="http://schemas.microsoft.com/office/drawing/2014/main" id="{19F3029E-09DF-B661-D1CD-9C8319D53AB5}"/>
                  </a:ext>
                </a:extLst>
              </p:cNvPr>
              <p:cNvGrpSpPr/>
              <p:nvPr/>
            </p:nvGrpSpPr>
            <p:grpSpPr>
              <a:xfrm>
                <a:off x="6400800" y="3886200"/>
                <a:ext cx="1295400" cy="1398494"/>
                <a:chOff x="5943600" y="3733800"/>
                <a:chExt cx="1295400" cy="1398494"/>
              </a:xfrm>
            </p:grpSpPr>
            <p:sp>
              <p:nvSpPr>
                <p:cNvPr id="527" name="Oval 526">
                  <a:extLst>
                    <a:ext uri="{FF2B5EF4-FFF2-40B4-BE49-F238E27FC236}">
                      <a16:creationId xmlns:a16="http://schemas.microsoft.com/office/drawing/2014/main" id="{A969CD56-2F5C-9C12-B469-8011F93514BE}"/>
                    </a:ext>
                  </a:extLst>
                </p:cNvPr>
                <p:cNvSpPr/>
                <p:nvPr/>
              </p:nvSpPr>
              <p:spPr>
                <a:xfrm>
                  <a:off x="5943600" y="3733800"/>
                  <a:ext cx="12954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Quad Arrow Callout 211">
                  <a:extLst>
                    <a:ext uri="{FF2B5EF4-FFF2-40B4-BE49-F238E27FC236}">
                      <a16:creationId xmlns:a16="http://schemas.microsoft.com/office/drawing/2014/main" id="{69A6543C-E1EC-A8B0-7060-98B74F9161F5}"/>
                    </a:ext>
                  </a:extLst>
                </p:cNvPr>
                <p:cNvSpPr/>
                <p:nvPr/>
              </p:nvSpPr>
              <p:spPr>
                <a:xfrm>
                  <a:off x="5988424" y="3760694"/>
                  <a:ext cx="1219200" cy="1371600"/>
                </a:xfrm>
                <a:prstGeom prst="quadArrowCallou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Lightning Bolt 528">
                  <a:extLst>
                    <a:ext uri="{FF2B5EF4-FFF2-40B4-BE49-F238E27FC236}">
                      <a16:creationId xmlns:a16="http://schemas.microsoft.com/office/drawing/2014/main" id="{C89C3C14-FA44-1D72-9724-33C6AFE66F92}"/>
                    </a:ext>
                  </a:extLst>
                </p:cNvPr>
                <p:cNvSpPr/>
                <p:nvPr/>
              </p:nvSpPr>
              <p:spPr>
                <a:xfrm>
                  <a:off x="6400800" y="4114800"/>
                  <a:ext cx="304800" cy="6858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5" name="Oval 524">
                <a:extLst>
                  <a:ext uri="{FF2B5EF4-FFF2-40B4-BE49-F238E27FC236}">
                    <a16:creationId xmlns:a16="http://schemas.microsoft.com/office/drawing/2014/main" id="{F551AF2E-770E-0E43-D14E-9AFB2E2E447F}"/>
                  </a:ext>
                </a:extLst>
              </p:cNvPr>
              <p:cNvSpPr/>
              <p:nvPr/>
            </p:nvSpPr>
            <p:spPr>
              <a:xfrm rot="21362816" flipH="1">
                <a:off x="6225990" y="324360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C37439B-A355-A085-80CB-5F90FAA65731}"/>
                  </a:ext>
                </a:extLst>
              </p:cNvPr>
              <p:cNvSpPr/>
              <p:nvPr/>
            </p:nvSpPr>
            <p:spPr>
              <a:xfrm rot="21410340" flipH="1">
                <a:off x="7561878" y="320484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244">
              <a:extLst>
                <a:ext uri="{FF2B5EF4-FFF2-40B4-BE49-F238E27FC236}">
                  <a16:creationId xmlns:a16="http://schemas.microsoft.com/office/drawing/2014/main" id="{F6F42850-8D4D-04C9-3F31-AC19B0251EC4}"/>
                </a:ext>
              </a:extLst>
            </p:cNvPr>
            <p:cNvGrpSpPr/>
            <p:nvPr/>
          </p:nvGrpSpPr>
          <p:grpSpPr>
            <a:xfrm rot="3607420">
              <a:off x="4578209" y="3350429"/>
              <a:ext cx="769104" cy="1338257"/>
              <a:chOff x="5583200" y="5363665"/>
              <a:chExt cx="769104" cy="1338257"/>
            </a:xfrm>
          </p:grpSpPr>
          <p:sp>
            <p:nvSpPr>
              <p:cNvPr id="519" name="Cross 518">
                <a:extLst>
                  <a:ext uri="{FF2B5EF4-FFF2-40B4-BE49-F238E27FC236}">
                    <a16:creationId xmlns:a16="http://schemas.microsoft.com/office/drawing/2014/main" id="{2BACF259-B5C3-2ED7-DBD8-99AFF5D5D5FC}"/>
                  </a:ext>
                </a:extLst>
              </p:cNvPr>
              <p:cNvSpPr/>
              <p:nvPr/>
            </p:nvSpPr>
            <p:spPr>
              <a:xfrm rot="19506097" flipH="1">
                <a:off x="5583200" y="5363665"/>
                <a:ext cx="558475" cy="5393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Pentagon 203">
                <a:extLst>
                  <a:ext uri="{FF2B5EF4-FFF2-40B4-BE49-F238E27FC236}">
                    <a16:creationId xmlns:a16="http://schemas.microsoft.com/office/drawing/2014/main" id="{D4DA1F99-C55A-1D03-A90B-4B2962BF6D6E}"/>
                  </a:ext>
                </a:extLst>
              </p:cNvPr>
              <p:cNvSpPr/>
              <p:nvPr/>
            </p:nvSpPr>
            <p:spPr>
              <a:xfrm rot="14117357" flipH="1">
                <a:off x="5800583" y="61502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21" name="Rounded Rectangle 204">
                <a:extLst>
                  <a:ext uri="{FF2B5EF4-FFF2-40B4-BE49-F238E27FC236}">
                    <a16:creationId xmlns:a16="http://schemas.microsoft.com/office/drawing/2014/main" id="{0A3B3DBC-220D-729B-748E-0CD55932F687}"/>
                  </a:ext>
                </a:extLst>
              </p:cNvPr>
              <p:cNvSpPr/>
              <p:nvPr/>
            </p:nvSpPr>
            <p:spPr>
              <a:xfrm rot="19587565">
                <a:off x="5890922" y="5768796"/>
                <a:ext cx="211231" cy="12702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8" name="Oval 497">
              <a:extLst>
                <a:ext uri="{FF2B5EF4-FFF2-40B4-BE49-F238E27FC236}">
                  <a16:creationId xmlns:a16="http://schemas.microsoft.com/office/drawing/2014/main" id="{652E431F-AFF6-CD7C-6A41-37CE21DF4A6F}"/>
                </a:ext>
              </a:extLst>
            </p:cNvPr>
            <p:cNvSpPr/>
            <p:nvPr/>
          </p:nvSpPr>
          <p:spPr>
            <a:xfrm rot="2494481" flipH="1">
              <a:off x="5235417" y="3615953"/>
              <a:ext cx="193612" cy="23569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99" name="Group 258">
              <a:extLst>
                <a:ext uri="{FF2B5EF4-FFF2-40B4-BE49-F238E27FC236}">
                  <a16:creationId xmlns:a16="http://schemas.microsoft.com/office/drawing/2014/main" id="{25D5440B-F017-4C90-1642-5393DF946658}"/>
                </a:ext>
              </a:extLst>
            </p:cNvPr>
            <p:cNvGrpSpPr/>
            <p:nvPr/>
          </p:nvGrpSpPr>
          <p:grpSpPr>
            <a:xfrm>
              <a:off x="4038600" y="1676400"/>
              <a:ext cx="990602" cy="228600"/>
              <a:chOff x="5943598" y="2133600"/>
              <a:chExt cx="1447802" cy="304800"/>
            </a:xfrm>
          </p:grpSpPr>
          <p:sp>
            <p:nvSpPr>
              <p:cNvPr id="510" name="Rectangle 509">
                <a:extLst>
                  <a:ext uri="{FF2B5EF4-FFF2-40B4-BE49-F238E27FC236}">
                    <a16:creationId xmlns:a16="http://schemas.microsoft.com/office/drawing/2014/main" id="{3EBAB517-F6C6-CCBD-6003-7560FAC46079}"/>
                  </a:ext>
                </a:extLst>
              </p:cNvPr>
              <p:cNvSpPr/>
              <p:nvPr/>
            </p:nvSpPr>
            <p:spPr>
              <a:xfrm flipH="1">
                <a:off x="5943598" y="2133600"/>
                <a:ext cx="1447801"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11" name="Group 250">
                <a:extLst>
                  <a:ext uri="{FF2B5EF4-FFF2-40B4-BE49-F238E27FC236}">
                    <a16:creationId xmlns:a16="http://schemas.microsoft.com/office/drawing/2014/main" id="{9D3D0C1D-D618-ED65-9CF5-9FEE448C06E1}"/>
                  </a:ext>
                </a:extLst>
              </p:cNvPr>
              <p:cNvGrpSpPr/>
              <p:nvPr/>
            </p:nvGrpSpPr>
            <p:grpSpPr>
              <a:xfrm rot="5400000">
                <a:off x="6515100" y="1562100"/>
                <a:ext cx="304800" cy="1447800"/>
                <a:chOff x="7239000" y="2209800"/>
                <a:chExt cx="703730" cy="3083859"/>
              </a:xfrm>
            </p:grpSpPr>
            <p:sp>
              <p:nvSpPr>
                <p:cNvPr id="512" name="Cross 511">
                  <a:extLst>
                    <a:ext uri="{FF2B5EF4-FFF2-40B4-BE49-F238E27FC236}">
                      <a16:creationId xmlns:a16="http://schemas.microsoft.com/office/drawing/2014/main" id="{B28CCB8A-04E6-44AD-B30B-81A86ECE2764}"/>
                    </a:ext>
                  </a:extLst>
                </p:cNvPr>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Cross 512">
                  <a:extLst>
                    <a:ext uri="{FF2B5EF4-FFF2-40B4-BE49-F238E27FC236}">
                      <a16:creationId xmlns:a16="http://schemas.microsoft.com/office/drawing/2014/main" id="{B555771E-BBAE-49AF-E001-75E6A8716D89}"/>
                    </a:ext>
                  </a:extLst>
                </p:cNvPr>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Cross 513">
                  <a:extLst>
                    <a:ext uri="{FF2B5EF4-FFF2-40B4-BE49-F238E27FC236}">
                      <a16:creationId xmlns:a16="http://schemas.microsoft.com/office/drawing/2014/main" id="{83590809-00A6-CA01-C56B-7CE58FD2B8EF}"/>
                    </a:ext>
                  </a:extLst>
                </p:cNvPr>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Cross 514">
                  <a:extLst>
                    <a:ext uri="{FF2B5EF4-FFF2-40B4-BE49-F238E27FC236}">
                      <a16:creationId xmlns:a16="http://schemas.microsoft.com/office/drawing/2014/main" id="{38CE7D1A-FDE4-1E61-4481-FB1C00951A16}"/>
                    </a:ext>
                  </a:extLst>
                </p:cNvPr>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Diamond 515">
                  <a:extLst>
                    <a:ext uri="{FF2B5EF4-FFF2-40B4-BE49-F238E27FC236}">
                      <a16:creationId xmlns:a16="http://schemas.microsoft.com/office/drawing/2014/main" id="{6CE97F3E-61B1-3073-4E90-08D51427C8CE}"/>
                    </a:ext>
                  </a:extLst>
                </p:cNvPr>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Diamond 516">
                  <a:extLst>
                    <a:ext uri="{FF2B5EF4-FFF2-40B4-BE49-F238E27FC236}">
                      <a16:creationId xmlns:a16="http://schemas.microsoft.com/office/drawing/2014/main" id="{10D68FA6-EF01-3CCD-5642-36947C6445DA}"/>
                    </a:ext>
                  </a:extLst>
                </p:cNvPr>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Diamond 517">
                  <a:extLst>
                    <a:ext uri="{FF2B5EF4-FFF2-40B4-BE49-F238E27FC236}">
                      <a16:creationId xmlns:a16="http://schemas.microsoft.com/office/drawing/2014/main" id="{0B50E8C7-7FCF-6CDF-4FC7-8C513CEB6E26}"/>
                    </a:ext>
                  </a:extLst>
                </p:cNvPr>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0" name="Group 34">
              <a:extLst>
                <a:ext uri="{FF2B5EF4-FFF2-40B4-BE49-F238E27FC236}">
                  <a16:creationId xmlns:a16="http://schemas.microsoft.com/office/drawing/2014/main" id="{0E798AC0-987D-FFB6-DBAD-BFDED285166C}"/>
                </a:ext>
              </a:extLst>
            </p:cNvPr>
            <p:cNvGrpSpPr/>
            <p:nvPr/>
          </p:nvGrpSpPr>
          <p:grpSpPr>
            <a:xfrm flipH="1">
              <a:off x="4083423" y="5172634"/>
              <a:ext cx="407895" cy="233084"/>
              <a:chOff x="3408217" y="2438400"/>
              <a:chExt cx="1239983" cy="304800"/>
            </a:xfrm>
          </p:grpSpPr>
          <p:sp>
            <p:nvSpPr>
              <p:cNvPr id="501" name="Rectangle 500">
                <a:extLst>
                  <a:ext uri="{FF2B5EF4-FFF2-40B4-BE49-F238E27FC236}">
                    <a16:creationId xmlns:a16="http://schemas.microsoft.com/office/drawing/2014/main" id="{5B240887-F392-402D-C42B-3D0CA81B4DB9}"/>
                  </a:ext>
                </a:extLst>
              </p:cNvPr>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02" name="Group 103">
                <a:extLst>
                  <a:ext uri="{FF2B5EF4-FFF2-40B4-BE49-F238E27FC236}">
                    <a16:creationId xmlns:a16="http://schemas.microsoft.com/office/drawing/2014/main" id="{A1846DD0-6445-915F-B831-CE5007222606}"/>
                  </a:ext>
                </a:extLst>
              </p:cNvPr>
              <p:cNvGrpSpPr/>
              <p:nvPr/>
            </p:nvGrpSpPr>
            <p:grpSpPr>
              <a:xfrm>
                <a:off x="3408217" y="2438400"/>
                <a:ext cx="1228437" cy="304800"/>
                <a:chOff x="457200" y="1600200"/>
                <a:chExt cx="8229600" cy="1752600"/>
              </a:xfrm>
              <a:noFill/>
            </p:grpSpPr>
            <p:sp>
              <p:nvSpPr>
                <p:cNvPr id="503" name="Plaque 502">
                  <a:extLst>
                    <a:ext uri="{FF2B5EF4-FFF2-40B4-BE49-F238E27FC236}">
                      <a16:creationId xmlns:a16="http://schemas.microsoft.com/office/drawing/2014/main" id="{B98DD830-53B2-6E4E-9E6A-32B5E719F805}"/>
                    </a:ext>
                  </a:extLst>
                </p:cNvPr>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Plaque 503">
                  <a:extLst>
                    <a:ext uri="{FF2B5EF4-FFF2-40B4-BE49-F238E27FC236}">
                      <a16:creationId xmlns:a16="http://schemas.microsoft.com/office/drawing/2014/main" id="{D3E92BB1-6BD2-06A3-B90D-DB866592BDED}"/>
                    </a:ext>
                  </a:extLst>
                </p:cNvPr>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Plaque 504">
                  <a:extLst>
                    <a:ext uri="{FF2B5EF4-FFF2-40B4-BE49-F238E27FC236}">
                      <a16:creationId xmlns:a16="http://schemas.microsoft.com/office/drawing/2014/main" id="{B9E1DC14-8C25-44CE-4568-A1702C5E8CBC}"/>
                    </a:ext>
                  </a:extLst>
                </p:cNvPr>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Plaque 505">
                  <a:extLst>
                    <a:ext uri="{FF2B5EF4-FFF2-40B4-BE49-F238E27FC236}">
                      <a16:creationId xmlns:a16="http://schemas.microsoft.com/office/drawing/2014/main" id="{4E8D06CA-36E0-178B-D872-044B01873CB9}"/>
                    </a:ext>
                  </a:extLst>
                </p:cNvPr>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Plaque 506">
                  <a:extLst>
                    <a:ext uri="{FF2B5EF4-FFF2-40B4-BE49-F238E27FC236}">
                      <a16:creationId xmlns:a16="http://schemas.microsoft.com/office/drawing/2014/main" id="{576C9933-80EC-C66C-71D3-700F9C357117}"/>
                    </a:ext>
                  </a:extLst>
                </p:cNvPr>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Plaque 507">
                  <a:extLst>
                    <a:ext uri="{FF2B5EF4-FFF2-40B4-BE49-F238E27FC236}">
                      <a16:creationId xmlns:a16="http://schemas.microsoft.com/office/drawing/2014/main" id="{317D87E9-230D-E622-D394-8F4105EE5A6C}"/>
                    </a:ext>
                  </a:extLst>
                </p:cNvPr>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Plaque 508">
                  <a:extLst>
                    <a:ext uri="{FF2B5EF4-FFF2-40B4-BE49-F238E27FC236}">
                      <a16:creationId xmlns:a16="http://schemas.microsoft.com/office/drawing/2014/main" id="{5A9359EB-C9B9-A622-A272-C0F85A32274C}"/>
                    </a:ext>
                  </a:extLst>
                </p:cNvPr>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78" name="Group 477">
            <a:extLst>
              <a:ext uri="{FF2B5EF4-FFF2-40B4-BE49-F238E27FC236}">
                <a16:creationId xmlns:a16="http://schemas.microsoft.com/office/drawing/2014/main" id="{F81B3EB4-9D2B-6128-75F4-622C22370A34}"/>
              </a:ext>
            </a:extLst>
          </p:cNvPr>
          <p:cNvGrpSpPr/>
          <p:nvPr/>
        </p:nvGrpSpPr>
        <p:grpSpPr>
          <a:xfrm>
            <a:off x="5521571" y="3341345"/>
            <a:ext cx="6087629" cy="3049557"/>
            <a:chOff x="97129" y="523532"/>
            <a:chExt cx="11939583" cy="6223604"/>
          </a:xfrm>
        </p:grpSpPr>
        <p:grpSp>
          <p:nvGrpSpPr>
            <p:cNvPr id="4" name="Group 163">
              <a:extLst>
                <a:ext uri="{FF2B5EF4-FFF2-40B4-BE49-F238E27FC236}">
                  <a16:creationId xmlns:a16="http://schemas.microsoft.com/office/drawing/2014/main" id="{D61D9C1D-346F-8561-A213-FE53EC9CAA19}"/>
                </a:ext>
              </a:extLst>
            </p:cNvPr>
            <p:cNvGrpSpPr/>
            <p:nvPr/>
          </p:nvGrpSpPr>
          <p:grpSpPr>
            <a:xfrm>
              <a:off x="1857675" y="639357"/>
              <a:ext cx="2530766" cy="4816597"/>
              <a:chOff x="2487500" y="1794178"/>
              <a:chExt cx="1224741" cy="3261838"/>
            </a:xfrm>
          </p:grpSpPr>
          <p:sp>
            <p:nvSpPr>
              <p:cNvPr id="12" name="Oval 11">
                <a:extLst>
                  <a:ext uri="{FF2B5EF4-FFF2-40B4-BE49-F238E27FC236}">
                    <a16:creationId xmlns:a16="http://schemas.microsoft.com/office/drawing/2014/main" id="{F8F1850C-08DB-3505-80B4-140BC70384E4}"/>
                  </a:ext>
                </a:extLst>
              </p:cNvPr>
              <p:cNvSpPr/>
              <p:nvPr/>
            </p:nvSpPr>
            <p:spPr>
              <a:xfrm rot="18242526">
                <a:off x="3462395" y="3821603"/>
                <a:ext cx="233602" cy="2660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B8BE6FC-CE7D-487E-F40F-A6C53FB58C67}"/>
                  </a:ext>
                </a:extLst>
              </p:cNvPr>
              <p:cNvSpPr/>
              <p:nvPr/>
            </p:nvSpPr>
            <p:spPr>
              <a:xfrm rot="1434122">
                <a:off x="2487500" y="3714414"/>
                <a:ext cx="187249" cy="4429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anual Operation 166">
                <a:extLst>
                  <a:ext uri="{FF2B5EF4-FFF2-40B4-BE49-F238E27FC236}">
                    <a16:creationId xmlns:a16="http://schemas.microsoft.com/office/drawing/2014/main" id="{2E02D663-5307-8DA6-EFC8-C8740A9C206D}"/>
                  </a:ext>
                </a:extLst>
              </p:cNvPr>
              <p:cNvSpPr/>
              <p:nvPr/>
            </p:nvSpPr>
            <p:spPr>
              <a:xfrm rot="12310857">
                <a:off x="2578069" y="2918098"/>
                <a:ext cx="329120" cy="1146434"/>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167">
                <a:extLst>
                  <a:ext uri="{FF2B5EF4-FFF2-40B4-BE49-F238E27FC236}">
                    <a16:creationId xmlns:a16="http://schemas.microsoft.com/office/drawing/2014/main" id="{1E3D593B-E028-6750-FE87-F40DC602F778}"/>
                  </a:ext>
                </a:extLst>
              </p:cNvPr>
              <p:cNvSpPr/>
              <p:nvPr/>
            </p:nvSpPr>
            <p:spPr>
              <a:xfrm rot="9335504" flipH="1">
                <a:off x="3227034" y="2834822"/>
                <a:ext cx="329120" cy="1169981"/>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CCF55E6B-BCDB-3F6E-5772-C8289AEBD9AC}"/>
                  </a:ext>
                </a:extLst>
              </p:cNvPr>
              <p:cNvSpPr/>
              <p:nvPr/>
            </p:nvSpPr>
            <p:spPr>
              <a:xfrm flipH="1">
                <a:off x="3063678" y="1948152"/>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08AE7C22-3EBD-D2C1-FBED-A2B0C091BDCC}"/>
                  </a:ext>
                </a:extLst>
              </p:cNvPr>
              <p:cNvSpPr/>
              <p:nvPr/>
            </p:nvSpPr>
            <p:spPr>
              <a:xfrm flipH="1">
                <a:off x="2608931" y="2025138"/>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C0D0B88-A821-EB34-8F81-310BDD093C79}"/>
                  </a:ext>
                </a:extLst>
              </p:cNvPr>
              <p:cNvSpPr/>
              <p:nvPr/>
            </p:nvSpPr>
            <p:spPr>
              <a:xfrm rot="20001088">
                <a:off x="2755115" y="4739632"/>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323B19E-66D0-FF3D-CD12-4F4EC73BF167}"/>
                  </a:ext>
                </a:extLst>
              </p:cNvPr>
              <p:cNvSpPr/>
              <p:nvPr/>
            </p:nvSpPr>
            <p:spPr>
              <a:xfrm rot="1608598">
                <a:off x="3039388" y="4663084"/>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a:extLst>
                  <a:ext uri="{FF2B5EF4-FFF2-40B4-BE49-F238E27FC236}">
                    <a16:creationId xmlns:a16="http://schemas.microsoft.com/office/drawing/2014/main" id="{6653D4D3-77AF-900C-14BF-CAC2926BB37A}"/>
                  </a:ext>
                </a:extLst>
              </p:cNvPr>
              <p:cNvSpPr/>
              <p:nvPr/>
            </p:nvSpPr>
            <p:spPr>
              <a:xfrm rot="10800000">
                <a:off x="2722617" y="2871994"/>
                <a:ext cx="682122" cy="1924672"/>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Extract 39">
                <a:extLst>
                  <a:ext uri="{FF2B5EF4-FFF2-40B4-BE49-F238E27FC236}">
                    <a16:creationId xmlns:a16="http://schemas.microsoft.com/office/drawing/2014/main" id="{D9E25D9F-91FA-40F2-9D15-B301E0B56EFF}"/>
                  </a:ext>
                </a:extLst>
              </p:cNvPr>
              <p:cNvSpPr/>
              <p:nvPr/>
            </p:nvSpPr>
            <p:spPr>
              <a:xfrm rot="10800000">
                <a:off x="2906522" y="2999602"/>
                <a:ext cx="327686" cy="488287"/>
              </a:xfrm>
              <a:prstGeom prst="flowChartExtra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50">
                <a:extLst>
                  <a:ext uri="{FF2B5EF4-FFF2-40B4-BE49-F238E27FC236}">
                    <a16:creationId xmlns:a16="http://schemas.microsoft.com/office/drawing/2014/main" id="{A6036E57-E427-E26A-C498-4E4BEEAFD578}"/>
                  </a:ext>
                </a:extLst>
              </p:cNvPr>
              <p:cNvSpPr/>
              <p:nvPr/>
            </p:nvSpPr>
            <p:spPr>
              <a:xfrm rot="1691852">
                <a:off x="2977083" y="2833315"/>
                <a:ext cx="84841" cy="1735677"/>
              </a:xfrm>
              <a:prstGeom prst="roundRect">
                <a:avLst>
                  <a:gd name="adj" fmla="val 24929"/>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entagon 175">
                <a:extLst>
                  <a:ext uri="{FF2B5EF4-FFF2-40B4-BE49-F238E27FC236}">
                    <a16:creationId xmlns:a16="http://schemas.microsoft.com/office/drawing/2014/main" id="{6DB93C93-3C12-DF8B-D77D-29C5B03907DA}"/>
                  </a:ext>
                </a:extLst>
              </p:cNvPr>
              <p:cNvSpPr/>
              <p:nvPr/>
            </p:nvSpPr>
            <p:spPr>
              <a:xfrm rot="5400000">
                <a:off x="2553103" y="4293441"/>
                <a:ext cx="506215" cy="280874"/>
              </a:xfrm>
              <a:prstGeom prst="homePlat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4AB3F55-29D4-7747-CA6B-2720FFA1C8B2}"/>
                  </a:ext>
                </a:extLst>
              </p:cNvPr>
              <p:cNvSpPr/>
              <p:nvPr/>
            </p:nvSpPr>
            <p:spPr>
              <a:xfrm>
                <a:off x="2665774" y="4180769"/>
                <a:ext cx="280874" cy="126553"/>
              </a:xfrm>
              <a:prstGeom prst="rect">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62">
                <a:extLst>
                  <a:ext uri="{FF2B5EF4-FFF2-40B4-BE49-F238E27FC236}">
                    <a16:creationId xmlns:a16="http://schemas.microsoft.com/office/drawing/2014/main" id="{D58935D6-EDA0-0BCF-3B5D-0CBFE10844B3}"/>
                  </a:ext>
                </a:extLst>
              </p:cNvPr>
              <p:cNvSpPr/>
              <p:nvPr/>
            </p:nvSpPr>
            <p:spPr>
              <a:xfrm>
                <a:off x="2766086" y="1923897"/>
                <a:ext cx="608560" cy="12560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a:extLst>
                  <a:ext uri="{FF2B5EF4-FFF2-40B4-BE49-F238E27FC236}">
                    <a16:creationId xmlns:a16="http://schemas.microsoft.com/office/drawing/2014/main" id="{86D53CDD-46BA-61E9-DF1E-97FB9948DCD6}"/>
                  </a:ext>
                </a:extLst>
              </p:cNvPr>
              <p:cNvSpPr/>
              <p:nvPr/>
            </p:nvSpPr>
            <p:spPr>
              <a:xfrm flipH="1">
                <a:off x="2722617" y="1794178"/>
                <a:ext cx="738965"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79">
                <a:extLst>
                  <a:ext uri="{FF2B5EF4-FFF2-40B4-BE49-F238E27FC236}">
                    <a16:creationId xmlns:a16="http://schemas.microsoft.com/office/drawing/2014/main" id="{0A4E94AC-F8AD-CE9A-70B0-A64749E8C33B}"/>
                  </a:ext>
                </a:extLst>
              </p:cNvPr>
              <p:cNvSpPr/>
              <p:nvPr/>
            </p:nvSpPr>
            <p:spPr>
              <a:xfrm>
                <a:off x="2666999" y="2179112"/>
                <a:ext cx="838199" cy="106888"/>
              </a:xfrm>
              <a:prstGeom prst="roundRect">
                <a:avLst/>
              </a:prstGeom>
              <a:solidFill>
                <a:srgbClr val="D894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180">
                <a:extLst>
                  <a:ext uri="{FF2B5EF4-FFF2-40B4-BE49-F238E27FC236}">
                    <a16:creationId xmlns:a16="http://schemas.microsoft.com/office/drawing/2014/main" id="{4CEA1483-5B7F-ED81-C684-EBB9177A4A18}"/>
                  </a:ext>
                </a:extLst>
              </p:cNvPr>
              <p:cNvSpPr/>
              <p:nvPr/>
            </p:nvSpPr>
            <p:spPr>
              <a:xfrm>
                <a:off x="2893147" y="2795007"/>
                <a:ext cx="341061" cy="692882"/>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FADD25B-67D9-C80D-5199-F63D2F9E40C4}"/>
                  </a:ext>
                </a:extLst>
              </p:cNvPr>
              <p:cNvSpPr/>
              <p:nvPr/>
            </p:nvSpPr>
            <p:spPr>
              <a:xfrm rot="15944673">
                <a:off x="3023178" y="2868845"/>
                <a:ext cx="135360" cy="1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227">
              <a:extLst>
                <a:ext uri="{FF2B5EF4-FFF2-40B4-BE49-F238E27FC236}">
                  <a16:creationId xmlns:a16="http://schemas.microsoft.com/office/drawing/2014/main" id="{A8051069-1F4B-B767-B913-064CED18F348}"/>
                </a:ext>
              </a:extLst>
            </p:cNvPr>
            <p:cNvGrpSpPr/>
            <p:nvPr/>
          </p:nvGrpSpPr>
          <p:grpSpPr>
            <a:xfrm>
              <a:off x="8147265" y="1215618"/>
              <a:ext cx="2293907" cy="4027981"/>
              <a:chOff x="1162092" y="1981200"/>
              <a:chExt cx="1654648" cy="3200400"/>
            </a:xfrm>
          </p:grpSpPr>
          <p:sp>
            <p:nvSpPr>
              <p:cNvPr id="50" name="Rounded Rectangle 456">
                <a:extLst>
                  <a:ext uri="{FF2B5EF4-FFF2-40B4-BE49-F238E27FC236}">
                    <a16:creationId xmlns:a16="http://schemas.microsoft.com/office/drawing/2014/main" id="{57EFA41D-FA16-6D0E-9280-DFB9C3E83607}"/>
                  </a:ext>
                </a:extLst>
              </p:cNvPr>
              <p:cNvSpPr/>
              <p:nvPr/>
            </p:nvSpPr>
            <p:spPr>
              <a:xfrm>
                <a:off x="1447800" y="1981200"/>
                <a:ext cx="1066800" cy="1295400"/>
              </a:xfrm>
              <a:prstGeom prst="roundRect">
                <a:avLst>
                  <a:gd name="adj" fmla="val 2170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5D232D0-0E9C-6B0C-A53D-07D5432135FA}"/>
                  </a:ext>
                </a:extLst>
              </p:cNvPr>
              <p:cNvSpPr/>
              <p:nvPr/>
            </p:nvSpPr>
            <p:spPr>
              <a:xfrm rot="1721187">
                <a:off x="1162092" y="3621683"/>
                <a:ext cx="288203" cy="4707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35495ADA-6468-DFA7-F70A-C57E6EDD0613}"/>
                  </a:ext>
                </a:extLst>
              </p:cNvPr>
              <p:cNvSpPr/>
              <p:nvPr/>
            </p:nvSpPr>
            <p:spPr>
              <a:xfrm rot="1442139">
                <a:off x="1228182" y="2754012"/>
                <a:ext cx="508542" cy="1160520"/>
              </a:xfrm>
              <a:prstGeom prst="trapezoid">
                <a:avLst>
                  <a:gd name="adj" fmla="val 3879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219F580-9FB9-1936-A59F-0FFF41085C11}"/>
                  </a:ext>
                </a:extLst>
              </p:cNvPr>
              <p:cNvSpPr/>
              <p:nvPr/>
            </p:nvSpPr>
            <p:spPr>
              <a:xfrm rot="6128217">
                <a:off x="2054582" y="4798623"/>
                <a:ext cx="330499" cy="435455"/>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53D9A35-6334-3B14-AB23-FB6A4B2E424D}"/>
                  </a:ext>
                </a:extLst>
              </p:cNvPr>
              <p:cNvSpPr/>
              <p:nvPr/>
            </p:nvSpPr>
            <p:spPr>
              <a:xfrm rot="4472555">
                <a:off x="1648326" y="4786955"/>
                <a:ext cx="302769" cy="45767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2186192E-18B5-C89F-4175-9C88E3564091}"/>
                  </a:ext>
                </a:extLst>
              </p:cNvPr>
              <p:cNvSpPr/>
              <p:nvPr/>
            </p:nvSpPr>
            <p:spPr>
              <a:xfrm>
                <a:off x="1319859" y="2785067"/>
                <a:ext cx="1401741" cy="219141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7E11ADED-6006-5666-E510-2647C1285543}"/>
                  </a:ext>
                </a:extLst>
              </p:cNvPr>
              <p:cNvSpPr/>
              <p:nvPr/>
            </p:nvSpPr>
            <p:spPr>
              <a:xfrm rot="334084">
                <a:off x="1447511" y="271874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74C4173-C364-E04D-AE60-E9EF6A82130D}"/>
                  </a:ext>
                </a:extLst>
              </p:cNvPr>
              <p:cNvSpPr/>
              <p:nvPr/>
            </p:nvSpPr>
            <p:spPr>
              <a:xfrm rot="20226769">
                <a:off x="2509200" y="3624422"/>
                <a:ext cx="307540" cy="4263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4F863470-892D-2800-EF6E-1E002513CD39}"/>
                  </a:ext>
                </a:extLst>
              </p:cNvPr>
              <p:cNvSpPr/>
              <p:nvPr/>
            </p:nvSpPr>
            <p:spPr>
              <a:xfrm rot="20249249">
                <a:off x="2214534" y="2679601"/>
                <a:ext cx="539856" cy="1261795"/>
              </a:xfrm>
              <a:prstGeom prst="trapezoid">
                <a:avLst>
                  <a:gd name="adj" fmla="val 3637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4ECF7819-753A-2E35-A8FF-9E71296F48CC}"/>
                  </a:ext>
                </a:extLst>
              </p:cNvPr>
              <p:cNvSpPr/>
              <p:nvPr/>
            </p:nvSpPr>
            <p:spPr>
              <a:xfrm rot="21277925">
                <a:off x="2177698" y="271518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41E3C1E0-0903-0694-4F10-B5F62720534E}"/>
                  </a:ext>
                </a:extLst>
              </p:cNvPr>
              <p:cNvSpPr/>
              <p:nvPr/>
            </p:nvSpPr>
            <p:spPr>
              <a:xfrm rot="10800000">
                <a:off x="1752600" y="2514600"/>
                <a:ext cx="457200" cy="1066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239">
                <a:extLst>
                  <a:ext uri="{FF2B5EF4-FFF2-40B4-BE49-F238E27FC236}">
                    <a16:creationId xmlns:a16="http://schemas.microsoft.com/office/drawing/2014/main" id="{2868A983-D78C-F431-AF8B-8A3ECCE4161D}"/>
                  </a:ext>
                </a:extLst>
              </p:cNvPr>
              <p:cNvSpPr/>
              <p:nvPr/>
            </p:nvSpPr>
            <p:spPr>
              <a:xfrm>
                <a:off x="1447800" y="2057400"/>
                <a:ext cx="1024349" cy="8996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262">
                <a:extLst>
                  <a:ext uri="{FF2B5EF4-FFF2-40B4-BE49-F238E27FC236}">
                    <a16:creationId xmlns:a16="http://schemas.microsoft.com/office/drawing/2014/main" id="{B997FBAC-D6CD-64E4-DBF8-5A1254A659E0}"/>
                  </a:ext>
                </a:extLst>
              </p:cNvPr>
              <p:cNvGrpSpPr/>
              <p:nvPr/>
            </p:nvGrpSpPr>
            <p:grpSpPr>
              <a:xfrm rot="21394856">
                <a:off x="1600200" y="2819400"/>
                <a:ext cx="838200" cy="1219200"/>
                <a:chOff x="5791200" y="3429000"/>
                <a:chExt cx="2590800" cy="2057400"/>
              </a:xfrm>
            </p:grpSpPr>
            <p:sp>
              <p:nvSpPr>
                <p:cNvPr id="78" name="Oval 77">
                  <a:extLst>
                    <a:ext uri="{FF2B5EF4-FFF2-40B4-BE49-F238E27FC236}">
                      <a16:creationId xmlns:a16="http://schemas.microsoft.com/office/drawing/2014/main" id="{F701B96F-C56B-1D4D-A06B-B55D6D8A9DF0}"/>
                    </a:ext>
                  </a:extLst>
                </p:cNvPr>
                <p:cNvSpPr/>
                <p:nvPr/>
              </p:nvSpPr>
              <p:spPr>
                <a:xfrm>
                  <a:off x="6858000" y="5105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3A7FD8C-5A5A-345C-54AF-F21D5A5C44BE}"/>
                    </a:ext>
                  </a:extLst>
                </p:cNvPr>
                <p:cNvSpPr/>
                <p:nvPr/>
              </p:nvSpPr>
              <p:spPr>
                <a:xfrm>
                  <a:off x="7521388" y="3989294"/>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6C189DB-B71C-63D2-09D7-45A6BCA4074C}"/>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259">
                  <a:extLst>
                    <a:ext uri="{FF2B5EF4-FFF2-40B4-BE49-F238E27FC236}">
                      <a16:creationId xmlns:a16="http://schemas.microsoft.com/office/drawing/2014/main" id="{99FAB39D-3D95-741E-2A78-24150449C536}"/>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a:extLst>
                    <a:ext uri="{FF2B5EF4-FFF2-40B4-BE49-F238E27FC236}">
                      <a16:creationId xmlns:a16="http://schemas.microsoft.com/office/drawing/2014/main" id="{BEEA3E30-0A05-E797-198D-D5331C44D70F}"/>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laque 82">
                  <a:extLst>
                    <a:ext uri="{FF2B5EF4-FFF2-40B4-BE49-F238E27FC236}">
                      <a16:creationId xmlns:a16="http://schemas.microsoft.com/office/drawing/2014/main" id="{A0AE3208-F860-11BA-0769-79A45C3B3FA6}"/>
                    </a:ext>
                  </a:extLst>
                </p:cNvPr>
                <p:cNvSpPr/>
                <p:nvPr/>
              </p:nvSpPr>
              <p:spPr>
                <a:xfrm>
                  <a:off x="6705600" y="4419600"/>
                  <a:ext cx="762000" cy="609600"/>
                </a:xfrm>
                <a:prstGeom prst="plaque">
                  <a:avLst>
                    <a:gd name="adj" fmla="val 31373"/>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a:extLst>
                    <a:ext uri="{FF2B5EF4-FFF2-40B4-BE49-F238E27FC236}">
                      <a16:creationId xmlns:a16="http://schemas.microsoft.com/office/drawing/2014/main" id="{370F0DC4-188E-B362-75B7-ECB62AB8BFB1}"/>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laque 84">
                  <a:extLst>
                    <a:ext uri="{FF2B5EF4-FFF2-40B4-BE49-F238E27FC236}">
                      <a16:creationId xmlns:a16="http://schemas.microsoft.com/office/drawing/2014/main" id="{119DF553-BB68-E5AF-0AF2-134953E25DE2}"/>
                    </a:ext>
                  </a:extLst>
                </p:cNvPr>
                <p:cNvSpPr/>
                <p:nvPr/>
              </p:nvSpPr>
              <p:spPr>
                <a:xfrm>
                  <a:off x="6880412" y="4598895"/>
                  <a:ext cx="381000" cy="228600"/>
                </a:xfrm>
                <a:prstGeom prst="plaque">
                  <a:avLst>
                    <a:gd name="adj" fmla="val 5000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ross 85">
                  <a:extLst>
                    <a:ext uri="{FF2B5EF4-FFF2-40B4-BE49-F238E27FC236}">
                      <a16:creationId xmlns:a16="http://schemas.microsoft.com/office/drawing/2014/main" id="{0036E470-CB9A-D3F5-862B-D4AD69DFED64}"/>
                    </a:ext>
                  </a:extLst>
                </p:cNvPr>
                <p:cNvSpPr/>
                <p:nvPr/>
              </p:nvSpPr>
              <p:spPr>
                <a:xfrm rot="2912150">
                  <a:off x="7269746" y="4180322"/>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9D781349-75E7-ED8E-5461-54FD970EF7CE}"/>
                    </a:ext>
                  </a:extLst>
                </p:cNvPr>
                <p:cNvSpPr/>
                <p:nvPr/>
              </p:nvSpPr>
              <p:spPr>
                <a:xfrm>
                  <a:off x="8001000" y="3536576"/>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ross 87">
                  <a:extLst>
                    <a:ext uri="{FF2B5EF4-FFF2-40B4-BE49-F238E27FC236}">
                      <a16:creationId xmlns:a16="http://schemas.microsoft.com/office/drawing/2014/main" id="{12B9C79E-4310-1F89-4E82-AE2B0AE602C5}"/>
                    </a:ext>
                  </a:extLst>
                </p:cNvPr>
                <p:cNvSpPr/>
                <p:nvPr/>
              </p:nvSpPr>
              <p:spPr>
                <a:xfrm rot="3015041">
                  <a:off x="7771805" y="3737959"/>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ross 88">
                  <a:extLst>
                    <a:ext uri="{FF2B5EF4-FFF2-40B4-BE49-F238E27FC236}">
                      <a16:creationId xmlns:a16="http://schemas.microsoft.com/office/drawing/2014/main" id="{F8F94168-C896-CE90-8ECA-6DD1EC3740FE}"/>
                    </a:ext>
                  </a:extLst>
                </p:cNvPr>
                <p:cNvSpPr/>
                <p:nvPr/>
              </p:nvSpPr>
              <p:spPr>
                <a:xfrm rot="19064530">
                  <a:off x="7190821" y="4945498"/>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ross 91">
                  <a:extLst>
                    <a:ext uri="{FF2B5EF4-FFF2-40B4-BE49-F238E27FC236}">
                      <a16:creationId xmlns:a16="http://schemas.microsoft.com/office/drawing/2014/main" id="{FC299799-FDCE-5D6B-6584-E42CED2A3468}"/>
                    </a:ext>
                  </a:extLst>
                </p:cNvPr>
                <p:cNvSpPr/>
                <p:nvPr/>
              </p:nvSpPr>
              <p:spPr>
                <a:xfrm rot="13429195">
                  <a:off x="6582231" y="494504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ounded Rectangle 469">
                <a:extLst>
                  <a:ext uri="{FF2B5EF4-FFF2-40B4-BE49-F238E27FC236}">
                    <a16:creationId xmlns:a16="http://schemas.microsoft.com/office/drawing/2014/main" id="{49148D94-3AB9-909C-54CD-902B15F11F2F}"/>
                  </a:ext>
                </a:extLst>
              </p:cNvPr>
              <p:cNvSpPr/>
              <p:nvPr/>
            </p:nvSpPr>
            <p:spPr>
              <a:xfrm>
                <a:off x="1600200" y="2057400"/>
                <a:ext cx="685800" cy="304800"/>
              </a:xfrm>
              <a:prstGeom prst="roundRect">
                <a:avLst>
                  <a:gd name="adj" fmla="val 2170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277">
                <a:extLst>
                  <a:ext uri="{FF2B5EF4-FFF2-40B4-BE49-F238E27FC236}">
                    <a16:creationId xmlns:a16="http://schemas.microsoft.com/office/drawing/2014/main" id="{8D733097-91C9-CD1C-89A5-76A61FC9DDB5}"/>
                  </a:ext>
                </a:extLst>
              </p:cNvPr>
              <p:cNvGrpSpPr/>
              <p:nvPr/>
            </p:nvGrpSpPr>
            <p:grpSpPr>
              <a:xfrm>
                <a:off x="1461247" y="2030506"/>
                <a:ext cx="1008891" cy="381000"/>
                <a:chOff x="4571999" y="4092557"/>
                <a:chExt cx="2958353" cy="1117199"/>
              </a:xfrm>
            </p:grpSpPr>
            <p:sp>
              <p:nvSpPr>
                <p:cNvPr id="66" name="Plaque 65">
                  <a:extLst>
                    <a:ext uri="{FF2B5EF4-FFF2-40B4-BE49-F238E27FC236}">
                      <a16:creationId xmlns:a16="http://schemas.microsoft.com/office/drawing/2014/main" id="{000DB093-B17F-77B2-5FF1-871D0D483560}"/>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269">
                  <a:extLst>
                    <a:ext uri="{FF2B5EF4-FFF2-40B4-BE49-F238E27FC236}">
                      <a16:creationId xmlns:a16="http://schemas.microsoft.com/office/drawing/2014/main" id="{E961B89C-E7C0-0D64-24FB-4F393F94ED42}"/>
                    </a:ext>
                  </a:extLst>
                </p:cNvPr>
                <p:cNvGrpSpPr/>
                <p:nvPr/>
              </p:nvGrpSpPr>
              <p:grpSpPr>
                <a:xfrm rot="18712249">
                  <a:off x="4850071" y="4056498"/>
                  <a:ext cx="1094819" cy="1211697"/>
                  <a:chOff x="5791200" y="3429000"/>
                  <a:chExt cx="1094819" cy="1211697"/>
                </a:xfrm>
              </p:grpSpPr>
              <p:sp>
                <p:nvSpPr>
                  <p:cNvPr id="74" name="Oval 73">
                    <a:extLst>
                      <a:ext uri="{FF2B5EF4-FFF2-40B4-BE49-F238E27FC236}">
                        <a16:creationId xmlns:a16="http://schemas.microsoft.com/office/drawing/2014/main" id="{5A4F963E-5113-DA42-D4AD-A94D110E319A}"/>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23B6AD5-167E-C6AF-00EB-EF534BDD1C52}"/>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ross 75">
                    <a:extLst>
                      <a:ext uri="{FF2B5EF4-FFF2-40B4-BE49-F238E27FC236}">
                        <a16:creationId xmlns:a16="http://schemas.microsoft.com/office/drawing/2014/main" id="{94373E1B-B30D-4EDC-03C1-5BAF8CD0F51E}"/>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ross 76">
                    <a:extLst>
                      <a:ext uri="{FF2B5EF4-FFF2-40B4-BE49-F238E27FC236}">
                        <a16:creationId xmlns:a16="http://schemas.microsoft.com/office/drawing/2014/main" id="{D0B0F2DA-FC0F-7D82-F20C-9DFA61D87244}"/>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274">
                  <a:extLst>
                    <a:ext uri="{FF2B5EF4-FFF2-40B4-BE49-F238E27FC236}">
                      <a16:creationId xmlns:a16="http://schemas.microsoft.com/office/drawing/2014/main" id="{ECBABF6A-ADCB-A89E-7E8E-EA1979879F40}"/>
                    </a:ext>
                  </a:extLst>
                </p:cNvPr>
                <p:cNvGrpSpPr/>
                <p:nvPr/>
              </p:nvGrpSpPr>
              <p:grpSpPr>
                <a:xfrm rot="7932257">
                  <a:off x="6181165" y="4034118"/>
                  <a:ext cx="1094819" cy="1211697"/>
                  <a:chOff x="5791200" y="3429000"/>
                  <a:chExt cx="1094819" cy="1211697"/>
                </a:xfrm>
              </p:grpSpPr>
              <p:sp>
                <p:nvSpPr>
                  <p:cNvPr id="70" name="Oval 69">
                    <a:extLst>
                      <a:ext uri="{FF2B5EF4-FFF2-40B4-BE49-F238E27FC236}">
                        <a16:creationId xmlns:a16="http://schemas.microsoft.com/office/drawing/2014/main" id="{B0430F72-82BA-86A4-CCA6-B71A4F7E8D9B}"/>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EF05B8E-C965-7B9F-6C92-3C1D6ED5D356}"/>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ross 250">
                    <a:extLst>
                      <a:ext uri="{FF2B5EF4-FFF2-40B4-BE49-F238E27FC236}">
                        <a16:creationId xmlns:a16="http://schemas.microsoft.com/office/drawing/2014/main" id="{1C9D1329-EB5B-2F09-5262-8702B8877F17}"/>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ross 251">
                    <a:extLst>
                      <a:ext uri="{FF2B5EF4-FFF2-40B4-BE49-F238E27FC236}">
                        <a16:creationId xmlns:a16="http://schemas.microsoft.com/office/drawing/2014/main" id="{19F6B914-258E-1D4F-E712-20FD98EAD1CF}"/>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a:extLst>
                    <a:ext uri="{FF2B5EF4-FFF2-40B4-BE49-F238E27FC236}">
                      <a16:creationId xmlns:a16="http://schemas.microsoft.com/office/drawing/2014/main" id="{664EB168-C6BC-D7E4-E0B3-6CE473F06DB1}"/>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ounded Rectangle 471">
                <a:extLst>
                  <a:ext uri="{FF2B5EF4-FFF2-40B4-BE49-F238E27FC236}">
                    <a16:creationId xmlns:a16="http://schemas.microsoft.com/office/drawing/2014/main" id="{290AEDCB-3BAC-9273-8303-AED93A771C1D}"/>
                  </a:ext>
                </a:extLst>
              </p:cNvPr>
              <p:cNvSpPr/>
              <p:nvPr/>
            </p:nvSpPr>
            <p:spPr>
              <a:xfrm>
                <a:off x="1600200" y="1981200"/>
                <a:ext cx="762000" cy="152400"/>
              </a:xfrm>
              <a:prstGeom prst="roundRect">
                <a:avLst>
                  <a:gd name="adj" fmla="val 21709"/>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269">
              <a:extLst>
                <a:ext uri="{FF2B5EF4-FFF2-40B4-BE49-F238E27FC236}">
                  <a16:creationId xmlns:a16="http://schemas.microsoft.com/office/drawing/2014/main" id="{3E41DB28-A782-066D-9CB1-5807A99920BE}"/>
                </a:ext>
              </a:extLst>
            </p:cNvPr>
            <p:cNvGrpSpPr/>
            <p:nvPr/>
          </p:nvGrpSpPr>
          <p:grpSpPr>
            <a:xfrm>
              <a:off x="4193041" y="527494"/>
              <a:ext cx="2905616" cy="4807592"/>
              <a:chOff x="5856667" y="630878"/>
              <a:chExt cx="2137669" cy="3941122"/>
            </a:xfrm>
          </p:grpSpPr>
          <p:sp>
            <p:nvSpPr>
              <p:cNvPr id="94" name="Rounded Rectangle 270">
                <a:extLst>
                  <a:ext uri="{FF2B5EF4-FFF2-40B4-BE49-F238E27FC236}">
                    <a16:creationId xmlns:a16="http://schemas.microsoft.com/office/drawing/2014/main" id="{B28AD55A-90A2-8288-3201-2697BBE24B0F}"/>
                  </a:ext>
                </a:extLst>
              </p:cNvPr>
              <p:cNvSpPr/>
              <p:nvPr/>
            </p:nvSpPr>
            <p:spPr>
              <a:xfrm>
                <a:off x="6400800" y="762000"/>
                <a:ext cx="1143000" cy="1676400"/>
              </a:xfrm>
              <a:prstGeom prst="roundRect">
                <a:avLst>
                  <a:gd name="adj" fmla="val 24717"/>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452">
                <a:extLst>
                  <a:ext uri="{FF2B5EF4-FFF2-40B4-BE49-F238E27FC236}">
                    <a16:creationId xmlns:a16="http://schemas.microsoft.com/office/drawing/2014/main" id="{D8A65198-7421-81E2-BF4E-A7CEDAB77523}"/>
                  </a:ext>
                </a:extLst>
              </p:cNvPr>
              <p:cNvGrpSpPr/>
              <p:nvPr/>
            </p:nvGrpSpPr>
            <p:grpSpPr>
              <a:xfrm>
                <a:off x="5856667" y="1743998"/>
                <a:ext cx="2137669" cy="2828002"/>
                <a:chOff x="5856667" y="1743998"/>
                <a:chExt cx="2137669" cy="2828002"/>
              </a:xfrm>
            </p:grpSpPr>
            <p:sp>
              <p:nvSpPr>
                <p:cNvPr id="313" name="Oval 312">
                  <a:extLst>
                    <a:ext uri="{FF2B5EF4-FFF2-40B4-BE49-F238E27FC236}">
                      <a16:creationId xmlns:a16="http://schemas.microsoft.com/office/drawing/2014/main" id="{F7AF8673-5709-F918-3009-3AFF37EFDFB6}"/>
                    </a:ext>
                  </a:extLst>
                </p:cNvPr>
                <p:cNvSpPr/>
                <p:nvPr/>
              </p:nvSpPr>
              <p:spPr>
                <a:xfrm rot="18968439">
                  <a:off x="7629734" y="2707566"/>
                  <a:ext cx="364602"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8F5E24CB-4272-556A-E32D-45BEEBC320D7}"/>
                    </a:ext>
                  </a:extLst>
                </p:cNvPr>
                <p:cNvSpPr/>
                <p:nvPr/>
              </p:nvSpPr>
              <p:spPr>
                <a:xfrm rot="2122256">
                  <a:off x="5856667" y="2724019"/>
                  <a:ext cx="393031"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65276016-8901-9CEA-12F8-976466ACFDF4}"/>
                    </a:ext>
                  </a:extLst>
                </p:cNvPr>
                <p:cNvSpPr/>
                <p:nvPr/>
              </p:nvSpPr>
              <p:spPr>
                <a:xfrm>
                  <a:off x="6485022" y="4018695"/>
                  <a:ext cx="478011" cy="519293"/>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93070C8C-D7E0-E449-3AE4-0041A7A73F9A}"/>
                    </a:ext>
                  </a:extLst>
                </p:cNvPr>
                <p:cNvSpPr/>
                <p:nvPr/>
              </p:nvSpPr>
              <p:spPr>
                <a:xfrm rot="19974777">
                  <a:off x="7020697" y="4018695"/>
                  <a:ext cx="418829" cy="5533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316">
                  <a:extLst>
                    <a:ext uri="{FF2B5EF4-FFF2-40B4-BE49-F238E27FC236}">
                      <a16:creationId xmlns:a16="http://schemas.microsoft.com/office/drawing/2014/main" id="{AB94ED84-0014-B7B6-673F-BA545E23B5F4}"/>
                    </a:ext>
                  </a:extLst>
                </p:cNvPr>
                <p:cNvSpPr/>
                <p:nvPr/>
              </p:nvSpPr>
              <p:spPr>
                <a:xfrm rot="1996156">
                  <a:off x="5961684" y="2022003"/>
                  <a:ext cx="744108"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rapezoid 317">
                  <a:extLst>
                    <a:ext uri="{FF2B5EF4-FFF2-40B4-BE49-F238E27FC236}">
                      <a16:creationId xmlns:a16="http://schemas.microsoft.com/office/drawing/2014/main" id="{0D3687C0-9282-4CF0-0E73-22017743D5B3}"/>
                    </a:ext>
                  </a:extLst>
                </p:cNvPr>
                <p:cNvSpPr/>
                <p:nvPr/>
              </p:nvSpPr>
              <p:spPr>
                <a:xfrm rot="2041752">
                  <a:off x="6107395" y="1769346"/>
                  <a:ext cx="739715" cy="1175475"/>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318">
                  <a:extLst>
                    <a:ext uri="{FF2B5EF4-FFF2-40B4-BE49-F238E27FC236}">
                      <a16:creationId xmlns:a16="http://schemas.microsoft.com/office/drawing/2014/main" id="{8E06865E-5F89-2F1C-88F7-C8EF5A18C3B5}"/>
                    </a:ext>
                  </a:extLst>
                </p:cNvPr>
                <p:cNvSpPr/>
                <p:nvPr/>
              </p:nvSpPr>
              <p:spPr>
                <a:xfrm rot="19870960">
                  <a:off x="7188447" y="2025239"/>
                  <a:ext cx="698941"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a:extLst>
                    <a:ext uri="{FF2B5EF4-FFF2-40B4-BE49-F238E27FC236}">
                      <a16:creationId xmlns:a16="http://schemas.microsoft.com/office/drawing/2014/main" id="{69BD95B7-8417-DF63-8401-05936D5E2E83}"/>
                    </a:ext>
                  </a:extLst>
                </p:cNvPr>
                <p:cNvSpPr/>
                <p:nvPr/>
              </p:nvSpPr>
              <p:spPr>
                <a:xfrm rot="20036208">
                  <a:off x="7040058" y="1846851"/>
                  <a:ext cx="739715" cy="1108031"/>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a:extLst>
                    <a:ext uri="{FF2B5EF4-FFF2-40B4-BE49-F238E27FC236}">
                      <a16:creationId xmlns:a16="http://schemas.microsoft.com/office/drawing/2014/main" id="{C295C8E0-5DF7-51F0-8AFE-D2DA3429785D}"/>
                    </a:ext>
                  </a:extLst>
                </p:cNvPr>
                <p:cNvSpPr/>
                <p:nvPr/>
              </p:nvSpPr>
              <p:spPr>
                <a:xfrm>
                  <a:off x="6428873" y="1928433"/>
                  <a:ext cx="1066800" cy="2336175"/>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106473EE-5C1F-5EE4-67AB-F8BAB911E2F8}"/>
                    </a:ext>
                  </a:extLst>
                </p:cNvPr>
                <p:cNvSpPr/>
                <p:nvPr/>
              </p:nvSpPr>
              <p:spPr>
                <a:xfrm>
                  <a:off x="6724338" y="1743998"/>
                  <a:ext cx="441814" cy="3896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302">
                  <a:extLst>
                    <a:ext uri="{FF2B5EF4-FFF2-40B4-BE49-F238E27FC236}">
                      <a16:creationId xmlns:a16="http://schemas.microsoft.com/office/drawing/2014/main" id="{5B0AC34F-ADA5-CF0A-63BA-ED6344E1F655}"/>
                    </a:ext>
                  </a:extLst>
                </p:cNvPr>
                <p:cNvSpPr/>
                <p:nvPr/>
              </p:nvSpPr>
              <p:spPr>
                <a:xfrm rot="21335299">
                  <a:off x="7003399" y="1804927"/>
                  <a:ext cx="515125" cy="233884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a:extLst>
                    <a:ext uri="{FF2B5EF4-FFF2-40B4-BE49-F238E27FC236}">
                      <a16:creationId xmlns:a16="http://schemas.microsoft.com/office/drawing/2014/main" id="{4054E09B-F597-29B5-447D-0C1B0B856C9A}"/>
                    </a:ext>
                  </a:extLst>
                </p:cNvPr>
                <p:cNvSpPr/>
                <p:nvPr/>
              </p:nvSpPr>
              <p:spPr>
                <a:xfrm rot="353417">
                  <a:off x="6416298" y="1890436"/>
                  <a:ext cx="515125" cy="223566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400">
                  <a:extLst>
                    <a:ext uri="{FF2B5EF4-FFF2-40B4-BE49-F238E27FC236}">
                      <a16:creationId xmlns:a16="http://schemas.microsoft.com/office/drawing/2014/main" id="{8CFA2909-DB8B-50C8-CD77-B51B606D7102}"/>
                    </a:ext>
                  </a:extLst>
                </p:cNvPr>
                <p:cNvGrpSpPr/>
                <p:nvPr/>
              </p:nvGrpSpPr>
              <p:grpSpPr>
                <a:xfrm rot="5172234">
                  <a:off x="6196835" y="2877415"/>
                  <a:ext cx="2097444" cy="484914"/>
                  <a:chOff x="0" y="4648200"/>
                  <a:chExt cx="3986134" cy="1541489"/>
                </a:xfrm>
              </p:grpSpPr>
              <p:grpSp>
                <p:nvGrpSpPr>
                  <p:cNvPr id="342" name="Group 138">
                    <a:extLst>
                      <a:ext uri="{FF2B5EF4-FFF2-40B4-BE49-F238E27FC236}">
                        <a16:creationId xmlns:a16="http://schemas.microsoft.com/office/drawing/2014/main" id="{5226D718-D977-6006-8DD1-69FE864388E1}"/>
                      </a:ext>
                    </a:extLst>
                  </p:cNvPr>
                  <p:cNvGrpSpPr/>
                  <p:nvPr/>
                </p:nvGrpSpPr>
                <p:grpSpPr>
                  <a:xfrm>
                    <a:off x="0" y="4648200"/>
                    <a:ext cx="1600200" cy="1524000"/>
                    <a:chOff x="533400" y="4648200"/>
                    <a:chExt cx="1905000" cy="1828800"/>
                  </a:xfrm>
                </p:grpSpPr>
                <p:sp>
                  <p:nvSpPr>
                    <p:cNvPr id="353" name="Plus 332">
                      <a:extLst>
                        <a:ext uri="{FF2B5EF4-FFF2-40B4-BE49-F238E27FC236}">
                          <a16:creationId xmlns:a16="http://schemas.microsoft.com/office/drawing/2014/main" id="{6AA0F6A5-5999-C531-41CF-E13837E1968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353">
                      <a:extLst>
                        <a:ext uri="{FF2B5EF4-FFF2-40B4-BE49-F238E27FC236}">
                          <a16:creationId xmlns:a16="http://schemas.microsoft.com/office/drawing/2014/main" id="{3BD157FF-C973-3206-DF58-8C0E2736E12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iamond 334">
                      <a:extLst>
                        <a:ext uri="{FF2B5EF4-FFF2-40B4-BE49-F238E27FC236}">
                          <a16:creationId xmlns:a16="http://schemas.microsoft.com/office/drawing/2014/main" id="{4E5BEA4D-63BC-C067-8DC6-B59950758D6C}"/>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35">
                      <a:extLst>
                        <a:ext uri="{FF2B5EF4-FFF2-40B4-BE49-F238E27FC236}">
                          <a16:creationId xmlns:a16="http://schemas.microsoft.com/office/drawing/2014/main" id="{EFE597BF-8DD2-637D-E077-CD3A6B8D829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139">
                    <a:extLst>
                      <a:ext uri="{FF2B5EF4-FFF2-40B4-BE49-F238E27FC236}">
                        <a16:creationId xmlns:a16="http://schemas.microsoft.com/office/drawing/2014/main" id="{216BB097-8697-C626-86A8-63A693D2CC9C}"/>
                      </a:ext>
                    </a:extLst>
                  </p:cNvPr>
                  <p:cNvGrpSpPr/>
                  <p:nvPr/>
                </p:nvGrpSpPr>
                <p:grpSpPr>
                  <a:xfrm>
                    <a:off x="1182973" y="4665689"/>
                    <a:ext cx="1600200" cy="1524000"/>
                    <a:chOff x="533400" y="4648200"/>
                    <a:chExt cx="1905000" cy="1828800"/>
                  </a:xfrm>
                </p:grpSpPr>
                <p:sp>
                  <p:nvSpPr>
                    <p:cNvPr id="349" name="Plus 328">
                      <a:extLst>
                        <a:ext uri="{FF2B5EF4-FFF2-40B4-BE49-F238E27FC236}">
                          <a16:creationId xmlns:a16="http://schemas.microsoft.com/office/drawing/2014/main" id="{14DA4B11-E4BC-DBC7-F7C3-89590F5D9C0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Diamond 329">
                      <a:extLst>
                        <a:ext uri="{FF2B5EF4-FFF2-40B4-BE49-F238E27FC236}">
                          <a16:creationId xmlns:a16="http://schemas.microsoft.com/office/drawing/2014/main" id="{22871F03-FBDB-82BB-D993-1A70F763EC5B}"/>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Diamond 330">
                      <a:extLst>
                        <a:ext uri="{FF2B5EF4-FFF2-40B4-BE49-F238E27FC236}">
                          <a16:creationId xmlns:a16="http://schemas.microsoft.com/office/drawing/2014/main" id="{FEF8C486-DAEA-8B80-2F51-2B44A0BF8DD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Diamond 331">
                      <a:extLst>
                        <a:ext uri="{FF2B5EF4-FFF2-40B4-BE49-F238E27FC236}">
                          <a16:creationId xmlns:a16="http://schemas.microsoft.com/office/drawing/2014/main" id="{8BAE6AA9-F625-9F9B-0579-C76A0DF8155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144">
                    <a:extLst>
                      <a:ext uri="{FF2B5EF4-FFF2-40B4-BE49-F238E27FC236}">
                        <a16:creationId xmlns:a16="http://schemas.microsoft.com/office/drawing/2014/main" id="{02E3415A-5DD6-9C87-0CEE-FDD6C94390D2}"/>
                      </a:ext>
                    </a:extLst>
                  </p:cNvPr>
                  <p:cNvGrpSpPr/>
                  <p:nvPr/>
                </p:nvGrpSpPr>
                <p:grpSpPr>
                  <a:xfrm>
                    <a:off x="2385934" y="4665689"/>
                    <a:ext cx="1600200" cy="1524000"/>
                    <a:chOff x="533400" y="4648200"/>
                    <a:chExt cx="1905000" cy="1828800"/>
                  </a:xfrm>
                </p:grpSpPr>
                <p:sp>
                  <p:nvSpPr>
                    <p:cNvPr id="345" name="Plus 444">
                      <a:extLst>
                        <a:ext uri="{FF2B5EF4-FFF2-40B4-BE49-F238E27FC236}">
                          <a16:creationId xmlns:a16="http://schemas.microsoft.com/office/drawing/2014/main" id="{A5C11CE0-3C55-266C-3717-4118D8918D6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Diamond 345">
                      <a:extLst>
                        <a:ext uri="{FF2B5EF4-FFF2-40B4-BE49-F238E27FC236}">
                          <a16:creationId xmlns:a16="http://schemas.microsoft.com/office/drawing/2014/main" id="{C36C3115-E5FD-F803-4C53-DD2E14FDB344}"/>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Diamond 346">
                      <a:extLst>
                        <a:ext uri="{FF2B5EF4-FFF2-40B4-BE49-F238E27FC236}">
                          <a16:creationId xmlns:a16="http://schemas.microsoft.com/office/drawing/2014/main" id="{DB79D165-47D5-E173-2ACA-D63F8872848C}"/>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iamond 347">
                      <a:extLst>
                        <a:ext uri="{FF2B5EF4-FFF2-40B4-BE49-F238E27FC236}">
                          <a16:creationId xmlns:a16="http://schemas.microsoft.com/office/drawing/2014/main" id="{4F3A4DBD-7B92-18F2-623D-AC21F7AD547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6" name="Group 416">
                  <a:extLst>
                    <a:ext uri="{FF2B5EF4-FFF2-40B4-BE49-F238E27FC236}">
                      <a16:creationId xmlns:a16="http://schemas.microsoft.com/office/drawing/2014/main" id="{9EF66B11-7D6D-1F3C-D492-EF904DC55933}"/>
                    </a:ext>
                  </a:extLst>
                </p:cNvPr>
                <p:cNvGrpSpPr/>
                <p:nvPr/>
              </p:nvGrpSpPr>
              <p:grpSpPr>
                <a:xfrm rot="16460121">
                  <a:off x="5649989" y="2855003"/>
                  <a:ext cx="2097444" cy="484914"/>
                  <a:chOff x="0" y="4648200"/>
                  <a:chExt cx="3986134" cy="1541489"/>
                </a:xfrm>
              </p:grpSpPr>
              <p:grpSp>
                <p:nvGrpSpPr>
                  <p:cNvPr id="327" name="Group 138">
                    <a:extLst>
                      <a:ext uri="{FF2B5EF4-FFF2-40B4-BE49-F238E27FC236}">
                        <a16:creationId xmlns:a16="http://schemas.microsoft.com/office/drawing/2014/main" id="{DEF19226-B920-A8BF-D12D-4DA96A971CCD}"/>
                      </a:ext>
                    </a:extLst>
                  </p:cNvPr>
                  <p:cNvGrpSpPr/>
                  <p:nvPr/>
                </p:nvGrpSpPr>
                <p:grpSpPr>
                  <a:xfrm>
                    <a:off x="0" y="4648200"/>
                    <a:ext cx="1600200" cy="1524000"/>
                    <a:chOff x="533400" y="4648200"/>
                    <a:chExt cx="1905000" cy="1828800"/>
                  </a:xfrm>
                </p:grpSpPr>
                <p:sp>
                  <p:nvSpPr>
                    <p:cNvPr id="338" name="Plus 437">
                      <a:extLst>
                        <a:ext uri="{FF2B5EF4-FFF2-40B4-BE49-F238E27FC236}">
                          <a16:creationId xmlns:a16="http://schemas.microsoft.com/office/drawing/2014/main" id="{BCC4A2C5-908E-83EF-7D8D-B55418146FDB}"/>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iamond 338">
                      <a:extLst>
                        <a:ext uri="{FF2B5EF4-FFF2-40B4-BE49-F238E27FC236}">
                          <a16:creationId xmlns:a16="http://schemas.microsoft.com/office/drawing/2014/main" id="{22A98691-8FDF-985A-44D7-93697C51A717}"/>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Diamond 339">
                      <a:extLst>
                        <a:ext uri="{FF2B5EF4-FFF2-40B4-BE49-F238E27FC236}">
                          <a16:creationId xmlns:a16="http://schemas.microsoft.com/office/drawing/2014/main" id="{C5D9EA36-1CB3-8F81-A183-FE89EF2A1E99}"/>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a:extLst>
                        <a:ext uri="{FF2B5EF4-FFF2-40B4-BE49-F238E27FC236}">
                          <a16:creationId xmlns:a16="http://schemas.microsoft.com/office/drawing/2014/main" id="{2E389422-79C2-E5B1-89A1-9F3114BE43CC}"/>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139">
                    <a:extLst>
                      <a:ext uri="{FF2B5EF4-FFF2-40B4-BE49-F238E27FC236}">
                        <a16:creationId xmlns:a16="http://schemas.microsoft.com/office/drawing/2014/main" id="{091A3612-EEEE-CAA4-78B8-524CB573F47F}"/>
                      </a:ext>
                    </a:extLst>
                  </p:cNvPr>
                  <p:cNvGrpSpPr/>
                  <p:nvPr/>
                </p:nvGrpSpPr>
                <p:grpSpPr>
                  <a:xfrm>
                    <a:off x="1182973" y="4665689"/>
                    <a:ext cx="1600200" cy="1524000"/>
                    <a:chOff x="533400" y="4648200"/>
                    <a:chExt cx="1905000" cy="1828800"/>
                  </a:xfrm>
                </p:grpSpPr>
                <p:sp>
                  <p:nvSpPr>
                    <p:cNvPr id="334" name="Plus 433">
                      <a:extLst>
                        <a:ext uri="{FF2B5EF4-FFF2-40B4-BE49-F238E27FC236}">
                          <a16:creationId xmlns:a16="http://schemas.microsoft.com/office/drawing/2014/main" id="{8D4E2A9F-BCB1-47E6-BC40-B04CA0062E61}"/>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Diamond 334">
                      <a:extLst>
                        <a:ext uri="{FF2B5EF4-FFF2-40B4-BE49-F238E27FC236}">
                          <a16:creationId xmlns:a16="http://schemas.microsoft.com/office/drawing/2014/main" id="{F898EAD4-17E9-D714-128D-05F6530581B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Diamond 335">
                      <a:extLst>
                        <a:ext uri="{FF2B5EF4-FFF2-40B4-BE49-F238E27FC236}">
                          <a16:creationId xmlns:a16="http://schemas.microsoft.com/office/drawing/2014/main" id="{DD7654CE-B519-79A1-BE1B-867E637B74F7}"/>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Diamond 336">
                      <a:extLst>
                        <a:ext uri="{FF2B5EF4-FFF2-40B4-BE49-F238E27FC236}">
                          <a16:creationId xmlns:a16="http://schemas.microsoft.com/office/drawing/2014/main" id="{8BF2440F-114A-0A5F-C612-44A6CECB130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144">
                    <a:extLst>
                      <a:ext uri="{FF2B5EF4-FFF2-40B4-BE49-F238E27FC236}">
                        <a16:creationId xmlns:a16="http://schemas.microsoft.com/office/drawing/2014/main" id="{13CF05A9-4731-EB3F-B047-14DCFCF0A5C4}"/>
                      </a:ext>
                    </a:extLst>
                  </p:cNvPr>
                  <p:cNvGrpSpPr/>
                  <p:nvPr/>
                </p:nvGrpSpPr>
                <p:grpSpPr>
                  <a:xfrm>
                    <a:off x="2385934" y="4665689"/>
                    <a:ext cx="1600200" cy="1524000"/>
                    <a:chOff x="533400" y="4648200"/>
                    <a:chExt cx="1905000" cy="1828800"/>
                  </a:xfrm>
                </p:grpSpPr>
                <p:sp>
                  <p:nvSpPr>
                    <p:cNvPr id="330" name="Plus 429">
                      <a:extLst>
                        <a:ext uri="{FF2B5EF4-FFF2-40B4-BE49-F238E27FC236}">
                          <a16:creationId xmlns:a16="http://schemas.microsoft.com/office/drawing/2014/main" id="{7EDFCC1B-385A-FF35-84E9-E6F1F4DE1999}"/>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Diamond 330">
                      <a:extLst>
                        <a:ext uri="{FF2B5EF4-FFF2-40B4-BE49-F238E27FC236}">
                          <a16:creationId xmlns:a16="http://schemas.microsoft.com/office/drawing/2014/main" id="{79009F71-429A-9996-3D48-B7084C3C506A}"/>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Diamond 331">
                      <a:extLst>
                        <a:ext uri="{FF2B5EF4-FFF2-40B4-BE49-F238E27FC236}">
                          <a16:creationId xmlns:a16="http://schemas.microsoft.com/office/drawing/2014/main" id="{45069EED-FFC7-F042-E543-2CF09E0642C7}"/>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Diamond 332">
                      <a:extLst>
                        <a:ext uri="{FF2B5EF4-FFF2-40B4-BE49-F238E27FC236}">
                          <a16:creationId xmlns:a16="http://schemas.microsoft.com/office/drawing/2014/main" id="{30FFCD06-E360-DB22-C717-D666D0CB67FD}"/>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6" name="Oval 95">
                <a:extLst>
                  <a:ext uri="{FF2B5EF4-FFF2-40B4-BE49-F238E27FC236}">
                    <a16:creationId xmlns:a16="http://schemas.microsoft.com/office/drawing/2014/main" id="{E25C8F05-F40D-0F95-4AB0-46B5E3014A93}"/>
                  </a:ext>
                </a:extLst>
              </p:cNvPr>
              <p:cNvSpPr/>
              <p:nvPr/>
            </p:nvSpPr>
            <p:spPr>
              <a:xfrm>
                <a:off x="6436360" y="744168"/>
                <a:ext cx="1066800" cy="12457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393">
                <a:extLst>
                  <a:ext uri="{FF2B5EF4-FFF2-40B4-BE49-F238E27FC236}">
                    <a16:creationId xmlns:a16="http://schemas.microsoft.com/office/drawing/2014/main" id="{E85C8E52-F745-560B-0DBA-0B80C58140E2}"/>
                  </a:ext>
                </a:extLst>
              </p:cNvPr>
              <p:cNvSpPr/>
              <p:nvPr/>
            </p:nvSpPr>
            <p:spPr>
              <a:xfrm rot="19471149">
                <a:off x="6812985" y="63087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394">
                <a:extLst>
                  <a:ext uri="{FF2B5EF4-FFF2-40B4-BE49-F238E27FC236}">
                    <a16:creationId xmlns:a16="http://schemas.microsoft.com/office/drawing/2014/main" id="{88955EC7-2B22-859E-D750-5B3456F05571}"/>
                  </a:ext>
                </a:extLst>
              </p:cNvPr>
              <p:cNvSpPr/>
              <p:nvPr/>
            </p:nvSpPr>
            <p:spPr>
              <a:xfrm rot="424487">
                <a:off x="6431156" y="64788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395">
                <a:extLst>
                  <a:ext uri="{FF2B5EF4-FFF2-40B4-BE49-F238E27FC236}">
                    <a16:creationId xmlns:a16="http://schemas.microsoft.com/office/drawing/2014/main" id="{4BF3AF93-20BD-8FE6-C4EC-85DE79B99260}"/>
                  </a:ext>
                </a:extLst>
              </p:cNvPr>
              <p:cNvSpPr/>
              <p:nvPr/>
            </p:nvSpPr>
            <p:spPr>
              <a:xfrm>
                <a:off x="6427694" y="721659"/>
                <a:ext cx="1066800" cy="381000"/>
              </a:xfrm>
              <a:prstGeom prst="roundRect">
                <a:avLst>
                  <a:gd name="adj" fmla="val 24717"/>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434">
                <a:extLst>
                  <a:ext uri="{FF2B5EF4-FFF2-40B4-BE49-F238E27FC236}">
                    <a16:creationId xmlns:a16="http://schemas.microsoft.com/office/drawing/2014/main" id="{6C43E224-8321-757F-0EEA-D3E729058ABA}"/>
                  </a:ext>
                </a:extLst>
              </p:cNvPr>
              <p:cNvGrpSpPr/>
              <p:nvPr/>
            </p:nvGrpSpPr>
            <p:grpSpPr>
              <a:xfrm>
                <a:off x="6360459" y="699247"/>
                <a:ext cx="1257300" cy="457200"/>
                <a:chOff x="0" y="4648200"/>
                <a:chExt cx="3986134" cy="1541489"/>
              </a:xfrm>
            </p:grpSpPr>
            <p:grpSp>
              <p:nvGrpSpPr>
                <p:cNvPr id="101" name="Group 138">
                  <a:extLst>
                    <a:ext uri="{FF2B5EF4-FFF2-40B4-BE49-F238E27FC236}">
                      <a16:creationId xmlns:a16="http://schemas.microsoft.com/office/drawing/2014/main" id="{85283ED3-6E75-CC6E-1BC7-DCB60278C193}"/>
                    </a:ext>
                  </a:extLst>
                </p:cNvPr>
                <p:cNvGrpSpPr/>
                <p:nvPr/>
              </p:nvGrpSpPr>
              <p:grpSpPr>
                <a:xfrm>
                  <a:off x="0" y="4648200"/>
                  <a:ext cx="1600200" cy="1524000"/>
                  <a:chOff x="533400" y="4648200"/>
                  <a:chExt cx="1905000" cy="1828800"/>
                </a:xfrm>
              </p:grpSpPr>
              <p:sp>
                <p:nvSpPr>
                  <p:cNvPr id="309" name="Plus 408">
                    <a:extLst>
                      <a:ext uri="{FF2B5EF4-FFF2-40B4-BE49-F238E27FC236}">
                        <a16:creationId xmlns:a16="http://schemas.microsoft.com/office/drawing/2014/main" id="{AD261836-D733-9397-1AD3-5FF2FDF550D1}"/>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Diamond 309">
                    <a:extLst>
                      <a:ext uri="{FF2B5EF4-FFF2-40B4-BE49-F238E27FC236}">
                        <a16:creationId xmlns:a16="http://schemas.microsoft.com/office/drawing/2014/main" id="{401ED483-77B3-47AD-CD5B-B4618E313DC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Diamond 310">
                    <a:extLst>
                      <a:ext uri="{FF2B5EF4-FFF2-40B4-BE49-F238E27FC236}">
                        <a16:creationId xmlns:a16="http://schemas.microsoft.com/office/drawing/2014/main" id="{6CBE0685-DE72-30ED-D117-5A8A69267FE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5931859E-C041-1CCE-288D-52EC25C1A25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39">
                  <a:extLst>
                    <a:ext uri="{FF2B5EF4-FFF2-40B4-BE49-F238E27FC236}">
                      <a16:creationId xmlns:a16="http://schemas.microsoft.com/office/drawing/2014/main" id="{1A648D10-D6FB-D1D7-9940-4F92A17B1EB7}"/>
                    </a:ext>
                  </a:extLst>
                </p:cNvPr>
                <p:cNvGrpSpPr/>
                <p:nvPr/>
              </p:nvGrpSpPr>
              <p:grpSpPr>
                <a:xfrm>
                  <a:off x="1182973" y="4665689"/>
                  <a:ext cx="1600200" cy="1524000"/>
                  <a:chOff x="533400" y="4648200"/>
                  <a:chExt cx="1905000" cy="1828800"/>
                </a:xfrm>
              </p:grpSpPr>
              <p:sp>
                <p:nvSpPr>
                  <p:cNvPr id="305" name="Plus 404">
                    <a:extLst>
                      <a:ext uri="{FF2B5EF4-FFF2-40B4-BE49-F238E27FC236}">
                        <a16:creationId xmlns:a16="http://schemas.microsoft.com/office/drawing/2014/main" id="{187740CD-D7B5-365A-7096-4D298BCE961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90A344A3-F56A-2776-2EF6-481F565C625B}"/>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994A7C42-6C96-2A96-2CF1-6758691C2C77}"/>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Diamond 307">
                    <a:extLst>
                      <a:ext uri="{FF2B5EF4-FFF2-40B4-BE49-F238E27FC236}">
                        <a16:creationId xmlns:a16="http://schemas.microsoft.com/office/drawing/2014/main" id="{6071685F-CE62-B75D-D44F-41980C95FF7D}"/>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44">
                  <a:extLst>
                    <a:ext uri="{FF2B5EF4-FFF2-40B4-BE49-F238E27FC236}">
                      <a16:creationId xmlns:a16="http://schemas.microsoft.com/office/drawing/2014/main" id="{85733DF6-D7D3-378C-FAC8-60008685DC25}"/>
                    </a:ext>
                  </a:extLst>
                </p:cNvPr>
                <p:cNvGrpSpPr/>
                <p:nvPr/>
              </p:nvGrpSpPr>
              <p:grpSpPr>
                <a:xfrm>
                  <a:off x="2385934" y="4665689"/>
                  <a:ext cx="1600200" cy="1524000"/>
                  <a:chOff x="533400" y="4648200"/>
                  <a:chExt cx="1905000" cy="1828800"/>
                </a:xfrm>
              </p:grpSpPr>
              <p:sp>
                <p:nvSpPr>
                  <p:cNvPr id="254" name="Plus 400">
                    <a:extLst>
                      <a:ext uri="{FF2B5EF4-FFF2-40B4-BE49-F238E27FC236}">
                        <a16:creationId xmlns:a16="http://schemas.microsoft.com/office/drawing/2014/main" id="{35D2B27B-522E-DD15-9D67-BCA40C639499}"/>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F788C413-E893-3533-A1D8-0AA56E5BE324}"/>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FEBF302D-A3AC-CA81-36CE-D350FCCBB5E7}"/>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a:extLst>
                      <a:ext uri="{FF2B5EF4-FFF2-40B4-BE49-F238E27FC236}">
                        <a16:creationId xmlns:a16="http://schemas.microsoft.com/office/drawing/2014/main" id="{A60DEA71-5F25-B412-9522-A7132F383D17}"/>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57" name="Group 174">
              <a:extLst>
                <a:ext uri="{FF2B5EF4-FFF2-40B4-BE49-F238E27FC236}">
                  <a16:creationId xmlns:a16="http://schemas.microsoft.com/office/drawing/2014/main" id="{25C61D31-35B7-7221-0EFE-4C79E4BF2D28}"/>
                </a:ext>
              </a:extLst>
            </p:cNvPr>
            <p:cNvGrpSpPr/>
            <p:nvPr/>
          </p:nvGrpSpPr>
          <p:grpSpPr>
            <a:xfrm>
              <a:off x="1413243" y="3139624"/>
              <a:ext cx="1443005" cy="3173042"/>
              <a:chOff x="4114800" y="533400"/>
              <a:chExt cx="2217821" cy="4876800"/>
            </a:xfrm>
          </p:grpSpPr>
          <p:sp>
            <p:nvSpPr>
              <p:cNvPr id="358" name="Oval 357">
                <a:extLst>
                  <a:ext uri="{FF2B5EF4-FFF2-40B4-BE49-F238E27FC236}">
                    <a16:creationId xmlns:a16="http://schemas.microsoft.com/office/drawing/2014/main" id="{B91F529E-0E2A-5A1F-92F1-E74D5DD95182}"/>
                  </a:ext>
                </a:extLst>
              </p:cNvPr>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C74C8399-9ECB-7C9D-7E16-3DC7218BF212}"/>
                  </a:ext>
                </a:extLst>
              </p:cNvPr>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B39D4AEC-BEDD-44EB-E9FE-7772C7389C07}"/>
                  </a:ext>
                </a:extLst>
              </p:cNvPr>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E3EBEF14-AEF2-C944-CCEB-903B503FD473}"/>
                  </a:ext>
                </a:extLst>
              </p:cNvPr>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1E95390C-99A4-F886-D0AF-8113FCCEFC8B}"/>
                  </a:ext>
                </a:extLst>
              </p:cNvPr>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rapezoid 362">
                <a:extLst>
                  <a:ext uri="{FF2B5EF4-FFF2-40B4-BE49-F238E27FC236}">
                    <a16:creationId xmlns:a16="http://schemas.microsoft.com/office/drawing/2014/main" id="{3B25529D-DF53-819C-7055-78D7536F7882}"/>
                  </a:ext>
                </a:extLst>
              </p:cNvPr>
              <p:cNvSpPr/>
              <p:nvPr/>
            </p:nvSpPr>
            <p:spPr>
              <a:xfrm rot="20169292">
                <a:off x="5310934" y="195981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a:extLst>
                  <a:ext uri="{FF2B5EF4-FFF2-40B4-BE49-F238E27FC236}">
                    <a16:creationId xmlns:a16="http://schemas.microsoft.com/office/drawing/2014/main" id="{F5445A75-9995-905D-0664-263DB8B78DFC}"/>
                  </a:ext>
                </a:extLst>
              </p:cNvPr>
              <p:cNvSpPr/>
              <p:nvPr/>
            </p:nvSpPr>
            <p:spPr>
              <a:xfrm rot="1790291">
                <a:off x="4342377" y="190932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Trapezoid 364">
                <a:extLst>
                  <a:ext uri="{FF2B5EF4-FFF2-40B4-BE49-F238E27FC236}">
                    <a16:creationId xmlns:a16="http://schemas.microsoft.com/office/drawing/2014/main" id="{120ABA88-D50A-8093-D1A2-4AAE0C973F42}"/>
                  </a:ext>
                </a:extLst>
              </p:cNvPr>
              <p:cNvSpPr/>
              <p:nvPr/>
            </p:nvSpPr>
            <p:spPr>
              <a:xfrm>
                <a:off x="4603430" y="2158122"/>
                <a:ext cx="1323835" cy="281561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56B0778E-41A3-BE43-99A9-A06E77721388}"/>
                  </a:ext>
                </a:extLst>
              </p:cNvPr>
              <p:cNvSpPr/>
              <p:nvPr/>
            </p:nvSpPr>
            <p:spPr>
              <a:xfrm>
                <a:off x="5026613" y="1677140"/>
                <a:ext cx="530391"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1EFA2EBC-DC75-414B-C1C4-619973E4367C}"/>
                  </a:ext>
                </a:extLst>
              </p:cNvPr>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ound Diagonal Corner Rectangle 18">
                <a:extLst>
                  <a:ext uri="{FF2B5EF4-FFF2-40B4-BE49-F238E27FC236}">
                    <a16:creationId xmlns:a16="http://schemas.microsoft.com/office/drawing/2014/main" id="{B13C4AFE-F42B-3A55-86BF-A54559603C70}"/>
                  </a:ext>
                </a:extLst>
              </p:cNvPr>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ound Diagonal Corner Rectangle 19">
                <a:extLst>
                  <a:ext uri="{FF2B5EF4-FFF2-40B4-BE49-F238E27FC236}">
                    <a16:creationId xmlns:a16="http://schemas.microsoft.com/office/drawing/2014/main" id="{2F818037-EA3A-D3BF-6951-D4BD98A84266}"/>
                  </a:ext>
                </a:extLst>
              </p:cNvPr>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F57C066C-D6C0-F803-FED9-3882B8028CA3}"/>
                  </a:ext>
                </a:extLst>
              </p:cNvPr>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159">
              <a:extLst>
                <a:ext uri="{FF2B5EF4-FFF2-40B4-BE49-F238E27FC236}">
                  <a16:creationId xmlns:a16="http://schemas.microsoft.com/office/drawing/2014/main" id="{AFC07C49-C045-DBAC-E2C0-9AEB7BAA8E39}"/>
                </a:ext>
              </a:extLst>
            </p:cNvPr>
            <p:cNvGrpSpPr/>
            <p:nvPr/>
          </p:nvGrpSpPr>
          <p:grpSpPr>
            <a:xfrm>
              <a:off x="3337249" y="1696619"/>
              <a:ext cx="2453484" cy="5050517"/>
              <a:chOff x="685800" y="609600"/>
              <a:chExt cx="2404519" cy="4949716"/>
            </a:xfrm>
          </p:grpSpPr>
          <p:sp>
            <p:nvSpPr>
              <p:cNvPr id="372" name="Cloud 371">
                <a:extLst>
                  <a:ext uri="{FF2B5EF4-FFF2-40B4-BE49-F238E27FC236}">
                    <a16:creationId xmlns:a16="http://schemas.microsoft.com/office/drawing/2014/main" id="{6277EB24-CF42-2095-C303-CA077C6DC9F4}"/>
                  </a:ext>
                </a:extLst>
              </p:cNvPr>
              <p:cNvSpPr/>
              <p:nvPr/>
            </p:nvSpPr>
            <p:spPr>
              <a:xfrm>
                <a:off x="914400" y="838200"/>
                <a:ext cx="1981200" cy="1676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DB351B7F-B154-5AA7-AF84-31C388514A73}"/>
                  </a:ext>
                </a:extLst>
              </p:cNvPr>
              <p:cNvSpPr/>
              <p:nvPr/>
            </p:nvSpPr>
            <p:spPr>
              <a:xfrm rot="19671902">
                <a:off x="2519256" y="3059430"/>
                <a:ext cx="571063"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F0B26C00-45EF-DB19-CB7A-AB88A7CD42AF}"/>
                  </a:ext>
                </a:extLst>
              </p:cNvPr>
              <p:cNvSpPr/>
              <p:nvPr/>
            </p:nvSpPr>
            <p:spPr>
              <a:xfrm rot="2647766">
                <a:off x="685800" y="2956996"/>
                <a:ext cx="50912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3B294DF-0560-A266-7A92-60B85DD5CFEB}"/>
                  </a:ext>
                </a:extLst>
              </p:cNvPr>
              <p:cNvSpPr/>
              <p:nvPr/>
            </p:nvSpPr>
            <p:spPr>
              <a:xfrm rot="19352409">
                <a:off x="2012467" y="4682102"/>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4A9283F5-7A4F-2C0A-CA40-36E86675AB77}"/>
                  </a:ext>
                </a:extLst>
              </p:cNvPr>
              <p:cNvSpPr/>
              <p:nvPr/>
            </p:nvSpPr>
            <p:spPr>
              <a:xfrm rot="2647766">
                <a:off x="1502939" y="4664751"/>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Trapezoid 376">
                <a:extLst>
                  <a:ext uri="{FF2B5EF4-FFF2-40B4-BE49-F238E27FC236}">
                    <a16:creationId xmlns:a16="http://schemas.microsoft.com/office/drawing/2014/main" id="{126C404C-663A-5C81-098A-581511206F81}"/>
                  </a:ext>
                </a:extLst>
              </p:cNvPr>
              <p:cNvSpPr/>
              <p:nvPr/>
            </p:nvSpPr>
            <p:spPr>
              <a:xfrm rot="20169292">
                <a:off x="1961136" y="2055850"/>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Trapezoid 377">
                <a:extLst>
                  <a:ext uri="{FF2B5EF4-FFF2-40B4-BE49-F238E27FC236}">
                    <a16:creationId xmlns:a16="http://schemas.microsoft.com/office/drawing/2014/main" id="{19778F5C-D816-F46C-1FF7-9027E59F58A6}"/>
                  </a:ext>
                </a:extLst>
              </p:cNvPr>
              <p:cNvSpPr/>
              <p:nvPr/>
            </p:nvSpPr>
            <p:spPr>
              <a:xfrm rot="1790291">
                <a:off x="928009" y="2004583"/>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rapezoid 378">
                <a:extLst>
                  <a:ext uri="{FF2B5EF4-FFF2-40B4-BE49-F238E27FC236}">
                    <a16:creationId xmlns:a16="http://schemas.microsoft.com/office/drawing/2014/main" id="{95B6A7D0-1F1D-2200-7AE9-BA23F48136F1}"/>
                  </a:ext>
                </a:extLst>
              </p:cNvPr>
              <p:cNvSpPr/>
              <p:nvPr/>
            </p:nvSpPr>
            <p:spPr>
              <a:xfrm>
                <a:off x="1206465" y="2257206"/>
                <a:ext cx="1412091" cy="2858930"/>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ACA31B06-F312-2183-B6CB-C9B757578E75}"/>
                  </a:ext>
                </a:extLst>
              </p:cNvPr>
              <p:cNvSpPr/>
              <p:nvPr/>
            </p:nvSpPr>
            <p:spPr>
              <a:xfrm>
                <a:off x="1615238" y="1768824"/>
                <a:ext cx="608371" cy="8621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0FB36D0F-7BDC-629F-3D67-914D6DFC4449}"/>
                  </a:ext>
                </a:extLst>
              </p:cNvPr>
              <p:cNvSpPr/>
              <p:nvPr/>
            </p:nvSpPr>
            <p:spPr>
              <a:xfrm>
                <a:off x="1206465" y="762000"/>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Cloud 381">
                <a:extLst>
                  <a:ext uri="{FF2B5EF4-FFF2-40B4-BE49-F238E27FC236}">
                    <a16:creationId xmlns:a16="http://schemas.microsoft.com/office/drawing/2014/main" id="{9BA57277-B8D2-E8F5-5052-F89B472D9033}"/>
                  </a:ext>
                </a:extLst>
              </p:cNvPr>
              <p:cNvSpPr/>
              <p:nvPr/>
            </p:nvSpPr>
            <p:spPr>
              <a:xfrm>
                <a:off x="1219200" y="609600"/>
                <a:ext cx="1295400" cy="533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Chevron 1379">
                <a:extLst>
                  <a:ext uri="{FF2B5EF4-FFF2-40B4-BE49-F238E27FC236}">
                    <a16:creationId xmlns:a16="http://schemas.microsoft.com/office/drawing/2014/main" id="{6040219D-FCAA-9942-326B-DA0075CACBFB}"/>
                  </a:ext>
                </a:extLst>
              </p:cNvPr>
              <p:cNvSpPr/>
              <p:nvPr/>
            </p:nvSpPr>
            <p:spPr>
              <a:xfrm rot="16005868">
                <a:off x="1511995" y="1839701"/>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4" name="Chevron 1380">
                <a:extLst>
                  <a:ext uri="{FF2B5EF4-FFF2-40B4-BE49-F238E27FC236}">
                    <a16:creationId xmlns:a16="http://schemas.microsoft.com/office/drawing/2014/main" id="{1573F787-02F3-A33F-6AA8-9D2D381167F5}"/>
                  </a:ext>
                </a:extLst>
              </p:cNvPr>
              <p:cNvSpPr/>
              <p:nvPr/>
            </p:nvSpPr>
            <p:spPr>
              <a:xfrm rot="16491599">
                <a:off x="322353" y="1865042"/>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5" name="Rounded Rectangle 1381">
                <a:extLst>
                  <a:ext uri="{FF2B5EF4-FFF2-40B4-BE49-F238E27FC236}">
                    <a16:creationId xmlns:a16="http://schemas.microsoft.com/office/drawing/2014/main" id="{72693D88-CCCD-7D1B-C054-5253B7BF4C5A}"/>
                  </a:ext>
                </a:extLst>
              </p:cNvPr>
              <p:cNvSpPr/>
              <p:nvPr/>
            </p:nvSpPr>
            <p:spPr>
              <a:xfrm>
                <a:off x="1219200" y="990600"/>
                <a:ext cx="1447800" cy="228600"/>
              </a:xfrm>
              <a:prstGeom prst="round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91">
              <a:extLst>
                <a:ext uri="{FF2B5EF4-FFF2-40B4-BE49-F238E27FC236}">
                  <a16:creationId xmlns:a16="http://schemas.microsoft.com/office/drawing/2014/main" id="{75B8D445-28F7-2D80-23A1-F00A47A47406}"/>
                </a:ext>
              </a:extLst>
            </p:cNvPr>
            <p:cNvGrpSpPr/>
            <p:nvPr/>
          </p:nvGrpSpPr>
          <p:grpSpPr>
            <a:xfrm>
              <a:off x="6657632" y="523532"/>
              <a:ext cx="2129772" cy="5243807"/>
              <a:chOff x="4051632" y="2362200"/>
              <a:chExt cx="1358382" cy="3344532"/>
            </a:xfrm>
          </p:grpSpPr>
          <p:sp>
            <p:nvSpPr>
              <p:cNvPr id="387" name="Round Diagonal Corner Rectangle 1383">
                <a:extLst>
                  <a:ext uri="{FF2B5EF4-FFF2-40B4-BE49-F238E27FC236}">
                    <a16:creationId xmlns:a16="http://schemas.microsoft.com/office/drawing/2014/main" id="{50A7E034-7851-8B17-78EF-CE0CEE1612E5}"/>
                  </a:ext>
                </a:extLst>
              </p:cNvPr>
              <p:cNvSpPr/>
              <p:nvPr/>
            </p:nvSpPr>
            <p:spPr>
              <a:xfrm rot="19527262">
                <a:off x="4778338" y="2692626"/>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ound Diagonal Corner Rectangle 1384">
                <a:extLst>
                  <a:ext uri="{FF2B5EF4-FFF2-40B4-BE49-F238E27FC236}">
                    <a16:creationId xmlns:a16="http://schemas.microsoft.com/office/drawing/2014/main" id="{5EED7EC8-28F0-3C31-F0C7-6DDE4DE60283}"/>
                  </a:ext>
                </a:extLst>
              </p:cNvPr>
              <p:cNvSpPr/>
              <p:nvPr/>
            </p:nvSpPr>
            <p:spPr>
              <a:xfrm rot="19527262">
                <a:off x="4092538" y="2768827"/>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AA4B6F97-1F75-27B5-4729-F0156F29A48B}"/>
                  </a:ext>
                </a:extLst>
              </p:cNvPr>
              <p:cNvSpPr/>
              <p:nvPr/>
            </p:nvSpPr>
            <p:spPr>
              <a:xfrm rot="19671902">
                <a:off x="5140395" y="4033006"/>
                <a:ext cx="26961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714FCF52-C061-3848-24AC-863FBAF163A5}"/>
                  </a:ext>
                </a:extLst>
              </p:cNvPr>
              <p:cNvSpPr/>
              <p:nvPr/>
            </p:nvSpPr>
            <p:spPr>
              <a:xfrm rot="2647766">
                <a:off x="4051632" y="3985053"/>
                <a:ext cx="296336"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FEBA1A05-50F8-C226-2533-6F2DB0718000}"/>
                  </a:ext>
                </a:extLst>
              </p:cNvPr>
              <p:cNvSpPr/>
              <p:nvPr/>
            </p:nvSpPr>
            <p:spPr>
              <a:xfrm rot="19352409">
                <a:off x="4803886" y="5123365"/>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3EB0A1FA-C104-B179-5E17-AF2F8F728D0E}"/>
                  </a:ext>
                </a:extLst>
              </p:cNvPr>
              <p:cNvSpPr/>
              <p:nvPr/>
            </p:nvSpPr>
            <p:spPr>
              <a:xfrm rot="2647766">
                <a:off x="4515409" y="5111826"/>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rapezoid 392">
                <a:extLst>
                  <a:ext uri="{FF2B5EF4-FFF2-40B4-BE49-F238E27FC236}">
                    <a16:creationId xmlns:a16="http://schemas.microsoft.com/office/drawing/2014/main" id="{FCFCEA44-C4FA-D047-6113-AFDA3AFDF9C8}"/>
                  </a:ext>
                </a:extLst>
              </p:cNvPr>
              <p:cNvSpPr/>
              <p:nvPr/>
            </p:nvSpPr>
            <p:spPr>
              <a:xfrm rot="20169292">
                <a:off x="4774824" y="3376848"/>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6A7C53DB-14A3-2DD4-CCB9-F5F4A65FAF05}"/>
                  </a:ext>
                </a:extLst>
              </p:cNvPr>
              <p:cNvSpPr/>
              <p:nvPr/>
            </p:nvSpPr>
            <p:spPr>
              <a:xfrm rot="1790291">
                <a:off x="4189904" y="3342754"/>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a:extLst>
                  <a:ext uri="{FF2B5EF4-FFF2-40B4-BE49-F238E27FC236}">
                    <a16:creationId xmlns:a16="http://schemas.microsoft.com/office/drawing/2014/main" id="{4C68A335-8ECF-E54F-791F-FB68FF0A46C6}"/>
                  </a:ext>
                </a:extLst>
              </p:cNvPr>
              <p:cNvSpPr/>
              <p:nvPr/>
            </p:nvSpPr>
            <p:spPr>
              <a:xfrm>
                <a:off x="4347557" y="3510754"/>
                <a:ext cx="799476" cy="190125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9C55BC54-E962-26ED-F7B8-F5D16A76C6F9}"/>
                  </a:ext>
                </a:extLst>
              </p:cNvPr>
              <p:cNvSpPr/>
              <p:nvPr/>
            </p:nvSpPr>
            <p:spPr>
              <a:xfrm>
                <a:off x="4575336" y="3149958"/>
                <a:ext cx="342199"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FC14D9B0-2BD5-546A-D08A-4695AAB64EF7}"/>
                  </a:ext>
                </a:extLst>
              </p:cNvPr>
              <p:cNvSpPr/>
              <p:nvPr/>
            </p:nvSpPr>
            <p:spPr>
              <a:xfrm>
                <a:off x="4347556" y="2516408"/>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Diagonal Corner Rectangle 1394">
                <a:extLst>
                  <a:ext uri="{FF2B5EF4-FFF2-40B4-BE49-F238E27FC236}">
                    <a16:creationId xmlns:a16="http://schemas.microsoft.com/office/drawing/2014/main" id="{8C059FCC-99E6-44C7-31F3-0EC6F1AB5228}"/>
                  </a:ext>
                </a:extLst>
              </p:cNvPr>
              <p:cNvSpPr/>
              <p:nvPr/>
            </p:nvSpPr>
            <p:spPr>
              <a:xfrm rot="1236535">
                <a:off x="4309319" y="2362200"/>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 Diagonal Corner Rectangle 1395">
                <a:extLst>
                  <a:ext uri="{FF2B5EF4-FFF2-40B4-BE49-F238E27FC236}">
                    <a16:creationId xmlns:a16="http://schemas.microsoft.com/office/drawing/2014/main" id="{8686A9F7-404F-E9A4-5CC5-28EC4FF52FD6}"/>
                  </a:ext>
                </a:extLst>
              </p:cNvPr>
              <p:cNvSpPr/>
              <p:nvPr/>
            </p:nvSpPr>
            <p:spPr>
              <a:xfrm rot="5076663">
                <a:off x="4705111" y="2429527"/>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7FE79304-F3F7-C13A-B5A0-39B793970CDF}"/>
                  </a:ext>
                </a:extLst>
              </p:cNvPr>
              <p:cNvSpPr/>
              <p:nvPr/>
            </p:nvSpPr>
            <p:spPr>
              <a:xfrm>
                <a:off x="4499956" y="2440208"/>
                <a:ext cx="381000" cy="381000"/>
              </a:xfrm>
              <a:prstGeom prst="ellipse">
                <a:avLst/>
              </a:prstGeom>
              <a:solidFill>
                <a:srgbClr val="713605"/>
              </a:solidFill>
              <a:ln w="12700">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400">
              <a:extLst>
                <a:ext uri="{FF2B5EF4-FFF2-40B4-BE49-F238E27FC236}">
                  <a16:creationId xmlns:a16="http://schemas.microsoft.com/office/drawing/2014/main" id="{6DBDFB80-7081-5C81-B6C6-FD10535AA1B1}"/>
                </a:ext>
              </a:extLst>
            </p:cNvPr>
            <p:cNvGrpSpPr/>
            <p:nvPr/>
          </p:nvGrpSpPr>
          <p:grpSpPr>
            <a:xfrm>
              <a:off x="10350450" y="3473644"/>
              <a:ext cx="1686262" cy="3156070"/>
              <a:chOff x="6625419" y="2578928"/>
              <a:chExt cx="2014292" cy="3550419"/>
            </a:xfrm>
          </p:grpSpPr>
          <p:grpSp>
            <p:nvGrpSpPr>
              <p:cNvPr id="402" name="Group 401">
                <a:extLst>
                  <a:ext uri="{FF2B5EF4-FFF2-40B4-BE49-F238E27FC236}">
                    <a16:creationId xmlns:a16="http://schemas.microsoft.com/office/drawing/2014/main" id="{627DF850-FAC3-CEF9-2577-278383B3596B}"/>
                  </a:ext>
                </a:extLst>
              </p:cNvPr>
              <p:cNvGrpSpPr/>
              <p:nvPr/>
            </p:nvGrpSpPr>
            <p:grpSpPr>
              <a:xfrm>
                <a:off x="6625419" y="2578928"/>
                <a:ext cx="2014292" cy="3550419"/>
                <a:chOff x="5702926" y="775303"/>
                <a:chExt cx="2014292" cy="3550419"/>
              </a:xfrm>
            </p:grpSpPr>
            <p:sp>
              <p:nvSpPr>
                <p:cNvPr id="404" name="Cloud 403">
                  <a:extLst>
                    <a:ext uri="{FF2B5EF4-FFF2-40B4-BE49-F238E27FC236}">
                      <a16:creationId xmlns:a16="http://schemas.microsoft.com/office/drawing/2014/main" id="{7205EB03-8AF9-6784-5680-627B5A85E8FA}"/>
                    </a:ext>
                  </a:extLst>
                </p:cNvPr>
                <p:cNvSpPr/>
                <p:nvPr/>
              </p:nvSpPr>
              <p:spPr>
                <a:xfrm rot="2829162">
                  <a:off x="5895774" y="747270"/>
                  <a:ext cx="1527925" cy="1626588"/>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906786A1-90A2-5833-60E6-33CB9DA88641}"/>
                    </a:ext>
                  </a:extLst>
                </p:cNvPr>
                <p:cNvSpPr/>
                <p:nvPr/>
              </p:nvSpPr>
              <p:spPr>
                <a:xfrm rot="19671902">
                  <a:off x="7311725" y="2559648"/>
                  <a:ext cx="34351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DA8C3321-2A0B-D474-D7B6-A32C2DF4C6D8}"/>
                    </a:ext>
                  </a:extLst>
                </p:cNvPr>
                <p:cNvSpPr/>
                <p:nvPr/>
              </p:nvSpPr>
              <p:spPr>
                <a:xfrm rot="2647766">
                  <a:off x="5749145" y="2499554"/>
                  <a:ext cx="31746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7559EACD-2278-7289-0F4B-23473C5A841F}"/>
                    </a:ext>
                  </a:extLst>
                </p:cNvPr>
                <p:cNvSpPr/>
                <p:nvPr/>
              </p:nvSpPr>
              <p:spPr>
                <a:xfrm rot="19352409">
                  <a:off x="6786899" y="3723120"/>
                  <a:ext cx="371632"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7EBE2301-2B49-EB6A-0A2F-4DFAC620A89F}"/>
                    </a:ext>
                  </a:extLst>
                </p:cNvPr>
                <p:cNvSpPr/>
                <p:nvPr/>
              </p:nvSpPr>
              <p:spPr>
                <a:xfrm rot="2647766">
                  <a:off x="6359659" y="3711201"/>
                  <a:ext cx="369854"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62415C71-5CFB-AF58-1BEB-138D05B8B599}"/>
                    </a:ext>
                  </a:extLst>
                </p:cNvPr>
                <p:cNvSpPr/>
                <p:nvPr/>
              </p:nvSpPr>
              <p:spPr>
                <a:xfrm rot="20169292">
                  <a:off x="6743858" y="1919017"/>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rapezoid 409">
                  <a:extLst>
                    <a:ext uri="{FF2B5EF4-FFF2-40B4-BE49-F238E27FC236}">
                      <a16:creationId xmlns:a16="http://schemas.microsoft.com/office/drawing/2014/main" id="{B04FFF97-FDFF-09D4-9A0C-F8B1CADEF515}"/>
                    </a:ext>
                  </a:extLst>
                </p:cNvPr>
                <p:cNvSpPr/>
                <p:nvPr/>
              </p:nvSpPr>
              <p:spPr>
                <a:xfrm rot="1790291">
                  <a:off x="5877579" y="1883798"/>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CF1574D8-E917-D463-C5BA-BB4CB98293D0}"/>
                    </a:ext>
                  </a:extLst>
                </p:cNvPr>
                <p:cNvSpPr/>
                <p:nvPr/>
              </p:nvSpPr>
              <p:spPr>
                <a:xfrm>
                  <a:off x="6111065" y="2057338"/>
                  <a:ext cx="1184041" cy="196394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725B2697-1D76-A7F1-E022-B3CDC79F5E74}"/>
                    </a:ext>
                  </a:extLst>
                </p:cNvPr>
                <p:cNvSpPr/>
                <p:nvPr/>
              </p:nvSpPr>
              <p:spPr>
                <a:xfrm>
                  <a:off x="6491884" y="1668066"/>
                  <a:ext cx="439296" cy="5922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Trapezoid 412">
                  <a:extLst>
                    <a:ext uri="{FF2B5EF4-FFF2-40B4-BE49-F238E27FC236}">
                      <a16:creationId xmlns:a16="http://schemas.microsoft.com/office/drawing/2014/main" id="{4979DE03-C123-1B9A-6AED-F965FE5D26FD}"/>
                    </a:ext>
                  </a:extLst>
                </p:cNvPr>
                <p:cNvSpPr/>
                <p:nvPr/>
              </p:nvSpPr>
              <p:spPr>
                <a:xfrm rot="320523">
                  <a:off x="6017083" y="1964529"/>
                  <a:ext cx="821884" cy="2132450"/>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Trapezoid 413">
                  <a:extLst>
                    <a:ext uri="{FF2B5EF4-FFF2-40B4-BE49-F238E27FC236}">
                      <a16:creationId xmlns:a16="http://schemas.microsoft.com/office/drawing/2014/main" id="{6EC117FA-9CEF-97B0-73BB-4857EC167AE0}"/>
                    </a:ext>
                  </a:extLst>
                </p:cNvPr>
                <p:cNvSpPr/>
                <p:nvPr/>
              </p:nvSpPr>
              <p:spPr>
                <a:xfrm rot="21316319">
                  <a:off x="6586216" y="1977544"/>
                  <a:ext cx="793673" cy="2112343"/>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65AD506E-B820-DADA-1396-D574810CE94D}"/>
                    </a:ext>
                  </a:extLst>
                </p:cNvPr>
                <p:cNvSpPr/>
                <p:nvPr/>
              </p:nvSpPr>
              <p:spPr>
                <a:xfrm>
                  <a:off x="6201302" y="829558"/>
                  <a:ext cx="991486" cy="1324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Cloud 415">
                  <a:extLst>
                    <a:ext uri="{FF2B5EF4-FFF2-40B4-BE49-F238E27FC236}">
                      <a16:creationId xmlns:a16="http://schemas.microsoft.com/office/drawing/2014/main" id="{1781B5BC-AD52-F10E-AF4A-345B68F720D9}"/>
                    </a:ext>
                  </a:extLst>
                </p:cNvPr>
                <p:cNvSpPr/>
                <p:nvPr/>
              </p:nvSpPr>
              <p:spPr>
                <a:xfrm rot="5145672">
                  <a:off x="6426395" y="548876"/>
                  <a:ext cx="617957" cy="1070812"/>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416">
                  <a:extLst>
                    <a:ext uri="{FF2B5EF4-FFF2-40B4-BE49-F238E27FC236}">
                      <a16:creationId xmlns:a16="http://schemas.microsoft.com/office/drawing/2014/main" id="{B4659CA7-745F-8EE8-6AAC-01894FD8A85E}"/>
                    </a:ext>
                  </a:extLst>
                </p:cNvPr>
                <p:cNvGrpSpPr/>
                <p:nvPr/>
              </p:nvGrpSpPr>
              <p:grpSpPr>
                <a:xfrm rot="21319763">
                  <a:off x="6718950" y="3869976"/>
                  <a:ext cx="729128" cy="192734"/>
                  <a:chOff x="1544276" y="5562598"/>
                  <a:chExt cx="3316219" cy="853444"/>
                </a:xfrm>
              </p:grpSpPr>
              <p:sp>
                <p:nvSpPr>
                  <p:cNvPr id="443" name="Quad Arrow 78">
                    <a:extLst>
                      <a:ext uri="{FF2B5EF4-FFF2-40B4-BE49-F238E27FC236}">
                        <a16:creationId xmlns:a16="http://schemas.microsoft.com/office/drawing/2014/main" id="{03E41558-95F9-98E5-1F88-CEACE7690047}"/>
                      </a:ext>
                    </a:extLst>
                  </p:cNvPr>
                  <p:cNvSpPr/>
                  <p:nvPr/>
                </p:nvSpPr>
                <p:spPr>
                  <a:xfrm>
                    <a:off x="2374038" y="5562598"/>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Quad Arrow 79">
                    <a:extLst>
                      <a:ext uri="{FF2B5EF4-FFF2-40B4-BE49-F238E27FC236}">
                        <a16:creationId xmlns:a16="http://schemas.microsoft.com/office/drawing/2014/main" id="{A42C44D0-D52A-55DD-FCEF-00E897F70216}"/>
                      </a:ext>
                    </a:extLst>
                  </p:cNvPr>
                  <p:cNvSpPr/>
                  <p:nvPr/>
                </p:nvSpPr>
                <p:spPr>
                  <a:xfrm>
                    <a:off x="3189797" y="556260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Quad Arrow 80">
                    <a:extLst>
                      <a:ext uri="{FF2B5EF4-FFF2-40B4-BE49-F238E27FC236}">
                        <a16:creationId xmlns:a16="http://schemas.microsoft.com/office/drawing/2014/main" id="{79CDDF25-0FB2-08DC-360A-2568DAF3E666}"/>
                      </a:ext>
                    </a:extLst>
                  </p:cNvPr>
                  <p:cNvSpPr/>
                  <p:nvPr/>
                </p:nvSpPr>
                <p:spPr>
                  <a:xfrm>
                    <a:off x="1544276"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Quad Arrow 81">
                    <a:extLst>
                      <a:ext uri="{FF2B5EF4-FFF2-40B4-BE49-F238E27FC236}">
                        <a16:creationId xmlns:a16="http://schemas.microsoft.com/office/drawing/2014/main" id="{2062A195-A4E0-8CE5-0E8C-79DC48FA9CA1}"/>
                      </a:ext>
                    </a:extLst>
                  </p:cNvPr>
                  <p:cNvSpPr/>
                  <p:nvPr/>
                </p:nvSpPr>
                <p:spPr>
                  <a:xfrm>
                    <a:off x="4019555" y="557784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Diamond 446">
                    <a:extLst>
                      <a:ext uri="{FF2B5EF4-FFF2-40B4-BE49-F238E27FC236}">
                        <a16:creationId xmlns:a16="http://schemas.microsoft.com/office/drawing/2014/main" id="{09DF314A-C97E-94D3-D3B1-7BD191534131}"/>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Diamond 447">
                    <a:extLst>
                      <a:ext uri="{FF2B5EF4-FFF2-40B4-BE49-F238E27FC236}">
                        <a16:creationId xmlns:a16="http://schemas.microsoft.com/office/drawing/2014/main" id="{E4A92931-A413-0D4A-A644-8A168E5E84C3}"/>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AF704461-FBAA-E52F-9BE6-BBB493F0515F}"/>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CEBAD285-3B5F-A65C-A0D2-EAF870296B23}"/>
                    </a:ext>
                  </a:extLst>
                </p:cNvPr>
                <p:cNvGrpSpPr/>
                <p:nvPr/>
              </p:nvGrpSpPr>
              <p:grpSpPr>
                <a:xfrm rot="370681">
                  <a:off x="5985090" y="3885142"/>
                  <a:ext cx="729129" cy="192734"/>
                  <a:chOff x="1544280" y="5562598"/>
                  <a:chExt cx="3316220" cy="853444"/>
                </a:xfrm>
              </p:grpSpPr>
              <p:sp>
                <p:nvSpPr>
                  <p:cNvPr id="436" name="Quad Arrow 71">
                    <a:extLst>
                      <a:ext uri="{FF2B5EF4-FFF2-40B4-BE49-F238E27FC236}">
                        <a16:creationId xmlns:a16="http://schemas.microsoft.com/office/drawing/2014/main" id="{7E803875-0916-A37F-4CD2-8728F06E12DB}"/>
                      </a:ext>
                    </a:extLst>
                  </p:cNvPr>
                  <p:cNvSpPr/>
                  <p:nvPr/>
                </p:nvSpPr>
                <p:spPr>
                  <a:xfrm>
                    <a:off x="2374039"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Quad Arrow 72">
                    <a:extLst>
                      <a:ext uri="{FF2B5EF4-FFF2-40B4-BE49-F238E27FC236}">
                        <a16:creationId xmlns:a16="http://schemas.microsoft.com/office/drawing/2014/main" id="{A0A91DA1-4776-EC7D-4E05-CC441158D7B5}"/>
                      </a:ext>
                    </a:extLst>
                  </p:cNvPr>
                  <p:cNvSpPr/>
                  <p:nvPr/>
                </p:nvSpPr>
                <p:spPr>
                  <a:xfrm>
                    <a:off x="3189793"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Quad Arrow 73">
                    <a:extLst>
                      <a:ext uri="{FF2B5EF4-FFF2-40B4-BE49-F238E27FC236}">
                        <a16:creationId xmlns:a16="http://schemas.microsoft.com/office/drawing/2014/main" id="{519EFA14-76F7-6819-9A80-9631E19B8701}"/>
                      </a:ext>
                    </a:extLst>
                  </p:cNvPr>
                  <p:cNvSpPr/>
                  <p:nvPr/>
                </p:nvSpPr>
                <p:spPr>
                  <a:xfrm>
                    <a:off x="1544280"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Quad Arrow 74">
                    <a:extLst>
                      <a:ext uri="{FF2B5EF4-FFF2-40B4-BE49-F238E27FC236}">
                        <a16:creationId xmlns:a16="http://schemas.microsoft.com/office/drawing/2014/main" id="{A7C71726-9651-4B4F-0653-1A444E1A49B9}"/>
                      </a:ext>
                    </a:extLst>
                  </p:cNvPr>
                  <p:cNvSpPr/>
                  <p:nvPr/>
                </p:nvSpPr>
                <p:spPr>
                  <a:xfrm>
                    <a:off x="4019557" y="5577841"/>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Diamond 439">
                    <a:extLst>
                      <a:ext uri="{FF2B5EF4-FFF2-40B4-BE49-F238E27FC236}">
                        <a16:creationId xmlns:a16="http://schemas.microsoft.com/office/drawing/2014/main" id="{34C2DDB3-F096-C6F1-D593-6EB47215370B}"/>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BFB05129-135D-D35A-9557-FB54572513A3}"/>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Diamond 441">
                    <a:extLst>
                      <a:ext uri="{FF2B5EF4-FFF2-40B4-BE49-F238E27FC236}">
                        <a16:creationId xmlns:a16="http://schemas.microsoft.com/office/drawing/2014/main" id="{07A811EE-5B10-0B96-BEF8-BA9147D87C48}"/>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418">
                  <a:extLst>
                    <a:ext uri="{FF2B5EF4-FFF2-40B4-BE49-F238E27FC236}">
                      <a16:creationId xmlns:a16="http://schemas.microsoft.com/office/drawing/2014/main" id="{C7313273-4635-18E5-0616-CC710136DF50}"/>
                    </a:ext>
                  </a:extLst>
                </p:cNvPr>
                <p:cNvGrpSpPr/>
                <p:nvPr/>
              </p:nvGrpSpPr>
              <p:grpSpPr>
                <a:xfrm rot="20183969">
                  <a:off x="7170527" y="2723992"/>
                  <a:ext cx="546691" cy="189292"/>
                  <a:chOff x="1544278" y="5562598"/>
                  <a:chExt cx="2486456" cy="838204"/>
                </a:xfrm>
              </p:grpSpPr>
              <p:sp>
                <p:nvSpPr>
                  <p:cNvPr id="430" name="Quad Arrow 65">
                    <a:extLst>
                      <a:ext uri="{FF2B5EF4-FFF2-40B4-BE49-F238E27FC236}">
                        <a16:creationId xmlns:a16="http://schemas.microsoft.com/office/drawing/2014/main" id="{FF18D468-756E-65E8-9F28-57FA0886A00D}"/>
                      </a:ext>
                    </a:extLst>
                  </p:cNvPr>
                  <p:cNvSpPr/>
                  <p:nvPr/>
                </p:nvSpPr>
                <p:spPr>
                  <a:xfrm>
                    <a:off x="2374040" y="5562602"/>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Quad Arrow 66">
                    <a:extLst>
                      <a:ext uri="{FF2B5EF4-FFF2-40B4-BE49-F238E27FC236}">
                        <a16:creationId xmlns:a16="http://schemas.microsoft.com/office/drawing/2014/main" id="{CB0093F0-0D92-19EC-05CC-986D66379D84}"/>
                      </a:ext>
                    </a:extLst>
                  </p:cNvPr>
                  <p:cNvSpPr/>
                  <p:nvPr/>
                </p:nvSpPr>
                <p:spPr>
                  <a:xfrm>
                    <a:off x="3189795" y="5562598"/>
                    <a:ext cx="840939" cy="838202"/>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oup 431">
                    <a:extLst>
                      <a:ext uri="{FF2B5EF4-FFF2-40B4-BE49-F238E27FC236}">
                        <a16:creationId xmlns:a16="http://schemas.microsoft.com/office/drawing/2014/main" id="{C3C495F5-C761-5F77-2772-0EA47F1BCA38}"/>
                      </a:ext>
                    </a:extLst>
                  </p:cNvPr>
                  <p:cNvGrpSpPr/>
                  <p:nvPr/>
                </p:nvGrpSpPr>
                <p:grpSpPr>
                  <a:xfrm>
                    <a:off x="1544278" y="5562600"/>
                    <a:ext cx="840941" cy="838200"/>
                    <a:chOff x="2374039" y="5562600"/>
                    <a:chExt cx="840941" cy="838200"/>
                  </a:xfrm>
                </p:grpSpPr>
                <p:sp>
                  <p:nvSpPr>
                    <p:cNvPr id="434" name="Quad Arrow 69">
                      <a:extLst>
                        <a:ext uri="{FF2B5EF4-FFF2-40B4-BE49-F238E27FC236}">
                          <a16:creationId xmlns:a16="http://schemas.microsoft.com/office/drawing/2014/main" id="{905FB95B-6DEA-A6EF-D210-E1AA5E01899D}"/>
                        </a:ext>
                      </a:extLst>
                    </p:cNvPr>
                    <p:cNvSpPr/>
                    <p:nvPr/>
                  </p:nvSpPr>
                  <p:spPr>
                    <a:xfrm>
                      <a:off x="2374039" y="5562600"/>
                      <a:ext cx="840941"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Quad Arrow 70">
                      <a:extLst>
                        <a:ext uri="{FF2B5EF4-FFF2-40B4-BE49-F238E27FC236}">
                          <a16:creationId xmlns:a16="http://schemas.microsoft.com/office/drawing/2014/main" id="{5390284E-1556-9580-F92D-574CD538908A}"/>
                        </a:ext>
                      </a:extLst>
                    </p:cNvPr>
                    <p:cNvSpPr/>
                    <p:nvPr/>
                  </p:nvSpPr>
                  <p:spPr>
                    <a:xfrm>
                      <a:off x="2526439" y="5715000"/>
                      <a:ext cx="555455" cy="553645"/>
                    </a:xfrm>
                    <a:prstGeom prst="quadArrow">
                      <a:avLst>
                        <a:gd name="adj1" fmla="val 41202"/>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3" name="Diamond 432">
                    <a:extLst>
                      <a:ext uri="{FF2B5EF4-FFF2-40B4-BE49-F238E27FC236}">
                        <a16:creationId xmlns:a16="http://schemas.microsoft.com/office/drawing/2014/main" id="{AACA41E3-C1D2-073B-A53E-4B7A4D6FAB4D}"/>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AAD6AEEB-2167-4907-6BDC-AC8B6C67BF21}"/>
                    </a:ext>
                  </a:extLst>
                </p:cNvPr>
                <p:cNvGrpSpPr/>
                <p:nvPr/>
              </p:nvGrpSpPr>
              <p:grpSpPr>
                <a:xfrm rot="2035587">
                  <a:off x="5702926" y="2657420"/>
                  <a:ext cx="546692" cy="189292"/>
                  <a:chOff x="1544279" y="5562598"/>
                  <a:chExt cx="2486461" cy="838203"/>
                </a:xfrm>
              </p:grpSpPr>
              <p:sp>
                <p:nvSpPr>
                  <p:cNvPr id="425" name="Quad Arrow 60">
                    <a:extLst>
                      <a:ext uri="{FF2B5EF4-FFF2-40B4-BE49-F238E27FC236}">
                        <a16:creationId xmlns:a16="http://schemas.microsoft.com/office/drawing/2014/main" id="{C034FAAD-AAD2-D98D-E29D-C913D3CE1E3D}"/>
                      </a:ext>
                    </a:extLst>
                  </p:cNvPr>
                  <p:cNvSpPr/>
                  <p:nvPr/>
                </p:nvSpPr>
                <p:spPr>
                  <a:xfrm>
                    <a:off x="2374037" y="5562600"/>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Quad Arrow 61">
                    <a:extLst>
                      <a:ext uri="{FF2B5EF4-FFF2-40B4-BE49-F238E27FC236}">
                        <a16:creationId xmlns:a16="http://schemas.microsoft.com/office/drawing/2014/main" id="{860F3B80-0866-C535-B5AE-0637BCF115C9}"/>
                      </a:ext>
                    </a:extLst>
                  </p:cNvPr>
                  <p:cNvSpPr/>
                  <p:nvPr/>
                </p:nvSpPr>
                <p:spPr>
                  <a:xfrm>
                    <a:off x="3189797"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Quad Arrow 62">
                    <a:extLst>
                      <a:ext uri="{FF2B5EF4-FFF2-40B4-BE49-F238E27FC236}">
                        <a16:creationId xmlns:a16="http://schemas.microsoft.com/office/drawing/2014/main" id="{E5093751-6AE9-E0EB-8974-00CB3E24912D}"/>
                      </a:ext>
                    </a:extLst>
                  </p:cNvPr>
                  <p:cNvSpPr/>
                  <p:nvPr/>
                </p:nvSpPr>
                <p:spPr>
                  <a:xfrm>
                    <a:off x="1544279" y="5562601"/>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Diamond 427">
                    <a:extLst>
                      <a:ext uri="{FF2B5EF4-FFF2-40B4-BE49-F238E27FC236}">
                        <a16:creationId xmlns:a16="http://schemas.microsoft.com/office/drawing/2014/main" id="{25A03743-001B-DCDE-F295-30FECED5DA9B}"/>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Diamond 428">
                    <a:extLst>
                      <a:ext uri="{FF2B5EF4-FFF2-40B4-BE49-F238E27FC236}">
                        <a16:creationId xmlns:a16="http://schemas.microsoft.com/office/drawing/2014/main" id="{325FF6DB-FD1A-57C2-5ABF-87678A581229}"/>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3FCC304D-5E35-A959-6F12-A30B03D575B5}"/>
                    </a:ext>
                  </a:extLst>
                </p:cNvPr>
                <p:cNvGrpSpPr/>
                <p:nvPr/>
              </p:nvGrpSpPr>
              <p:grpSpPr>
                <a:xfrm>
                  <a:off x="6203525" y="2826365"/>
                  <a:ext cx="1071970" cy="273542"/>
                  <a:chOff x="3356076" y="4389317"/>
                  <a:chExt cx="991486" cy="273542"/>
                </a:xfrm>
              </p:grpSpPr>
              <p:sp>
                <p:nvSpPr>
                  <p:cNvPr id="422" name="Rounded Rectangle 57">
                    <a:extLst>
                      <a:ext uri="{FF2B5EF4-FFF2-40B4-BE49-F238E27FC236}">
                        <a16:creationId xmlns:a16="http://schemas.microsoft.com/office/drawing/2014/main" id="{DCD95FB7-1564-F809-FEB1-EE42FDCA4EBC}"/>
                      </a:ext>
                    </a:extLst>
                  </p:cNvPr>
                  <p:cNvSpPr/>
                  <p:nvPr/>
                </p:nvSpPr>
                <p:spPr>
                  <a:xfrm>
                    <a:off x="3356076" y="4389317"/>
                    <a:ext cx="991486"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ounded Rectangle 58">
                    <a:extLst>
                      <a:ext uri="{FF2B5EF4-FFF2-40B4-BE49-F238E27FC236}">
                        <a16:creationId xmlns:a16="http://schemas.microsoft.com/office/drawing/2014/main" id="{4ECCCBEA-5303-3073-0F86-CE98683E2D03}"/>
                      </a:ext>
                    </a:extLst>
                  </p:cNvPr>
                  <p:cNvSpPr/>
                  <p:nvPr/>
                </p:nvSpPr>
                <p:spPr>
                  <a:xfrm>
                    <a:off x="3470158" y="440397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ed Rectangle 59">
                    <a:extLst>
                      <a:ext uri="{FF2B5EF4-FFF2-40B4-BE49-F238E27FC236}">
                        <a16:creationId xmlns:a16="http://schemas.microsoft.com/office/drawing/2014/main" id="{63371101-2D92-1BBE-FDCD-ACB5323FA4AF}"/>
                      </a:ext>
                    </a:extLst>
                  </p:cNvPr>
                  <p:cNvSpPr/>
                  <p:nvPr/>
                </p:nvSpPr>
                <p:spPr>
                  <a:xfrm>
                    <a:off x="3910063" y="439664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3" name="Rounded Rectangle 31">
                <a:extLst>
                  <a:ext uri="{FF2B5EF4-FFF2-40B4-BE49-F238E27FC236}">
                    <a16:creationId xmlns:a16="http://schemas.microsoft.com/office/drawing/2014/main" id="{016166BE-96A1-58E1-7B12-264E5EFC6069}"/>
                  </a:ext>
                </a:extLst>
              </p:cNvPr>
              <p:cNvSpPr/>
              <p:nvPr/>
            </p:nvSpPr>
            <p:spPr>
              <a:xfrm>
                <a:off x="7746773" y="4641711"/>
                <a:ext cx="285043"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449">
              <a:extLst>
                <a:ext uri="{FF2B5EF4-FFF2-40B4-BE49-F238E27FC236}">
                  <a16:creationId xmlns:a16="http://schemas.microsoft.com/office/drawing/2014/main" id="{72CF302D-6161-DDFC-0F0D-712D97B54164}"/>
                </a:ext>
              </a:extLst>
            </p:cNvPr>
            <p:cNvGrpSpPr/>
            <p:nvPr/>
          </p:nvGrpSpPr>
          <p:grpSpPr>
            <a:xfrm>
              <a:off x="97129" y="3231803"/>
              <a:ext cx="1517231" cy="3185010"/>
              <a:chOff x="3992709" y="1222607"/>
              <a:chExt cx="2445988" cy="5134681"/>
            </a:xfrm>
          </p:grpSpPr>
          <p:sp>
            <p:nvSpPr>
              <p:cNvPr id="451" name="Oval 450">
                <a:extLst>
                  <a:ext uri="{FF2B5EF4-FFF2-40B4-BE49-F238E27FC236}">
                    <a16:creationId xmlns:a16="http://schemas.microsoft.com/office/drawing/2014/main" id="{9D99255C-3E8A-5F27-8B1B-4D55F2D5A9D2}"/>
                  </a:ext>
                </a:extLst>
              </p:cNvPr>
              <p:cNvSpPr/>
              <p:nvPr/>
            </p:nvSpPr>
            <p:spPr>
              <a:xfrm>
                <a:off x="3992709" y="3991139"/>
                <a:ext cx="553069" cy="456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2" name="Flowchart: Manual Operation 451">
                <a:extLst>
                  <a:ext uri="{FF2B5EF4-FFF2-40B4-BE49-F238E27FC236}">
                    <a16:creationId xmlns:a16="http://schemas.microsoft.com/office/drawing/2014/main" id="{499D440A-10F5-1FED-B7AC-0E5A15C6AB48}"/>
                  </a:ext>
                </a:extLst>
              </p:cNvPr>
              <p:cNvSpPr/>
              <p:nvPr/>
            </p:nvSpPr>
            <p:spPr>
              <a:xfrm rot="12304159">
                <a:off x="4118365" y="2794746"/>
                <a:ext cx="930869" cy="1552019"/>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4CD4F72F-038B-98DB-5CE5-BBEB550B5306}"/>
                  </a:ext>
                </a:extLst>
              </p:cNvPr>
              <p:cNvSpPr/>
              <p:nvPr/>
            </p:nvSpPr>
            <p:spPr>
              <a:xfrm rot="12296205" flipH="1">
                <a:off x="5170991" y="5900812"/>
                <a:ext cx="697348" cy="456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4" name="Oval 453">
                <a:extLst>
                  <a:ext uri="{FF2B5EF4-FFF2-40B4-BE49-F238E27FC236}">
                    <a16:creationId xmlns:a16="http://schemas.microsoft.com/office/drawing/2014/main" id="{95CE2FD1-F496-2CD3-ABF5-E5AD3783E8A9}"/>
                  </a:ext>
                </a:extLst>
              </p:cNvPr>
              <p:cNvSpPr/>
              <p:nvPr/>
            </p:nvSpPr>
            <p:spPr>
              <a:xfrm rot="20660369" flipH="1">
                <a:off x="4551198" y="5904329"/>
                <a:ext cx="650764" cy="42445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5" name="Flowchart: Manual Operation 454">
                <a:extLst>
                  <a:ext uri="{FF2B5EF4-FFF2-40B4-BE49-F238E27FC236}">
                    <a16:creationId xmlns:a16="http://schemas.microsoft.com/office/drawing/2014/main" id="{F1B6C452-7639-DEF2-ED77-B98B9359FCAF}"/>
                  </a:ext>
                </a:extLst>
              </p:cNvPr>
              <p:cNvSpPr/>
              <p:nvPr/>
            </p:nvSpPr>
            <p:spPr>
              <a:xfrm rot="10800000">
                <a:off x="4939169" y="4417937"/>
                <a:ext cx="946460" cy="1643314"/>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Flowchart: Manual Operation 455">
                <a:extLst>
                  <a:ext uri="{FF2B5EF4-FFF2-40B4-BE49-F238E27FC236}">
                    <a16:creationId xmlns:a16="http://schemas.microsoft.com/office/drawing/2014/main" id="{495A936B-0463-E42C-449D-3AAD30DD1804}"/>
                  </a:ext>
                </a:extLst>
              </p:cNvPr>
              <p:cNvSpPr/>
              <p:nvPr/>
            </p:nvSpPr>
            <p:spPr>
              <a:xfrm rot="10800000">
                <a:off x="4560583" y="4417938"/>
                <a:ext cx="637527" cy="1643314"/>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720E8BDE-5947-CB75-0B91-B2B6B72F4636}"/>
                  </a:ext>
                </a:extLst>
              </p:cNvPr>
              <p:cNvSpPr/>
              <p:nvPr/>
            </p:nvSpPr>
            <p:spPr>
              <a:xfrm>
                <a:off x="5885628" y="3991139"/>
                <a:ext cx="553069" cy="456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8" name="Flowchart: Manual Operation 457">
                <a:extLst>
                  <a:ext uri="{FF2B5EF4-FFF2-40B4-BE49-F238E27FC236}">
                    <a16:creationId xmlns:a16="http://schemas.microsoft.com/office/drawing/2014/main" id="{DE20A7AB-C7CF-3B41-328D-BDBE2AB33811}"/>
                  </a:ext>
                </a:extLst>
              </p:cNvPr>
              <p:cNvSpPr/>
              <p:nvPr/>
            </p:nvSpPr>
            <p:spPr>
              <a:xfrm rot="9407679">
                <a:off x="5471526" y="2764374"/>
                <a:ext cx="817899" cy="1552019"/>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Flowchart: Manual Operation 458">
                <a:extLst>
                  <a:ext uri="{FF2B5EF4-FFF2-40B4-BE49-F238E27FC236}">
                    <a16:creationId xmlns:a16="http://schemas.microsoft.com/office/drawing/2014/main" id="{A86E5426-3AB6-CD50-9FD5-589DF9BE612E}"/>
                  </a:ext>
                </a:extLst>
              </p:cNvPr>
              <p:cNvSpPr/>
              <p:nvPr/>
            </p:nvSpPr>
            <p:spPr>
              <a:xfrm rot="10800000">
                <a:off x="4539671" y="2778651"/>
                <a:ext cx="1394695" cy="2373675"/>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Isosceles Triangle 459">
                <a:extLst>
                  <a:ext uri="{FF2B5EF4-FFF2-40B4-BE49-F238E27FC236}">
                    <a16:creationId xmlns:a16="http://schemas.microsoft.com/office/drawing/2014/main" id="{63225A65-7113-7145-2C45-92DF70B7D7FE}"/>
                  </a:ext>
                </a:extLst>
              </p:cNvPr>
              <p:cNvSpPr/>
              <p:nvPr/>
            </p:nvSpPr>
            <p:spPr>
              <a:xfrm rot="10800000">
                <a:off x="4844523" y="2666095"/>
                <a:ext cx="811508" cy="63906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4120CBFC-7AD9-38F3-4792-56C3FD9ABB40}"/>
                  </a:ext>
                </a:extLst>
              </p:cNvPr>
              <p:cNvSpPr/>
              <p:nvPr/>
            </p:nvSpPr>
            <p:spPr>
              <a:xfrm>
                <a:off x="4621476" y="4161510"/>
                <a:ext cx="1227091" cy="279170"/>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2" name="Oval 461">
                <a:extLst>
                  <a:ext uri="{FF2B5EF4-FFF2-40B4-BE49-F238E27FC236}">
                    <a16:creationId xmlns:a16="http://schemas.microsoft.com/office/drawing/2014/main" id="{D3C78F12-DDCE-32C0-983F-E67FE7F7635A}"/>
                  </a:ext>
                </a:extLst>
              </p:cNvPr>
              <p:cNvSpPr/>
              <p:nvPr/>
            </p:nvSpPr>
            <p:spPr>
              <a:xfrm>
                <a:off x="4401144" y="1222607"/>
                <a:ext cx="1693559" cy="17346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Moon 462">
                <a:extLst>
                  <a:ext uri="{FF2B5EF4-FFF2-40B4-BE49-F238E27FC236}">
                    <a16:creationId xmlns:a16="http://schemas.microsoft.com/office/drawing/2014/main" id="{E25BB6E9-5DF3-13DE-AB69-E4AE5A5464AF}"/>
                  </a:ext>
                </a:extLst>
              </p:cNvPr>
              <p:cNvSpPr/>
              <p:nvPr/>
            </p:nvSpPr>
            <p:spPr>
              <a:xfrm rot="9867076">
                <a:off x="5603071" y="1590179"/>
                <a:ext cx="597726" cy="1095542"/>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Moon 463">
                <a:extLst>
                  <a:ext uri="{FF2B5EF4-FFF2-40B4-BE49-F238E27FC236}">
                    <a16:creationId xmlns:a16="http://schemas.microsoft.com/office/drawing/2014/main" id="{6A222B2F-3400-74B0-B807-FFB39A5EE891}"/>
                  </a:ext>
                </a:extLst>
              </p:cNvPr>
              <p:cNvSpPr/>
              <p:nvPr/>
            </p:nvSpPr>
            <p:spPr>
              <a:xfrm rot="11163696" flipH="1">
                <a:off x="4194142" y="1645372"/>
                <a:ext cx="597726" cy="1095542"/>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49646368-90ED-28CA-3E98-3C514BFEB6C6}"/>
                  </a:ext>
                </a:extLst>
              </p:cNvPr>
              <p:cNvSpPr/>
              <p:nvPr/>
            </p:nvSpPr>
            <p:spPr>
              <a:xfrm>
                <a:off x="4621476" y="4324198"/>
                <a:ext cx="1227091" cy="162690"/>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6" name="Moon 465">
                <a:extLst>
                  <a:ext uri="{FF2B5EF4-FFF2-40B4-BE49-F238E27FC236}">
                    <a16:creationId xmlns:a16="http://schemas.microsoft.com/office/drawing/2014/main" id="{88061319-E41E-826C-DB56-A9B3B303CF6D}"/>
                  </a:ext>
                </a:extLst>
              </p:cNvPr>
              <p:cNvSpPr/>
              <p:nvPr/>
            </p:nvSpPr>
            <p:spPr>
              <a:xfrm rot="5623583">
                <a:off x="5051949" y="769001"/>
                <a:ext cx="412326" cy="132822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8955F263-56C7-9185-157E-FD4A645E2D35}"/>
                  </a:ext>
                </a:extLst>
              </p:cNvPr>
              <p:cNvSpPr/>
              <p:nvPr/>
            </p:nvSpPr>
            <p:spPr>
              <a:xfrm>
                <a:off x="4276647" y="1530343"/>
                <a:ext cx="1798273" cy="296626"/>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68" name="Group 467">
                <a:extLst>
                  <a:ext uri="{FF2B5EF4-FFF2-40B4-BE49-F238E27FC236}">
                    <a16:creationId xmlns:a16="http://schemas.microsoft.com/office/drawing/2014/main" id="{62B4AFA9-B219-2527-9C38-03E66B169DF0}"/>
                  </a:ext>
                </a:extLst>
              </p:cNvPr>
              <p:cNvGrpSpPr/>
              <p:nvPr/>
            </p:nvGrpSpPr>
            <p:grpSpPr>
              <a:xfrm>
                <a:off x="4493005" y="1556392"/>
                <a:ext cx="1352217" cy="241485"/>
                <a:chOff x="6774028" y="942739"/>
                <a:chExt cx="3332735" cy="1369298"/>
              </a:xfrm>
            </p:grpSpPr>
            <p:sp>
              <p:nvSpPr>
                <p:cNvPr id="469" name="Hexagon 468">
                  <a:extLst>
                    <a:ext uri="{FF2B5EF4-FFF2-40B4-BE49-F238E27FC236}">
                      <a16:creationId xmlns:a16="http://schemas.microsoft.com/office/drawing/2014/main" id="{B3CDAFFB-A81C-1F1F-06C1-B0CD7BF66A01}"/>
                    </a:ext>
                  </a:extLst>
                </p:cNvPr>
                <p:cNvSpPr/>
                <p:nvPr/>
              </p:nvSpPr>
              <p:spPr>
                <a:xfrm>
                  <a:off x="6774028" y="986576"/>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Hexagon 469">
                  <a:extLst>
                    <a:ext uri="{FF2B5EF4-FFF2-40B4-BE49-F238E27FC236}">
                      <a16:creationId xmlns:a16="http://schemas.microsoft.com/office/drawing/2014/main" id="{E8A2AAB1-A465-2A7D-1877-FF602CB05BF2}"/>
                    </a:ext>
                  </a:extLst>
                </p:cNvPr>
                <p:cNvSpPr/>
                <p:nvPr/>
              </p:nvSpPr>
              <p:spPr>
                <a:xfrm>
                  <a:off x="7453353" y="979541"/>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Hexagon 470">
                  <a:extLst>
                    <a:ext uri="{FF2B5EF4-FFF2-40B4-BE49-F238E27FC236}">
                      <a16:creationId xmlns:a16="http://schemas.microsoft.com/office/drawing/2014/main" id="{1DD7A055-26DA-D268-7D64-89E7605E6617}"/>
                    </a:ext>
                  </a:extLst>
                </p:cNvPr>
                <p:cNvSpPr/>
                <p:nvPr/>
              </p:nvSpPr>
              <p:spPr>
                <a:xfrm>
                  <a:off x="8124566" y="954144"/>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Hexagon 471">
                  <a:extLst>
                    <a:ext uri="{FF2B5EF4-FFF2-40B4-BE49-F238E27FC236}">
                      <a16:creationId xmlns:a16="http://schemas.microsoft.com/office/drawing/2014/main" id="{73F0D270-F396-F6F0-9DBA-18C38AB092A5}"/>
                    </a:ext>
                  </a:extLst>
                </p:cNvPr>
                <p:cNvSpPr/>
                <p:nvPr/>
              </p:nvSpPr>
              <p:spPr>
                <a:xfrm>
                  <a:off x="8795779" y="954144"/>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Hexagon 472">
                  <a:extLst>
                    <a:ext uri="{FF2B5EF4-FFF2-40B4-BE49-F238E27FC236}">
                      <a16:creationId xmlns:a16="http://schemas.microsoft.com/office/drawing/2014/main" id="{D1642021-8F96-62B2-C314-1B042B461968}"/>
                    </a:ext>
                  </a:extLst>
                </p:cNvPr>
                <p:cNvSpPr/>
                <p:nvPr/>
              </p:nvSpPr>
              <p:spPr>
                <a:xfrm>
                  <a:off x="9451271" y="942739"/>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Flowchart: Decision 473">
                  <a:extLst>
                    <a:ext uri="{FF2B5EF4-FFF2-40B4-BE49-F238E27FC236}">
                      <a16:creationId xmlns:a16="http://schemas.microsoft.com/office/drawing/2014/main" id="{9BB9FDBF-906E-73F6-A4F1-C556697F3B66}"/>
                    </a:ext>
                  </a:extLst>
                </p:cNvPr>
                <p:cNvSpPr/>
                <p:nvPr/>
              </p:nvSpPr>
              <p:spPr>
                <a:xfrm>
                  <a:off x="7101774" y="1404647"/>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Flowchart: Decision 474">
                  <a:extLst>
                    <a:ext uri="{FF2B5EF4-FFF2-40B4-BE49-F238E27FC236}">
                      <a16:creationId xmlns:a16="http://schemas.microsoft.com/office/drawing/2014/main" id="{0C5D6A86-39E3-FE30-DDE4-2C6277FEE961}"/>
                    </a:ext>
                  </a:extLst>
                </p:cNvPr>
                <p:cNvSpPr/>
                <p:nvPr/>
              </p:nvSpPr>
              <p:spPr>
                <a:xfrm>
                  <a:off x="7781099" y="1404647"/>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Flowchart: Decision 475">
                  <a:extLst>
                    <a:ext uri="{FF2B5EF4-FFF2-40B4-BE49-F238E27FC236}">
                      <a16:creationId xmlns:a16="http://schemas.microsoft.com/office/drawing/2014/main" id="{08259F69-3971-A945-06F0-ED91C2FF02E1}"/>
                    </a:ext>
                  </a:extLst>
                </p:cNvPr>
                <p:cNvSpPr/>
                <p:nvPr/>
              </p:nvSpPr>
              <p:spPr>
                <a:xfrm>
                  <a:off x="8468033" y="1390761"/>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Flowchart: Decision 476">
                  <a:extLst>
                    <a:ext uri="{FF2B5EF4-FFF2-40B4-BE49-F238E27FC236}">
                      <a16:creationId xmlns:a16="http://schemas.microsoft.com/office/drawing/2014/main" id="{E478A43B-34E1-75A8-8132-D4D6A0C6F835}"/>
                    </a:ext>
                  </a:extLst>
                </p:cNvPr>
                <p:cNvSpPr/>
                <p:nvPr/>
              </p:nvSpPr>
              <p:spPr>
                <a:xfrm>
                  <a:off x="9123525" y="1390761"/>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4" name="Picture 13" descr="A collage of a person in a suit&#10;&#10;Description automatically generated">
            <a:extLst>
              <a:ext uri="{FF2B5EF4-FFF2-40B4-BE49-F238E27FC236}">
                <a16:creationId xmlns:a16="http://schemas.microsoft.com/office/drawing/2014/main" id="{0BE06F1C-04BD-F8EB-C80E-45D1671F1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0893" y="148967"/>
            <a:ext cx="1246005" cy="871778"/>
          </a:xfrm>
          <a:prstGeom prst="rect">
            <a:avLst/>
          </a:prstGeom>
        </p:spPr>
      </p:pic>
    </p:spTree>
    <p:extLst>
      <p:ext uri="{BB962C8B-B14F-4D97-AF65-F5344CB8AC3E}">
        <p14:creationId xmlns:p14="http://schemas.microsoft.com/office/powerpoint/2010/main" val="32291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9" grpId="0"/>
      <p:bldP spid="2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5A941-909E-4CC2-8CA2-C000A8278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Unpopularity</a:t>
            </a:r>
          </a:p>
        </p:txBody>
      </p:sp>
      <p:sp>
        <p:nvSpPr>
          <p:cNvPr id="310" name="Rectangle 309"/>
          <p:cNvSpPr/>
          <p:nvPr/>
        </p:nvSpPr>
        <p:spPr>
          <a:xfrm>
            <a:off x="1752600" y="1066801"/>
            <a:ext cx="5867400" cy="3139321"/>
          </a:xfrm>
          <a:prstGeom prst="rect">
            <a:avLst/>
          </a:prstGeom>
        </p:spPr>
        <p:txBody>
          <a:bodyPr wrap="square">
            <a:spAutoFit/>
          </a:bodyPr>
          <a:lstStyle/>
          <a:p>
            <a:pPr fontAlgn="base"/>
            <a:r>
              <a:rPr lang="en-US" dirty="0">
                <a:solidFill>
                  <a:schemeClr val="bg1"/>
                </a:solidFill>
              </a:rPr>
              <a:t>The teachings of a living prophet are often contrary to the trends of the world. We, as Latter-day Saints… must understand that there is an expanding gulf between the standards of the world and those of the gospel and kingdom of God, and that living prophets will always teach the standards of God. </a:t>
            </a:r>
          </a:p>
          <a:p>
            <a:pPr fontAlgn="base"/>
            <a:endParaRPr lang="en-US" dirty="0">
              <a:solidFill>
                <a:schemeClr val="bg1"/>
              </a:solidFill>
            </a:endParaRPr>
          </a:p>
          <a:p>
            <a:pPr fontAlgn="base"/>
            <a:r>
              <a:rPr lang="en-US" dirty="0">
                <a:solidFill>
                  <a:schemeClr val="bg1"/>
                </a:solidFill>
              </a:rPr>
              <a:t>As much as we may want the gospel to accommodate to the world, it can’t, it won’t, it never has, and it never will.</a:t>
            </a:r>
          </a:p>
          <a:p>
            <a:pPr fontAlgn="base"/>
            <a:r>
              <a:rPr lang="en-US" dirty="0">
                <a:solidFill>
                  <a:schemeClr val="bg1"/>
                </a:solidFill>
              </a:rPr>
              <a:t>Dennis B. </a:t>
            </a:r>
            <a:r>
              <a:rPr lang="en-US" dirty="0" err="1">
                <a:solidFill>
                  <a:schemeClr val="bg1"/>
                </a:solidFill>
              </a:rPr>
              <a:t>Neuenschwander</a:t>
            </a:r>
            <a:endParaRPr lang="en-US" dirty="0">
              <a:solidFill>
                <a:schemeClr val="bg1"/>
              </a:solidFill>
            </a:endParaRPr>
          </a:p>
          <a:p>
            <a:pPr fontAlgn="base"/>
            <a:endParaRPr lang="en-US" dirty="0">
              <a:solidFill>
                <a:schemeClr val="bg1"/>
              </a:solidFill>
            </a:endParaRPr>
          </a:p>
        </p:txBody>
      </p:sp>
      <p:pic>
        <p:nvPicPr>
          <p:cNvPr id="19458" name="Picture 2" descr="http://childsspirit.com/blog/wp-content/uploads/2009/05/earth-day-hands1.jpg"/>
          <p:cNvPicPr>
            <a:picLocks noChangeAspect="1" noChangeArrowheads="1"/>
          </p:cNvPicPr>
          <p:nvPr/>
        </p:nvPicPr>
        <p:blipFill>
          <a:blip r:embed="rId3" cstate="print"/>
          <a:srcRect/>
          <a:stretch>
            <a:fillRect/>
          </a:stretch>
        </p:blipFill>
        <p:spPr bwMode="auto">
          <a:xfrm>
            <a:off x="8087531" y="1083551"/>
            <a:ext cx="3124200" cy="3124200"/>
          </a:xfrm>
          <a:prstGeom prst="rect">
            <a:avLst/>
          </a:prstGeom>
          <a:noFill/>
        </p:spPr>
      </p:pic>
      <p:sp>
        <p:nvSpPr>
          <p:cNvPr id="21" name="Rectangle 20"/>
          <p:cNvSpPr/>
          <p:nvPr/>
        </p:nvSpPr>
        <p:spPr>
          <a:xfrm>
            <a:off x="2667000" y="4191000"/>
            <a:ext cx="4572000" cy="1754326"/>
          </a:xfrm>
          <a:prstGeom prst="rect">
            <a:avLst/>
          </a:prstGeom>
        </p:spPr>
        <p:txBody>
          <a:bodyPr>
            <a:spAutoFit/>
          </a:bodyPr>
          <a:lstStyle/>
          <a:p>
            <a:pPr fontAlgn="base"/>
            <a:r>
              <a:rPr lang="en-US" dirty="0">
                <a:solidFill>
                  <a:srgbClr val="FFFF00"/>
                </a:solidFill>
              </a:rPr>
              <a:t>How can we resist influences that attempt to persuade us against the words of prophets?</a:t>
            </a:r>
          </a:p>
          <a:p>
            <a:pPr fontAlgn="base"/>
            <a:endParaRPr lang="en-US" dirty="0">
              <a:solidFill>
                <a:srgbClr val="FFFF00"/>
              </a:solidFill>
            </a:endParaRPr>
          </a:p>
          <a:p>
            <a:pPr fontAlgn="base"/>
            <a:r>
              <a:rPr lang="en-US" dirty="0">
                <a:solidFill>
                  <a:srgbClr val="FFFF00"/>
                </a:solidFill>
              </a:rPr>
              <a:t>What are some appropriate ways to speak out against evil influences and in favor of the words of prophets?</a:t>
            </a:r>
          </a:p>
        </p:txBody>
      </p:sp>
      <p:pic>
        <p:nvPicPr>
          <p:cNvPr id="3" name="Picture 2">
            <a:extLst>
              <a:ext uri="{FF2B5EF4-FFF2-40B4-BE49-F238E27FC236}">
                <a16:creationId xmlns:a16="http://schemas.microsoft.com/office/drawing/2014/main" id="{03083565-54EC-4C99-8743-DEEAB7B61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91" y="918975"/>
            <a:ext cx="1115499" cy="1489248"/>
          </a:xfrm>
          <a:prstGeom prst="rect">
            <a:avLst/>
          </a:prstGeom>
        </p:spPr>
      </p:pic>
      <p:grpSp>
        <p:nvGrpSpPr>
          <p:cNvPr id="2" name="Group 1">
            <a:extLst>
              <a:ext uri="{FF2B5EF4-FFF2-40B4-BE49-F238E27FC236}">
                <a16:creationId xmlns:a16="http://schemas.microsoft.com/office/drawing/2014/main" id="{BEE1A95D-672F-4A76-B20A-9C4576B8B803}"/>
              </a:ext>
            </a:extLst>
          </p:cNvPr>
          <p:cNvGrpSpPr/>
          <p:nvPr/>
        </p:nvGrpSpPr>
        <p:grpSpPr>
          <a:xfrm>
            <a:off x="8901842" y="4348716"/>
            <a:ext cx="1698818" cy="2224709"/>
            <a:chOff x="2743200" y="2895600"/>
            <a:chExt cx="1246315" cy="1638182"/>
          </a:xfrm>
        </p:grpSpPr>
        <p:grpSp>
          <p:nvGrpSpPr>
            <p:cNvPr id="4" name="Group 3">
              <a:extLst>
                <a:ext uri="{FF2B5EF4-FFF2-40B4-BE49-F238E27FC236}">
                  <a16:creationId xmlns:a16="http://schemas.microsoft.com/office/drawing/2014/main" id="{4432F06A-2C09-15EF-9306-E7F8EC9C29BA}"/>
                </a:ext>
              </a:extLst>
            </p:cNvPr>
            <p:cNvGrpSpPr/>
            <p:nvPr/>
          </p:nvGrpSpPr>
          <p:grpSpPr>
            <a:xfrm>
              <a:off x="2743200" y="2895600"/>
              <a:ext cx="1246315" cy="1638182"/>
              <a:chOff x="1600200" y="4114800"/>
              <a:chExt cx="1246315" cy="1638182"/>
            </a:xfrm>
          </p:grpSpPr>
          <p:grpSp>
            <p:nvGrpSpPr>
              <p:cNvPr id="6" name="Group 16">
                <a:extLst>
                  <a:ext uri="{FF2B5EF4-FFF2-40B4-BE49-F238E27FC236}">
                    <a16:creationId xmlns:a16="http://schemas.microsoft.com/office/drawing/2014/main" id="{4955AD9C-C974-D58C-5181-8A8E9108781E}"/>
                  </a:ext>
                </a:extLst>
              </p:cNvPr>
              <p:cNvGrpSpPr/>
              <p:nvPr/>
            </p:nvGrpSpPr>
            <p:grpSpPr>
              <a:xfrm>
                <a:off x="1600200" y="4114800"/>
                <a:ext cx="1246315" cy="1638182"/>
                <a:chOff x="914400" y="1143000"/>
                <a:chExt cx="4572000" cy="6553200"/>
              </a:xfrm>
            </p:grpSpPr>
            <p:grpSp>
              <p:nvGrpSpPr>
                <p:cNvPr id="10" name="Group 1">
                  <a:extLst>
                    <a:ext uri="{FF2B5EF4-FFF2-40B4-BE49-F238E27FC236}">
                      <a16:creationId xmlns:a16="http://schemas.microsoft.com/office/drawing/2014/main" id="{A560AAC5-E748-8AF8-DDDA-8FC4ED49874F}"/>
                    </a:ext>
                  </a:extLst>
                </p:cNvPr>
                <p:cNvGrpSpPr/>
                <p:nvPr/>
              </p:nvGrpSpPr>
              <p:grpSpPr>
                <a:xfrm>
                  <a:off x="914400" y="1143000"/>
                  <a:ext cx="4572000" cy="6553200"/>
                  <a:chOff x="838200" y="1371600"/>
                  <a:chExt cx="1524000" cy="1752600"/>
                </a:xfrm>
              </p:grpSpPr>
              <p:sp>
                <p:nvSpPr>
                  <p:cNvPr id="15" name="Rounded Rectangle 2">
                    <a:extLst>
                      <a:ext uri="{FF2B5EF4-FFF2-40B4-BE49-F238E27FC236}">
                        <a16:creationId xmlns:a16="http://schemas.microsoft.com/office/drawing/2014/main" id="{2BA27D80-12A9-6ABE-5ACA-6C6E0A547383}"/>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E88D70D2-6CB3-C047-5F98-DB58B3CB5F03}"/>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a:extLst>
                      <a:ext uri="{FF2B5EF4-FFF2-40B4-BE49-F238E27FC236}">
                        <a16:creationId xmlns:a16="http://schemas.microsoft.com/office/drawing/2014/main" id="{4564332D-ED6E-7025-B6DB-CE69559C8837}"/>
                      </a:ext>
                    </a:extLst>
                  </p:cNvPr>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5">
                    <a:extLst>
                      <a:ext uri="{FF2B5EF4-FFF2-40B4-BE49-F238E27FC236}">
                        <a16:creationId xmlns:a16="http://schemas.microsoft.com/office/drawing/2014/main" id="{275D6EB3-BBB5-7FA6-538C-E112794B2946}"/>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6">
                    <a:extLst>
                      <a:ext uri="{FF2B5EF4-FFF2-40B4-BE49-F238E27FC236}">
                        <a16:creationId xmlns:a16="http://schemas.microsoft.com/office/drawing/2014/main" id="{C598B26E-9445-40C3-7E52-9248EA1D5A1F}"/>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7">
                    <a:extLst>
                      <a:ext uri="{FF2B5EF4-FFF2-40B4-BE49-F238E27FC236}">
                        <a16:creationId xmlns:a16="http://schemas.microsoft.com/office/drawing/2014/main" id="{86673725-C21C-E92C-A969-799CA8375DE1}"/>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Frame 12">
                  <a:extLst>
                    <a:ext uri="{FF2B5EF4-FFF2-40B4-BE49-F238E27FC236}">
                      <a16:creationId xmlns:a16="http://schemas.microsoft.com/office/drawing/2014/main" id="{5F94A71B-4195-CB26-248A-C9F95E3EBE6C}"/>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146455EF-DF56-E5E2-CD7A-F7537E23DF7A}"/>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7C747804-441F-3D4D-75A4-F69A0D60036F}"/>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A06A6C38-F915-8AEF-2A36-032C6A696017}"/>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7FFC6B9-6BE5-4A44-5D94-0C1CCF9AC6D6}"/>
                  </a:ext>
                </a:extLst>
              </p:cNvPr>
              <p:cNvSpPr txBox="1"/>
              <p:nvPr/>
            </p:nvSpPr>
            <p:spPr>
              <a:xfrm>
                <a:off x="1988662" y="4309435"/>
                <a:ext cx="695994" cy="523220"/>
              </a:xfrm>
              <a:prstGeom prst="rect">
                <a:avLst/>
              </a:prstGeom>
              <a:noFill/>
            </p:spPr>
            <p:txBody>
              <a:bodyPr wrap="square" rtlCol="0">
                <a:spAutoFit/>
              </a:bodyPr>
              <a:lstStyle/>
              <a:p>
                <a:pPr algn="ctr"/>
                <a:endParaRPr lang="en-US" sz="2800" dirty="0">
                  <a:latin typeface="Comic Sans MS" pitchFamily="66" charset="0"/>
                </a:endParaRPr>
              </a:p>
            </p:txBody>
          </p:sp>
        </p:grpSp>
        <p:sp>
          <p:nvSpPr>
            <p:cNvPr id="5" name="TextBox 4">
              <a:extLst>
                <a:ext uri="{FF2B5EF4-FFF2-40B4-BE49-F238E27FC236}">
                  <a16:creationId xmlns:a16="http://schemas.microsoft.com/office/drawing/2014/main" id="{ED42D266-F5C5-1CE8-500A-58B5555D13CA}"/>
                </a:ext>
              </a:extLst>
            </p:cNvPr>
            <p:cNvSpPr txBox="1"/>
            <p:nvPr/>
          </p:nvSpPr>
          <p:spPr>
            <a:xfrm>
              <a:off x="3124200" y="3124200"/>
              <a:ext cx="762000" cy="1087842"/>
            </a:xfrm>
            <a:prstGeom prst="rect">
              <a:avLst/>
            </a:prstGeom>
            <a:noFill/>
          </p:spPr>
          <p:txBody>
            <a:bodyPr wrap="square" rtlCol="0">
              <a:spAutoFit/>
            </a:bodyPr>
            <a:lstStyle/>
            <a:p>
              <a:pPr algn="ctr"/>
              <a:r>
                <a:rPr lang="en-US" dirty="0"/>
                <a:t>Prophets are not popular with the wicked</a:t>
              </a:r>
            </a:p>
          </p:txBody>
        </p:sp>
      </p:grpSp>
    </p:spTree>
    <p:extLst>
      <p:ext uri="{BB962C8B-B14F-4D97-AF65-F5344CB8AC3E}">
        <p14:creationId xmlns:p14="http://schemas.microsoft.com/office/powerpoint/2010/main" val="747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fade">
                                      <p:cBhvr>
                                        <p:cTn id="20" dur="1000"/>
                                        <p:tgtEl>
                                          <p:spTgt spid="21">
                                            <p:txEl>
                                              <p:pRg st="2" end="2"/>
                                            </p:txEl>
                                          </p:spTgt>
                                        </p:tgtEl>
                                      </p:cBhvr>
                                    </p:animEffect>
                                    <p:anim calcmode="lin" valueType="num">
                                      <p:cBhvr>
                                        <p:cTn id="21"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3588E0B-FCA2-416E-AD18-B7AEC0E51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4" name="Group 53">
            <a:extLst>
              <a:ext uri="{FF2B5EF4-FFF2-40B4-BE49-F238E27FC236}">
                <a16:creationId xmlns:a16="http://schemas.microsoft.com/office/drawing/2014/main" id="{8559B33F-3E1B-4A63-AE14-9D76B897B55B}"/>
              </a:ext>
            </a:extLst>
          </p:cNvPr>
          <p:cNvGrpSpPr/>
          <p:nvPr/>
        </p:nvGrpSpPr>
        <p:grpSpPr>
          <a:xfrm>
            <a:off x="751437" y="280659"/>
            <a:ext cx="9646633" cy="3477875"/>
            <a:chOff x="751437" y="280659"/>
            <a:chExt cx="9646633" cy="3477875"/>
          </a:xfrm>
        </p:grpSpPr>
        <p:grpSp>
          <p:nvGrpSpPr>
            <p:cNvPr id="50" name="Group 49">
              <a:extLst>
                <a:ext uri="{FF2B5EF4-FFF2-40B4-BE49-F238E27FC236}">
                  <a16:creationId xmlns:a16="http://schemas.microsoft.com/office/drawing/2014/main" id="{01468C22-858C-4DAD-8AB7-97C9E4F50D58}"/>
                </a:ext>
              </a:extLst>
            </p:cNvPr>
            <p:cNvGrpSpPr/>
            <p:nvPr/>
          </p:nvGrpSpPr>
          <p:grpSpPr>
            <a:xfrm>
              <a:off x="5312875" y="471185"/>
              <a:ext cx="5085195" cy="2587377"/>
              <a:chOff x="2506301" y="3504096"/>
              <a:chExt cx="5085195" cy="2587377"/>
            </a:xfrm>
          </p:grpSpPr>
          <p:sp>
            <p:nvSpPr>
              <p:cNvPr id="25" name="Rounded Rectangle 14">
                <a:extLst>
                  <a:ext uri="{FF2B5EF4-FFF2-40B4-BE49-F238E27FC236}">
                    <a16:creationId xmlns:a16="http://schemas.microsoft.com/office/drawing/2014/main" id="{9966830E-824B-4702-9249-BFF2C597B815}"/>
                  </a:ext>
                </a:extLst>
              </p:cNvPr>
              <p:cNvSpPr/>
              <p:nvPr/>
            </p:nvSpPr>
            <p:spPr>
              <a:xfrm rot="20539419">
                <a:off x="3076577" y="3942668"/>
                <a:ext cx="355255" cy="841408"/>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ounded Rectangle 16">
                <a:extLst>
                  <a:ext uri="{FF2B5EF4-FFF2-40B4-BE49-F238E27FC236}">
                    <a16:creationId xmlns:a16="http://schemas.microsoft.com/office/drawing/2014/main" id="{40AD7212-7B66-4892-9484-96132DE4BAAF}"/>
                  </a:ext>
                </a:extLst>
              </p:cNvPr>
              <p:cNvSpPr/>
              <p:nvPr/>
            </p:nvSpPr>
            <p:spPr>
              <a:xfrm rot="1288779">
                <a:off x="2862048" y="3991478"/>
                <a:ext cx="204779" cy="85634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ounded Rectangle 17">
                <a:extLst>
                  <a:ext uri="{FF2B5EF4-FFF2-40B4-BE49-F238E27FC236}">
                    <a16:creationId xmlns:a16="http://schemas.microsoft.com/office/drawing/2014/main" id="{FD48B97E-5609-44AE-9304-1D6F82EA1700}"/>
                  </a:ext>
                </a:extLst>
              </p:cNvPr>
              <p:cNvSpPr/>
              <p:nvPr/>
            </p:nvSpPr>
            <p:spPr>
              <a:xfrm>
                <a:off x="3184975" y="4939328"/>
                <a:ext cx="232949" cy="664767"/>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ounded Rectangle 18">
                <a:extLst>
                  <a:ext uri="{FF2B5EF4-FFF2-40B4-BE49-F238E27FC236}">
                    <a16:creationId xmlns:a16="http://schemas.microsoft.com/office/drawing/2014/main" id="{1AA26CD1-3307-4F1F-B129-F30E5E5D3C8B}"/>
                  </a:ext>
                </a:extLst>
              </p:cNvPr>
              <p:cNvSpPr/>
              <p:nvPr/>
            </p:nvSpPr>
            <p:spPr>
              <a:xfrm rot="9184751">
                <a:off x="3398063" y="4810810"/>
                <a:ext cx="257246" cy="71399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28">
                <a:extLst>
                  <a:ext uri="{FF2B5EF4-FFF2-40B4-BE49-F238E27FC236}">
                    <a16:creationId xmlns:a16="http://schemas.microsoft.com/office/drawing/2014/main" id="{FC8BD6BC-2D8E-4C5D-A6CD-37D51BAB56F5}"/>
                  </a:ext>
                </a:extLst>
              </p:cNvPr>
              <p:cNvSpPr/>
              <p:nvPr/>
            </p:nvSpPr>
            <p:spPr>
              <a:xfrm>
                <a:off x="2506301" y="3504096"/>
                <a:ext cx="566813" cy="569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ounded Rectangle 20">
                <a:extLst>
                  <a:ext uri="{FF2B5EF4-FFF2-40B4-BE49-F238E27FC236}">
                    <a16:creationId xmlns:a16="http://schemas.microsoft.com/office/drawing/2014/main" id="{B561DC15-0A07-4AF8-897D-40CD81481EE5}"/>
                  </a:ext>
                </a:extLst>
              </p:cNvPr>
              <p:cNvSpPr/>
              <p:nvPr/>
            </p:nvSpPr>
            <p:spPr>
              <a:xfrm rot="6967905">
                <a:off x="3502402" y="3905487"/>
                <a:ext cx="522783" cy="194403"/>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ounded Rectangle 14">
                <a:extLst>
                  <a:ext uri="{FF2B5EF4-FFF2-40B4-BE49-F238E27FC236}">
                    <a16:creationId xmlns:a16="http://schemas.microsoft.com/office/drawing/2014/main" id="{435BED86-6109-42ED-BF5B-A82036D297C6}"/>
                  </a:ext>
                </a:extLst>
              </p:cNvPr>
              <p:cNvSpPr/>
              <p:nvPr/>
            </p:nvSpPr>
            <p:spPr>
              <a:xfrm rot="250359">
                <a:off x="3176970" y="4518487"/>
                <a:ext cx="355255" cy="64760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ounded Rectangle 20">
                <a:extLst>
                  <a:ext uri="{FF2B5EF4-FFF2-40B4-BE49-F238E27FC236}">
                    <a16:creationId xmlns:a16="http://schemas.microsoft.com/office/drawing/2014/main" id="{231C4D54-7F18-48D3-AB91-9A4934C36218}"/>
                  </a:ext>
                </a:extLst>
              </p:cNvPr>
              <p:cNvSpPr/>
              <p:nvPr/>
            </p:nvSpPr>
            <p:spPr>
              <a:xfrm rot="11451743">
                <a:off x="3175577" y="4029130"/>
                <a:ext cx="522783" cy="194403"/>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723045AA-ABCC-4277-8E40-9F148CF14DEA}"/>
                  </a:ext>
                </a:extLst>
              </p:cNvPr>
              <p:cNvSpPr/>
              <p:nvPr/>
            </p:nvSpPr>
            <p:spPr>
              <a:xfrm>
                <a:off x="4869256" y="4769667"/>
                <a:ext cx="1584356" cy="263671"/>
              </a:xfrm>
              <a:custGeom>
                <a:avLst/>
                <a:gdLst>
                  <a:gd name="connsiteX0" fmla="*/ 0 w 1584356"/>
                  <a:gd name="connsiteY0" fmla="*/ 0 h 263671"/>
                  <a:gd name="connsiteX1" fmla="*/ 72427 w 1584356"/>
                  <a:gd name="connsiteY1" fmla="*/ 54321 h 263671"/>
                  <a:gd name="connsiteX2" fmla="*/ 162962 w 1584356"/>
                  <a:gd name="connsiteY2" fmla="*/ 81481 h 263671"/>
                  <a:gd name="connsiteX3" fmla="*/ 235390 w 1584356"/>
                  <a:gd name="connsiteY3" fmla="*/ 108642 h 263671"/>
                  <a:gd name="connsiteX4" fmla="*/ 289711 w 1584356"/>
                  <a:gd name="connsiteY4" fmla="*/ 126748 h 263671"/>
                  <a:gd name="connsiteX5" fmla="*/ 316871 w 1584356"/>
                  <a:gd name="connsiteY5" fmla="*/ 135802 h 263671"/>
                  <a:gd name="connsiteX6" fmla="*/ 353085 w 1584356"/>
                  <a:gd name="connsiteY6" fmla="*/ 144855 h 263671"/>
                  <a:gd name="connsiteX7" fmla="*/ 407406 w 1584356"/>
                  <a:gd name="connsiteY7" fmla="*/ 162962 h 263671"/>
                  <a:gd name="connsiteX8" fmla="*/ 434566 w 1584356"/>
                  <a:gd name="connsiteY8" fmla="*/ 172016 h 263671"/>
                  <a:gd name="connsiteX9" fmla="*/ 479833 w 1584356"/>
                  <a:gd name="connsiteY9" fmla="*/ 181069 h 263671"/>
                  <a:gd name="connsiteX10" fmla="*/ 534154 w 1584356"/>
                  <a:gd name="connsiteY10" fmla="*/ 199176 h 263671"/>
                  <a:gd name="connsiteX11" fmla="*/ 561314 w 1584356"/>
                  <a:gd name="connsiteY11" fmla="*/ 208230 h 263671"/>
                  <a:gd name="connsiteX12" fmla="*/ 724277 w 1584356"/>
                  <a:gd name="connsiteY12" fmla="*/ 217283 h 263671"/>
                  <a:gd name="connsiteX13" fmla="*/ 851025 w 1584356"/>
                  <a:gd name="connsiteY13" fmla="*/ 226337 h 263671"/>
                  <a:gd name="connsiteX14" fmla="*/ 1023041 w 1584356"/>
                  <a:gd name="connsiteY14" fmla="*/ 235390 h 263671"/>
                  <a:gd name="connsiteX15" fmla="*/ 1086415 w 1584356"/>
                  <a:gd name="connsiteY15" fmla="*/ 244444 h 263671"/>
                  <a:gd name="connsiteX16" fmla="*/ 1140736 w 1584356"/>
                  <a:gd name="connsiteY16" fmla="*/ 253497 h 263671"/>
                  <a:gd name="connsiteX17" fmla="*/ 1213164 w 1584356"/>
                  <a:gd name="connsiteY17" fmla="*/ 262550 h 263671"/>
                  <a:gd name="connsiteX18" fmla="*/ 1584356 w 1584356"/>
                  <a:gd name="connsiteY18" fmla="*/ 262550 h 2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356" h="263671">
                    <a:moveTo>
                      <a:pt x="0" y="0"/>
                    </a:moveTo>
                    <a:cubicBezTo>
                      <a:pt x="11102" y="8882"/>
                      <a:pt x="53211" y="44713"/>
                      <a:pt x="72427" y="54321"/>
                    </a:cubicBezTo>
                    <a:cubicBezTo>
                      <a:pt x="112130" y="74173"/>
                      <a:pt x="120556" y="73000"/>
                      <a:pt x="162962" y="81481"/>
                    </a:cubicBezTo>
                    <a:cubicBezTo>
                      <a:pt x="210226" y="112991"/>
                      <a:pt x="169128" y="90571"/>
                      <a:pt x="235390" y="108642"/>
                    </a:cubicBezTo>
                    <a:cubicBezTo>
                      <a:pt x="253804" y="113664"/>
                      <a:pt x="271604" y="120712"/>
                      <a:pt x="289711" y="126748"/>
                    </a:cubicBezTo>
                    <a:cubicBezTo>
                      <a:pt x="298764" y="129766"/>
                      <a:pt x="307613" y="133488"/>
                      <a:pt x="316871" y="135802"/>
                    </a:cubicBezTo>
                    <a:cubicBezTo>
                      <a:pt x="328942" y="138820"/>
                      <a:pt x="341167" y="141280"/>
                      <a:pt x="353085" y="144855"/>
                    </a:cubicBezTo>
                    <a:cubicBezTo>
                      <a:pt x="371367" y="150339"/>
                      <a:pt x="389299" y="156926"/>
                      <a:pt x="407406" y="162962"/>
                    </a:cubicBezTo>
                    <a:cubicBezTo>
                      <a:pt x="416459" y="165980"/>
                      <a:pt x="425208" y="170145"/>
                      <a:pt x="434566" y="172016"/>
                    </a:cubicBezTo>
                    <a:cubicBezTo>
                      <a:pt x="449655" y="175034"/>
                      <a:pt x="464987" y="177020"/>
                      <a:pt x="479833" y="181069"/>
                    </a:cubicBezTo>
                    <a:cubicBezTo>
                      <a:pt x="498247" y="186091"/>
                      <a:pt x="516047" y="193140"/>
                      <a:pt x="534154" y="199176"/>
                    </a:cubicBezTo>
                    <a:cubicBezTo>
                      <a:pt x="543207" y="202194"/>
                      <a:pt x="551786" y="207701"/>
                      <a:pt x="561314" y="208230"/>
                    </a:cubicBezTo>
                    <a:lnTo>
                      <a:pt x="724277" y="217283"/>
                    </a:lnTo>
                    <a:lnTo>
                      <a:pt x="851025" y="226337"/>
                    </a:lnTo>
                    <a:lnTo>
                      <a:pt x="1023041" y="235390"/>
                    </a:lnTo>
                    <a:lnTo>
                      <a:pt x="1086415" y="244444"/>
                    </a:lnTo>
                    <a:cubicBezTo>
                      <a:pt x="1104558" y="247235"/>
                      <a:pt x="1122564" y="250901"/>
                      <a:pt x="1140736" y="253497"/>
                    </a:cubicBezTo>
                    <a:cubicBezTo>
                      <a:pt x="1164822" y="256938"/>
                      <a:pt x="1188839" y="262054"/>
                      <a:pt x="1213164" y="262550"/>
                    </a:cubicBezTo>
                    <a:cubicBezTo>
                      <a:pt x="1336869" y="265074"/>
                      <a:pt x="1460625" y="262550"/>
                      <a:pt x="1584356" y="26255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8">
                <a:extLst>
                  <a:ext uri="{FF2B5EF4-FFF2-40B4-BE49-F238E27FC236}">
                    <a16:creationId xmlns:a16="http://schemas.microsoft.com/office/drawing/2014/main" id="{4677D669-76DF-4EA7-AE93-324A98D9D1F0}"/>
                  </a:ext>
                </a:extLst>
              </p:cNvPr>
              <p:cNvSpPr/>
              <p:nvPr/>
            </p:nvSpPr>
            <p:spPr>
              <a:xfrm rot="10412981">
                <a:off x="3532357" y="5307242"/>
                <a:ext cx="257246" cy="71399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ounded Rectangle 20">
                <a:extLst>
                  <a:ext uri="{FF2B5EF4-FFF2-40B4-BE49-F238E27FC236}">
                    <a16:creationId xmlns:a16="http://schemas.microsoft.com/office/drawing/2014/main" id="{3FDE05CE-4DF7-441F-A7D2-805F90408A35}"/>
                  </a:ext>
                </a:extLst>
              </p:cNvPr>
              <p:cNvSpPr/>
              <p:nvPr/>
            </p:nvSpPr>
            <p:spPr>
              <a:xfrm rot="8805963">
                <a:off x="2713240" y="4555828"/>
                <a:ext cx="522783" cy="194403"/>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ounded Rectangle 17">
                <a:extLst>
                  <a:ext uri="{FF2B5EF4-FFF2-40B4-BE49-F238E27FC236}">
                    <a16:creationId xmlns:a16="http://schemas.microsoft.com/office/drawing/2014/main" id="{A731B2A9-8AC8-4B15-A728-093AEEDAFEAA}"/>
                  </a:ext>
                </a:extLst>
              </p:cNvPr>
              <p:cNvSpPr/>
              <p:nvPr/>
            </p:nvSpPr>
            <p:spPr>
              <a:xfrm rot="1465441">
                <a:off x="3074824" y="5426706"/>
                <a:ext cx="232949" cy="664767"/>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94491557-D2E9-42E2-A998-91596349F7C1}"/>
                  </a:ext>
                </a:extLst>
              </p:cNvPr>
              <p:cNvSpPr/>
              <p:nvPr/>
            </p:nvSpPr>
            <p:spPr>
              <a:xfrm>
                <a:off x="2933322" y="4363770"/>
                <a:ext cx="1964601" cy="416459"/>
              </a:xfrm>
              <a:custGeom>
                <a:avLst/>
                <a:gdLst>
                  <a:gd name="connsiteX0" fmla="*/ 1855960 w 1855960"/>
                  <a:gd name="connsiteY0" fmla="*/ 679010 h 691859"/>
                  <a:gd name="connsiteX1" fmla="*/ 1783532 w 1855960"/>
                  <a:gd name="connsiteY1" fmla="*/ 660903 h 691859"/>
                  <a:gd name="connsiteX2" fmla="*/ 1729212 w 1855960"/>
                  <a:gd name="connsiteY2" fmla="*/ 642796 h 691859"/>
                  <a:gd name="connsiteX3" fmla="*/ 1665837 w 1855960"/>
                  <a:gd name="connsiteY3" fmla="*/ 606583 h 691859"/>
                  <a:gd name="connsiteX4" fmla="*/ 1611517 w 1855960"/>
                  <a:gd name="connsiteY4" fmla="*/ 588476 h 691859"/>
                  <a:gd name="connsiteX5" fmla="*/ 1584356 w 1855960"/>
                  <a:gd name="connsiteY5" fmla="*/ 570369 h 691859"/>
                  <a:gd name="connsiteX6" fmla="*/ 1493822 w 1855960"/>
                  <a:gd name="connsiteY6" fmla="*/ 543208 h 691859"/>
                  <a:gd name="connsiteX7" fmla="*/ 1466661 w 1855960"/>
                  <a:gd name="connsiteY7" fmla="*/ 534155 h 691859"/>
                  <a:gd name="connsiteX8" fmla="*/ 1439501 w 1855960"/>
                  <a:gd name="connsiteY8" fmla="*/ 516048 h 691859"/>
                  <a:gd name="connsiteX9" fmla="*/ 1385180 w 1855960"/>
                  <a:gd name="connsiteY9" fmla="*/ 497941 h 691859"/>
                  <a:gd name="connsiteX10" fmla="*/ 1303699 w 1855960"/>
                  <a:gd name="connsiteY10" fmla="*/ 452674 h 691859"/>
                  <a:gd name="connsiteX11" fmla="*/ 1249378 w 1855960"/>
                  <a:gd name="connsiteY11" fmla="*/ 416460 h 691859"/>
                  <a:gd name="connsiteX12" fmla="*/ 1222218 w 1855960"/>
                  <a:gd name="connsiteY12" fmla="*/ 407406 h 691859"/>
                  <a:gd name="connsiteX13" fmla="*/ 1167897 w 1855960"/>
                  <a:gd name="connsiteY13" fmla="*/ 380246 h 691859"/>
                  <a:gd name="connsiteX14" fmla="*/ 1140736 w 1855960"/>
                  <a:gd name="connsiteY14" fmla="*/ 362139 h 691859"/>
                  <a:gd name="connsiteX15" fmla="*/ 1086416 w 1855960"/>
                  <a:gd name="connsiteY15" fmla="*/ 344032 h 691859"/>
                  <a:gd name="connsiteX16" fmla="*/ 1032095 w 1855960"/>
                  <a:gd name="connsiteY16" fmla="*/ 316872 h 691859"/>
                  <a:gd name="connsiteX17" fmla="*/ 977774 w 1855960"/>
                  <a:gd name="connsiteY17" fmla="*/ 289711 h 691859"/>
                  <a:gd name="connsiteX18" fmla="*/ 950614 w 1855960"/>
                  <a:gd name="connsiteY18" fmla="*/ 271604 h 691859"/>
                  <a:gd name="connsiteX19" fmla="*/ 887239 w 1855960"/>
                  <a:gd name="connsiteY19" fmla="*/ 253497 h 691859"/>
                  <a:gd name="connsiteX20" fmla="*/ 805758 w 1855960"/>
                  <a:gd name="connsiteY20" fmla="*/ 208230 h 691859"/>
                  <a:gd name="connsiteX21" fmla="*/ 751437 w 1855960"/>
                  <a:gd name="connsiteY21" fmla="*/ 162963 h 691859"/>
                  <a:gd name="connsiteX22" fmla="*/ 724277 w 1855960"/>
                  <a:gd name="connsiteY22" fmla="*/ 153909 h 691859"/>
                  <a:gd name="connsiteX23" fmla="*/ 669956 w 1855960"/>
                  <a:gd name="connsiteY23" fmla="*/ 117695 h 691859"/>
                  <a:gd name="connsiteX24" fmla="*/ 642796 w 1855960"/>
                  <a:gd name="connsiteY24" fmla="*/ 90535 h 691859"/>
                  <a:gd name="connsiteX25" fmla="*/ 588475 w 1855960"/>
                  <a:gd name="connsiteY25" fmla="*/ 72428 h 691859"/>
                  <a:gd name="connsiteX26" fmla="*/ 516047 w 1855960"/>
                  <a:gd name="connsiteY26" fmla="*/ 45268 h 691859"/>
                  <a:gd name="connsiteX27" fmla="*/ 461726 w 1855960"/>
                  <a:gd name="connsiteY27" fmla="*/ 27161 h 691859"/>
                  <a:gd name="connsiteX28" fmla="*/ 434566 w 1855960"/>
                  <a:gd name="connsiteY28" fmla="*/ 18107 h 691859"/>
                  <a:gd name="connsiteX29" fmla="*/ 316871 w 1855960"/>
                  <a:gd name="connsiteY29" fmla="*/ 0 h 691859"/>
                  <a:gd name="connsiteX30" fmla="*/ 144855 w 1855960"/>
                  <a:gd name="connsiteY30" fmla="*/ 9054 h 691859"/>
                  <a:gd name="connsiteX31" fmla="*/ 117695 w 1855960"/>
                  <a:gd name="connsiteY31" fmla="*/ 27161 h 691859"/>
                  <a:gd name="connsiteX32" fmla="*/ 90534 w 1855960"/>
                  <a:gd name="connsiteY32" fmla="*/ 36214 h 691859"/>
                  <a:gd name="connsiteX33" fmla="*/ 63374 w 1855960"/>
                  <a:gd name="connsiteY33" fmla="*/ 63375 h 691859"/>
                  <a:gd name="connsiteX34" fmla="*/ 27160 w 1855960"/>
                  <a:gd name="connsiteY34" fmla="*/ 117695 h 691859"/>
                  <a:gd name="connsiteX35" fmla="*/ 0 w 1855960"/>
                  <a:gd name="connsiteY35" fmla="*/ 235391 h 691859"/>
                  <a:gd name="connsiteX36" fmla="*/ 18107 w 1855960"/>
                  <a:gd name="connsiteY36" fmla="*/ 344032 h 691859"/>
                  <a:gd name="connsiteX37" fmla="*/ 36214 w 1855960"/>
                  <a:gd name="connsiteY37" fmla="*/ 371193 h 691859"/>
                  <a:gd name="connsiteX38" fmla="*/ 63374 w 1855960"/>
                  <a:gd name="connsiteY38" fmla="*/ 380246 h 691859"/>
                  <a:gd name="connsiteX39" fmla="*/ 172016 w 1855960"/>
                  <a:gd name="connsiteY39" fmla="*/ 434567 h 691859"/>
                  <a:gd name="connsiteX40" fmla="*/ 199176 w 1855960"/>
                  <a:gd name="connsiteY40" fmla="*/ 443620 h 691859"/>
                  <a:gd name="connsiteX41" fmla="*/ 226336 w 1855960"/>
                  <a:gd name="connsiteY41" fmla="*/ 461727 h 691859"/>
                  <a:gd name="connsiteX42" fmla="*/ 298764 w 1855960"/>
                  <a:gd name="connsiteY42" fmla="*/ 470781 h 691859"/>
                  <a:gd name="connsiteX43" fmla="*/ 579422 w 1855960"/>
                  <a:gd name="connsiteY43" fmla="*/ 461727 h 691859"/>
                  <a:gd name="connsiteX44" fmla="*/ 669956 w 1855960"/>
                  <a:gd name="connsiteY44" fmla="*/ 443620 h 691859"/>
                  <a:gd name="connsiteX45" fmla="*/ 697117 w 1855960"/>
                  <a:gd name="connsiteY45" fmla="*/ 434567 h 691859"/>
                  <a:gd name="connsiteX46" fmla="*/ 769544 w 1855960"/>
                  <a:gd name="connsiteY46" fmla="*/ 416460 h 691859"/>
                  <a:gd name="connsiteX47" fmla="*/ 823865 w 1855960"/>
                  <a:gd name="connsiteY47" fmla="*/ 398353 h 691859"/>
                  <a:gd name="connsiteX48" fmla="*/ 932507 w 1855960"/>
                  <a:gd name="connsiteY48" fmla="*/ 344032 h 691859"/>
                  <a:gd name="connsiteX49" fmla="*/ 959667 w 1855960"/>
                  <a:gd name="connsiteY49" fmla="*/ 334979 h 691859"/>
                  <a:gd name="connsiteX50" fmla="*/ 1004934 w 1855960"/>
                  <a:gd name="connsiteY50" fmla="*/ 334979 h 69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5960" h="691859">
                    <a:moveTo>
                      <a:pt x="1855960" y="679010"/>
                    </a:moveTo>
                    <a:cubicBezTo>
                      <a:pt x="1738158" y="698645"/>
                      <a:pt x="1843088" y="698126"/>
                      <a:pt x="1783532" y="660903"/>
                    </a:cubicBezTo>
                    <a:cubicBezTo>
                      <a:pt x="1767347" y="650787"/>
                      <a:pt x="1729212" y="642796"/>
                      <a:pt x="1729212" y="642796"/>
                    </a:cubicBezTo>
                    <a:cubicBezTo>
                      <a:pt x="1689677" y="603262"/>
                      <a:pt x="1717947" y="622216"/>
                      <a:pt x="1665837" y="606583"/>
                    </a:cubicBezTo>
                    <a:cubicBezTo>
                      <a:pt x="1647556" y="601099"/>
                      <a:pt x="1611517" y="588476"/>
                      <a:pt x="1611517" y="588476"/>
                    </a:cubicBezTo>
                    <a:cubicBezTo>
                      <a:pt x="1602463" y="582440"/>
                      <a:pt x="1594299" y="574788"/>
                      <a:pt x="1584356" y="570369"/>
                    </a:cubicBezTo>
                    <a:cubicBezTo>
                      <a:pt x="1545639" y="553161"/>
                      <a:pt x="1530684" y="553740"/>
                      <a:pt x="1493822" y="543208"/>
                    </a:cubicBezTo>
                    <a:cubicBezTo>
                      <a:pt x="1484646" y="540586"/>
                      <a:pt x="1475715" y="537173"/>
                      <a:pt x="1466661" y="534155"/>
                    </a:cubicBezTo>
                    <a:cubicBezTo>
                      <a:pt x="1457608" y="528119"/>
                      <a:pt x="1449444" y="520467"/>
                      <a:pt x="1439501" y="516048"/>
                    </a:cubicBezTo>
                    <a:cubicBezTo>
                      <a:pt x="1422060" y="508296"/>
                      <a:pt x="1385180" y="497941"/>
                      <a:pt x="1385180" y="497941"/>
                    </a:cubicBezTo>
                    <a:cubicBezTo>
                      <a:pt x="1322919" y="456433"/>
                      <a:pt x="1351504" y="468608"/>
                      <a:pt x="1303699" y="452674"/>
                    </a:cubicBezTo>
                    <a:cubicBezTo>
                      <a:pt x="1285592" y="440603"/>
                      <a:pt x="1270023" y="423342"/>
                      <a:pt x="1249378" y="416460"/>
                    </a:cubicBezTo>
                    <a:cubicBezTo>
                      <a:pt x="1240325" y="413442"/>
                      <a:pt x="1230754" y="411674"/>
                      <a:pt x="1222218" y="407406"/>
                    </a:cubicBezTo>
                    <a:cubicBezTo>
                      <a:pt x="1152024" y="372309"/>
                      <a:pt x="1236157" y="402998"/>
                      <a:pt x="1167897" y="380246"/>
                    </a:cubicBezTo>
                    <a:cubicBezTo>
                      <a:pt x="1158843" y="374210"/>
                      <a:pt x="1150679" y="366558"/>
                      <a:pt x="1140736" y="362139"/>
                    </a:cubicBezTo>
                    <a:cubicBezTo>
                      <a:pt x="1123295" y="354387"/>
                      <a:pt x="1102297" y="354619"/>
                      <a:pt x="1086416" y="344032"/>
                    </a:cubicBezTo>
                    <a:cubicBezTo>
                      <a:pt x="1051315" y="320632"/>
                      <a:pt x="1069578" y="329366"/>
                      <a:pt x="1032095" y="316872"/>
                    </a:cubicBezTo>
                    <a:cubicBezTo>
                      <a:pt x="954250" y="264976"/>
                      <a:pt x="1052745" y="327198"/>
                      <a:pt x="977774" y="289711"/>
                    </a:cubicBezTo>
                    <a:cubicBezTo>
                      <a:pt x="968042" y="284845"/>
                      <a:pt x="960615" y="275890"/>
                      <a:pt x="950614" y="271604"/>
                    </a:cubicBezTo>
                    <a:cubicBezTo>
                      <a:pt x="930092" y="262809"/>
                      <a:pt x="907068" y="264513"/>
                      <a:pt x="887239" y="253497"/>
                    </a:cubicBezTo>
                    <a:cubicBezTo>
                      <a:pt x="793847" y="201613"/>
                      <a:pt x="867216" y="228717"/>
                      <a:pt x="805758" y="208230"/>
                    </a:cubicBezTo>
                    <a:cubicBezTo>
                      <a:pt x="785734" y="188206"/>
                      <a:pt x="776648" y="175569"/>
                      <a:pt x="751437" y="162963"/>
                    </a:cubicBezTo>
                    <a:cubicBezTo>
                      <a:pt x="742901" y="158695"/>
                      <a:pt x="732619" y="158544"/>
                      <a:pt x="724277" y="153909"/>
                    </a:cubicBezTo>
                    <a:cubicBezTo>
                      <a:pt x="705254" y="143340"/>
                      <a:pt x="685344" y="133083"/>
                      <a:pt x="669956" y="117695"/>
                    </a:cubicBezTo>
                    <a:cubicBezTo>
                      <a:pt x="660903" y="108642"/>
                      <a:pt x="653988" y="96753"/>
                      <a:pt x="642796" y="90535"/>
                    </a:cubicBezTo>
                    <a:cubicBezTo>
                      <a:pt x="626111" y="81266"/>
                      <a:pt x="604356" y="83015"/>
                      <a:pt x="588475" y="72428"/>
                    </a:cubicBezTo>
                    <a:cubicBezTo>
                      <a:pt x="541209" y="40917"/>
                      <a:pt x="582312" y="63340"/>
                      <a:pt x="516047" y="45268"/>
                    </a:cubicBezTo>
                    <a:cubicBezTo>
                      <a:pt x="497633" y="40246"/>
                      <a:pt x="479833" y="33197"/>
                      <a:pt x="461726" y="27161"/>
                    </a:cubicBezTo>
                    <a:cubicBezTo>
                      <a:pt x="452673" y="24143"/>
                      <a:pt x="444035" y="19291"/>
                      <a:pt x="434566" y="18107"/>
                    </a:cubicBezTo>
                    <a:cubicBezTo>
                      <a:pt x="346869" y="7145"/>
                      <a:pt x="385996" y="13826"/>
                      <a:pt x="316871" y="0"/>
                    </a:cubicBezTo>
                    <a:cubicBezTo>
                      <a:pt x="259532" y="3018"/>
                      <a:pt x="201746" y="1296"/>
                      <a:pt x="144855" y="9054"/>
                    </a:cubicBezTo>
                    <a:cubicBezTo>
                      <a:pt x="134074" y="10524"/>
                      <a:pt x="127427" y="22295"/>
                      <a:pt x="117695" y="27161"/>
                    </a:cubicBezTo>
                    <a:cubicBezTo>
                      <a:pt x="109159" y="31429"/>
                      <a:pt x="99588" y="33196"/>
                      <a:pt x="90534" y="36214"/>
                    </a:cubicBezTo>
                    <a:cubicBezTo>
                      <a:pt x="81481" y="45268"/>
                      <a:pt x="71235" y="53268"/>
                      <a:pt x="63374" y="63375"/>
                    </a:cubicBezTo>
                    <a:cubicBezTo>
                      <a:pt x="50014" y="80553"/>
                      <a:pt x="27160" y="117695"/>
                      <a:pt x="27160" y="117695"/>
                    </a:cubicBezTo>
                    <a:cubicBezTo>
                      <a:pt x="14571" y="155466"/>
                      <a:pt x="0" y="195438"/>
                      <a:pt x="0" y="235391"/>
                    </a:cubicBezTo>
                    <a:cubicBezTo>
                      <a:pt x="0" y="272104"/>
                      <a:pt x="8647" y="308558"/>
                      <a:pt x="18107" y="344032"/>
                    </a:cubicBezTo>
                    <a:cubicBezTo>
                      <a:pt x="20911" y="354546"/>
                      <a:pt x="27717" y="364396"/>
                      <a:pt x="36214" y="371193"/>
                    </a:cubicBezTo>
                    <a:cubicBezTo>
                      <a:pt x="43666" y="377155"/>
                      <a:pt x="54321" y="377228"/>
                      <a:pt x="63374" y="380246"/>
                    </a:cubicBezTo>
                    <a:cubicBezTo>
                      <a:pt x="133575" y="427047"/>
                      <a:pt x="97051" y="409579"/>
                      <a:pt x="172016" y="434567"/>
                    </a:cubicBezTo>
                    <a:lnTo>
                      <a:pt x="199176" y="443620"/>
                    </a:lnTo>
                    <a:cubicBezTo>
                      <a:pt x="208229" y="449656"/>
                      <a:pt x="215839" y="458864"/>
                      <a:pt x="226336" y="461727"/>
                    </a:cubicBezTo>
                    <a:cubicBezTo>
                      <a:pt x="249809" y="468129"/>
                      <a:pt x="274433" y="470781"/>
                      <a:pt x="298764" y="470781"/>
                    </a:cubicBezTo>
                    <a:cubicBezTo>
                      <a:pt x="392365" y="470781"/>
                      <a:pt x="485869" y="464745"/>
                      <a:pt x="579422" y="461727"/>
                    </a:cubicBezTo>
                    <a:cubicBezTo>
                      <a:pt x="640782" y="441274"/>
                      <a:pt x="565928" y="464426"/>
                      <a:pt x="669956" y="443620"/>
                    </a:cubicBezTo>
                    <a:cubicBezTo>
                      <a:pt x="679314" y="441748"/>
                      <a:pt x="687910" y="437078"/>
                      <a:pt x="697117" y="434567"/>
                    </a:cubicBezTo>
                    <a:cubicBezTo>
                      <a:pt x="721126" y="428019"/>
                      <a:pt x="745616" y="423297"/>
                      <a:pt x="769544" y="416460"/>
                    </a:cubicBezTo>
                    <a:cubicBezTo>
                      <a:pt x="787896" y="411217"/>
                      <a:pt x="823865" y="398353"/>
                      <a:pt x="823865" y="398353"/>
                    </a:cubicBezTo>
                    <a:cubicBezTo>
                      <a:pt x="894066" y="351552"/>
                      <a:pt x="857542" y="369020"/>
                      <a:pt x="932507" y="344032"/>
                    </a:cubicBezTo>
                    <a:cubicBezTo>
                      <a:pt x="941560" y="341014"/>
                      <a:pt x="950124" y="334979"/>
                      <a:pt x="959667" y="334979"/>
                    </a:cubicBezTo>
                    <a:lnTo>
                      <a:pt x="1004934" y="33497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86F8E270-66FA-4C18-A5AA-34FF01BB712A}"/>
                  </a:ext>
                </a:extLst>
              </p:cNvPr>
              <p:cNvGrpSpPr/>
              <p:nvPr/>
            </p:nvGrpSpPr>
            <p:grpSpPr>
              <a:xfrm>
                <a:off x="5323436" y="4553892"/>
                <a:ext cx="627197" cy="624689"/>
                <a:chOff x="5323436" y="4553892"/>
                <a:chExt cx="627197" cy="624689"/>
              </a:xfrm>
            </p:grpSpPr>
            <p:sp>
              <p:nvSpPr>
                <p:cNvPr id="21" name="Rectangle: Rounded Corners 20">
                  <a:extLst>
                    <a:ext uri="{FF2B5EF4-FFF2-40B4-BE49-F238E27FC236}">
                      <a16:creationId xmlns:a16="http://schemas.microsoft.com/office/drawing/2014/main" id="{BA725DC8-B80F-40BF-A5E1-6C66C160DB2E}"/>
                    </a:ext>
                  </a:extLst>
                </p:cNvPr>
                <p:cNvSpPr/>
                <p:nvPr/>
              </p:nvSpPr>
              <p:spPr>
                <a:xfrm rot="3096807">
                  <a:off x="5383030" y="4646658"/>
                  <a:ext cx="447566" cy="566753"/>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124FA32-A95B-4181-973D-DD146C1778EA}"/>
                    </a:ext>
                  </a:extLst>
                </p:cNvPr>
                <p:cNvSpPr/>
                <p:nvPr/>
              </p:nvSpPr>
              <p:spPr>
                <a:xfrm rot="19043236">
                  <a:off x="5380205" y="4782337"/>
                  <a:ext cx="206813" cy="39624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AE04A3F-BE37-4B8A-A390-954833ABEE58}"/>
                    </a:ext>
                  </a:extLst>
                </p:cNvPr>
                <p:cNvSpPr/>
                <p:nvPr/>
              </p:nvSpPr>
              <p:spPr>
                <a:xfrm rot="19043236">
                  <a:off x="5488075" y="4661787"/>
                  <a:ext cx="206813" cy="39624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D8283D6-A8BE-4429-B38E-9BFCC2C4300D}"/>
                    </a:ext>
                  </a:extLst>
                </p:cNvPr>
                <p:cNvSpPr/>
                <p:nvPr/>
              </p:nvSpPr>
              <p:spPr>
                <a:xfrm rot="19043236">
                  <a:off x="5614020" y="4553892"/>
                  <a:ext cx="206813" cy="39624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99982EC9-5E2B-4021-B295-A1510DB578BC}"/>
                    </a:ext>
                  </a:extLst>
                </p:cNvPr>
                <p:cNvSpPr/>
                <p:nvPr/>
              </p:nvSpPr>
              <p:spPr>
                <a:xfrm rot="15285036">
                  <a:off x="5644074" y="4735675"/>
                  <a:ext cx="250958" cy="362160"/>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095F6064-3C5A-4A39-9E33-BF77F4170F2A}"/>
                  </a:ext>
                </a:extLst>
              </p:cNvPr>
              <p:cNvGrpSpPr/>
              <p:nvPr/>
            </p:nvGrpSpPr>
            <p:grpSpPr>
              <a:xfrm>
                <a:off x="5987032" y="4264331"/>
                <a:ext cx="1604464" cy="1634972"/>
                <a:chOff x="6911993" y="3315227"/>
                <a:chExt cx="1604464" cy="1634972"/>
              </a:xfrm>
            </p:grpSpPr>
            <p:sp>
              <p:nvSpPr>
                <p:cNvPr id="40" name="Chord 39">
                  <a:extLst>
                    <a:ext uri="{FF2B5EF4-FFF2-40B4-BE49-F238E27FC236}">
                      <a16:creationId xmlns:a16="http://schemas.microsoft.com/office/drawing/2014/main" id="{3F23F975-B6F7-4049-B6CA-FE657EF1956D}"/>
                    </a:ext>
                  </a:extLst>
                </p:cNvPr>
                <p:cNvSpPr/>
                <p:nvPr/>
              </p:nvSpPr>
              <p:spPr>
                <a:xfrm rot="6727858">
                  <a:off x="6898103" y="3331846"/>
                  <a:ext cx="1632243" cy="1604464"/>
                </a:xfrm>
                <a:prstGeom prst="chord">
                  <a:avLst>
                    <a:gd name="adj1" fmla="val 2700000"/>
                    <a:gd name="adj2" fmla="val 2155092"/>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280DD26-C1A8-4116-8477-6DD68749C12A}"/>
                    </a:ext>
                  </a:extLst>
                </p:cNvPr>
                <p:cNvGrpSpPr/>
                <p:nvPr/>
              </p:nvGrpSpPr>
              <p:grpSpPr>
                <a:xfrm>
                  <a:off x="7123631" y="3315227"/>
                  <a:ext cx="1334569" cy="1485372"/>
                  <a:chOff x="7123631" y="3315227"/>
                  <a:chExt cx="1334569" cy="1485372"/>
                </a:xfrm>
              </p:grpSpPr>
              <p:sp>
                <p:nvSpPr>
                  <p:cNvPr id="42" name="Freeform 21">
                    <a:extLst>
                      <a:ext uri="{FF2B5EF4-FFF2-40B4-BE49-F238E27FC236}">
                        <a16:creationId xmlns:a16="http://schemas.microsoft.com/office/drawing/2014/main" id="{77FE5647-7A09-4E8D-9281-E3A6545AB76F}"/>
                      </a:ext>
                    </a:extLst>
                  </p:cNvPr>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22">
                    <a:extLst>
                      <a:ext uri="{FF2B5EF4-FFF2-40B4-BE49-F238E27FC236}">
                        <a16:creationId xmlns:a16="http://schemas.microsoft.com/office/drawing/2014/main" id="{C61B5701-BE95-4300-942A-FDF81B49CE75}"/>
                      </a:ext>
                    </a:extLst>
                  </p:cNvPr>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23">
                    <a:extLst>
                      <a:ext uri="{FF2B5EF4-FFF2-40B4-BE49-F238E27FC236}">
                        <a16:creationId xmlns:a16="http://schemas.microsoft.com/office/drawing/2014/main" id="{90948450-6681-46ED-9334-55AC41044BCD}"/>
                      </a:ext>
                    </a:extLst>
                  </p:cNvPr>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1" name="TextBox 50">
              <a:extLst>
                <a:ext uri="{FF2B5EF4-FFF2-40B4-BE49-F238E27FC236}">
                  <a16:creationId xmlns:a16="http://schemas.microsoft.com/office/drawing/2014/main" id="{5AD61544-FA52-4F7B-9742-E91775409448}"/>
                </a:ext>
              </a:extLst>
            </p:cNvPr>
            <p:cNvSpPr txBox="1"/>
            <p:nvPr/>
          </p:nvSpPr>
          <p:spPr>
            <a:xfrm>
              <a:off x="751437" y="280659"/>
              <a:ext cx="4243057" cy="3477875"/>
            </a:xfrm>
            <a:prstGeom prst="rect">
              <a:avLst/>
            </a:prstGeom>
            <a:noFill/>
          </p:spPr>
          <p:txBody>
            <a:bodyPr wrap="square" rtlCol="0">
              <a:spAutoFit/>
            </a:bodyPr>
            <a:lstStyle/>
            <a:p>
              <a:pPr algn="ctr"/>
              <a:r>
                <a:rPr lang="en-US" sz="4400" dirty="0">
                  <a:solidFill>
                    <a:schemeClr val="bg2"/>
                  </a:solidFill>
                  <a:latin typeface="Castellar" pitchFamily="18" charset="0"/>
                </a:rPr>
                <a:t>Does the World Dictate How you live…</a:t>
              </a:r>
            </a:p>
          </p:txBody>
        </p:sp>
      </p:grpSp>
      <p:grpSp>
        <p:nvGrpSpPr>
          <p:cNvPr id="55" name="Group 54">
            <a:extLst>
              <a:ext uri="{FF2B5EF4-FFF2-40B4-BE49-F238E27FC236}">
                <a16:creationId xmlns:a16="http://schemas.microsoft.com/office/drawing/2014/main" id="{A590F92B-CE81-4167-B813-9DD26514C9F2}"/>
              </a:ext>
            </a:extLst>
          </p:cNvPr>
          <p:cNvGrpSpPr/>
          <p:nvPr/>
        </p:nvGrpSpPr>
        <p:grpSpPr>
          <a:xfrm>
            <a:off x="1186004" y="3750049"/>
            <a:ext cx="10755517" cy="2488839"/>
            <a:chOff x="1186004" y="3750049"/>
            <a:chExt cx="10755517" cy="2488839"/>
          </a:xfrm>
        </p:grpSpPr>
        <p:grpSp>
          <p:nvGrpSpPr>
            <p:cNvPr id="52" name="Group 51">
              <a:extLst>
                <a:ext uri="{FF2B5EF4-FFF2-40B4-BE49-F238E27FC236}">
                  <a16:creationId xmlns:a16="http://schemas.microsoft.com/office/drawing/2014/main" id="{7E681196-B21B-44AA-AB2D-70B12B1C1C39}"/>
                </a:ext>
              </a:extLst>
            </p:cNvPr>
            <p:cNvGrpSpPr/>
            <p:nvPr/>
          </p:nvGrpSpPr>
          <p:grpSpPr>
            <a:xfrm>
              <a:off x="1186004" y="3750049"/>
              <a:ext cx="3971617" cy="2488839"/>
              <a:chOff x="4246076" y="481748"/>
              <a:chExt cx="3971617" cy="2488839"/>
            </a:xfrm>
          </p:grpSpPr>
          <p:grpSp>
            <p:nvGrpSpPr>
              <p:cNvPr id="4" name="Group 3">
                <a:extLst>
                  <a:ext uri="{FF2B5EF4-FFF2-40B4-BE49-F238E27FC236}">
                    <a16:creationId xmlns:a16="http://schemas.microsoft.com/office/drawing/2014/main" id="{1ADF0858-AE1D-4E39-BBC3-D5A05F8BACBC}"/>
                  </a:ext>
                </a:extLst>
              </p:cNvPr>
              <p:cNvGrpSpPr/>
              <p:nvPr/>
            </p:nvGrpSpPr>
            <p:grpSpPr>
              <a:xfrm>
                <a:off x="6613229" y="1088074"/>
                <a:ext cx="1604464" cy="1634972"/>
                <a:chOff x="6911993" y="3315227"/>
                <a:chExt cx="1604464" cy="1634972"/>
              </a:xfrm>
            </p:grpSpPr>
            <p:sp>
              <p:nvSpPr>
                <p:cNvPr id="6" name="Chord 5">
                  <a:extLst>
                    <a:ext uri="{FF2B5EF4-FFF2-40B4-BE49-F238E27FC236}">
                      <a16:creationId xmlns:a16="http://schemas.microsoft.com/office/drawing/2014/main" id="{958CEAA9-C935-4F17-89EB-1520415B0F9C}"/>
                    </a:ext>
                  </a:extLst>
                </p:cNvPr>
                <p:cNvSpPr/>
                <p:nvPr/>
              </p:nvSpPr>
              <p:spPr>
                <a:xfrm rot="6727858">
                  <a:off x="6898103" y="3331846"/>
                  <a:ext cx="1632243" cy="1604464"/>
                </a:xfrm>
                <a:prstGeom prst="chord">
                  <a:avLst>
                    <a:gd name="adj1" fmla="val 2700000"/>
                    <a:gd name="adj2" fmla="val 2155092"/>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99402D2-2FBA-4E6C-B63C-7502F6532838}"/>
                    </a:ext>
                  </a:extLst>
                </p:cNvPr>
                <p:cNvGrpSpPr/>
                <p:nvPr/>
              </p:nvGrpSpPr>
              <p:grpSpPr>
                <a:xfrm>
                  <a:off x="7123631" y="3315227"/>
                  <a:ext cx="1334569" cy="1485372"/>
                  <a:chOff x="7123631" y="3315227"/>
                  <a:chExt cx="1334569" cy="1485372"/>
                </a:xfrm>
              </p:grpSpPr>
              <p:sp>
                <p:nvSpPr>
                  <p:cNvPr id="8" name="Freeform 21">
                    <a:extLst>
                      <a:ext uri="{FF2B5EF4-FFF2-40B4-BE49-F238E27FC236}">
                        <a16:creationId xmlns:a16="http://schemas.microsoft.com/office/drawing/2014/main" id="{539D2C39-0260-4C18-92B3-B264D6AD2299}"/>
                      </a:ext>
                    </a:extLst>
                  </p:cNvPr>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22">
                    <a:extLst>
                      <a:ext uri="{FF2B5EF4-FFF2-40B4-BE49-F238E27FC236}">
                        <a16:creationId xmlns:a16="http://schemas.microsoft.com/office/drawing/2014/main" id="{90462C76-B9B7-4C63-869D-29DECE9BCDD6}"/>
                      </a:ext>
                    </a:extLst>
                  </p:cNvPr>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23">
                    <a:extLst>
                      <a:ext uri="{FF2B5EF4-FFF2-40B4-BE49-F238E27FC236}">
                        <a16:creationId xmlns:a16="http://schemas.microsoft.com/office/drawing/2014/main" id="{BB0E35DC-8E74-4967-933A-22E77F3F866D}"/>
                      </a:ext>
                    </a:extLst>
                  </p:cNvPr>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a:extLst>
                  <a:ext uri="{FF2B5EF4-FFF2-40B4-BE49-F238E27FC236}">
                    <a16:creationId xmlns:a16="http://schemas.microsoft.com/office/drawing/2014/main" id="{42D23E0F-4F3B-4D42-BF5D-AB7D267E66C7}"/>
                  </a:ext>
                </a:extLst>
              </p:cNvPr>
              <p:cNvGrpSpPr/>
              <p:nvPr/>
            </p:nvGrpSpPr>
            <p:grpSpPr>
              <a:xfrm>
                <a:off x="4246076" y="481748"/>
                <a:ext cx="3947310" cy="2488839"/>
                <a:chOff x="4264183" y="418374"/>
                <a:chExt cx="3947310" cy="2488839"/>
              </a:xfrm>
              <a:solidFill>
                <a:schemeClr val="bg1"/>
              </a:solidFill>
            </p:grpSpPr>
            <p:grpSp>
              <p:nvGrpSpPr>
                <p:cNvPr id="3" name="Group 2">
                  <a:extLst>
                    <a:ext uri="{FF2B5EF4-FFF2-40B4-BE49-F238E27FC236}">
                      <a16:creationId xmlns:a16="http://schemas.microsoft.com/office/drawing/2014/main" id="{25651430-8319-4BF4-9433-AEA669DA76B0}"/>
                    </a:ext>
                  </a:extLst>
                </p:cNvPr>
                <p:cNvGrpSpPr/>
                <p:nvPr/>
              </p:nvGrpSpPr>
              <p:grpSpPr>
                <a:xfrm>
                  <a:off x="4264183" y="418374"/>
                  <a:ext cx="2672190" cy="2488839"/>
                  <a:chOff x="7099173" y="1857874"/>
                  <a:chExt cx="4317248" cy="4021023"/>
                </a:xfrm>
                <a:grpFill/>
              </p:grpSpPr>
              <p:sp>
                <p:nvSpPr>
                  <p:cNvPr id="11" name="Rounded Rectangle 14">
                    <a:extLst>
                      <a:ext uri="{FF2B5EF4-FFF2-40B4-BE49-F238E27FC236}">
                        <a16:creationId xmlns:a16="http://schemas.microsoft.com/office/drawing/2014/main" id="{CD7EB264-C57A-4FEF-9C9A-2F826C336848}"/>
                      </a:ext>
                    </a:extLst>
                  </p:cNvPr>
                  <p:cNvSpPr/>
                  <p:nvPr/>
                </p:nvSpPr>
                <p:spPr>
                  <a:xfrm rot="19280364">
                    <a:off x="8181418" y="2595695"/>
                    <a:ext cx="573958" cy="1359397"/>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ounded Rectangle 16">
                    <a:extLst>
                      <a:ext uri="{FF2B5EF4-FFF2-40B4-BE49-F238E27FC236}">
                        <a16:creationId xmlns:a16="http://schemas.microsoft.com/office/drawing/2014/main" id="{A7FF3016-A0D9-4144-8CB3-007040B97B65}"/>
                      </a:ext>
                    </a:extLst>
                  </p:cNvPr>
                  <p:cNvSpPr/>
                  <p:nvPr/>
                </p:nvSpPr>
                <p:spPr>
                  <a:xfrm rot="1288779">
                    <a:off x="7673924" y="2689179"/>
                    <a:ext cx="330845" cy="1383536"/>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ounded Rectangle 17">
                    <a:extLst>
                      <a:ext uri="{FF2B5EF4-FFF2-40B4-BE49-F238E27FC236}">
                        <a16:creationId xmlns:a16="http://schemas.microsoft.com/office/drawing/2014/main" id="{D77C5CC9-C7B4-4EF8-8B89-8DC970714DA4}"/>
                      </a:ext>
                    </a:extLst>
                  </p:cNvPr>
                  <p:cNvSpPr/>
                  <p:nvPr/>
                </p:nvSpPr>
                <p:spPr>
                  <a:xfrm rot="20747312">
                    <a:off x="8692970" y="4088904"/>
                    <a:ext cx="376357" cy="1789993"/>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ounded Rectangle 18">
                    <a:extLst>
                      <a:ext uri="{FF2B5EF4-FFF2-40B4-BE49-F238E27FC236}">
                        <a16:creationId xmlns:a16="http://schemas.microsoft.com/office/drawing/2014/main" id="{6CA2758F-A8D9-47CC-88E7-42C8B596A658}"/>
                      </a:ext>
                    </a:extLst>
                  </p:cNvPr>
                  <p:cNvSpPr/>
                  <p:nvPr/>
                </p:nvSpPr>
                <p:spPr>
                  <a:xfrm rot="9184751">
                    <a:off x="9038082" y="4036878"/>
                    <a:ext cx="353768" cy="1746152"/>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E365D8BE-4B15-4F4E-AB72-4D35EC3F1983}"/>
                      </a:ext>
                    </a:extLst>
                  </p:cNvPr>
                  <p:cNvSpPr/>
                  <p:nvPr/>
                </p:nvSpPr>
                <p:spPr>
                  <a:xfrm>
                    <a:off x="7099173" y="1857874"/>
                    <a:ext cx="915755" cy="92032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ounded Rectangle 20">
                    <a:extLst>
                      <a:ext uri="{FF2B5EF4-FFF2-40B4-BE49-F238E27FC236}">
                        <a16:creationId xmlns:a16="http://schemas.microsoft.com/office/drawing/2014/main" id="{C8D00E8C-2365-4181-9DAC-354894840C68}"/>
                      </a:ext>
                    </a:extLst>
                  </p:cNvPr>
                  <p:cNvSpPr/>
                  <p:nvPr/>
                </p:nvSpPr>
                <p:spPr>
                  <a:xfrm rot="6967905">
                    <a:off x="7904007" y="3208465"/>
                    <a:ext cx="844619" cy="31408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ounded Rectangle 14">
                    <a:extLst>
                      <a:ext uri="{FF2B5EF4-FFF2-40B4-BE49-F238E27FC236}">
                        <a16:creationId xmlns:a16="http://schemas.microsoft.com/office/drawing/2014/main" id="{59C322CC-242B-4BFA-A144-CE6F53AD9246}"/>
                      </a:ext>
                    </a:extLst>
                  </p:cNvPr>
                  <p:cNvSpPr/>
                  <p:nvPr/>
                </p:nvSpPr>
                <p:spPr>
                  <a:xfrm rot="21346182">
                    <a:off x="8460630" y="3394359"/>
                    <a:ext cx="573958" cy="104629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20">
                    <a:extLst>
                      <a:ext uri="{FF2B5EF4-FFF2-40B4-BE49-F238E27FC236}">
                        <a16:creationId xmlns:a16="http://schemas.microsoft.com/office/drawing/2014/main" id="{71F2F7EE-735B-499B-98FD-F906C2F020D6}"/>
                      </a:ext>
                    </a:extLst>
                  </p:cNvPr>
                  <p:cNvSpPr/>
                  <p:nvPr/>
                </p:nvSpPr>
                <p:spPr>
                  <a:xfrm rot="12247643">
                    <a:off x="7522252" y="3378971"/>
                    <a:ext cx="844619" cy="31408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27250C1F-3F71-435F-8C84-D42AE95812E3}"/>
                      </a:ext>
                    </a:extLst>
                  </p:cNvPr>
                  <p:cNvSpPr/>
                  <p:nvPr/>
                </p:nvSpPr>
                <p:spPr>
                  <a:xfrm rot="401666">
                    <a:off x="7728217" y="2797520"/>
                    <a:ext cx="3688204" cy="1674891"/>
                  </a:xfrm>
                  <a:custGeom>
                    <a:avLst/>
                    <a:gdLst>
                      <a:gd name="connsiteX0" fmla="*/ 293155 w 3688204"/>
                      <a:gd name="connsiteY0" fmla="*/ 1674891 h 1674891"/>
                      <a:gd name="connsiteX1" fmla="*/ 256941 w 3688204"/>
                      <a:gd name="connsiteY1" fmla="*/ 1629624 h 1674891"/>
                      <a:gd name="connsiteX2" fmla="*/ 247887 w 3688204"/>
                      <a:gd name="connsiteY2" fmla="*/ 1602464 h 1674891"/>
                      <a:gd name="connsiteX3" fmla="*/ 229780 w 3688204"/>
                      <a:gd name="connsiteY3" fmla="*/ 1575303 h 1674891"/>
                      <a:gd name="connsiteX4" fmla="*/ 202620 w 3688204"/>
                      <a:gd name="connsiteY4" fmla="*/ 1520982 h 1674891"/>
                      <a:gd name="connsiteX5" fmla="*/ 166406 w 3688204"/>
                      <a:gd name="connsiteY5" fmla="*/ 1457608 h 1674891"/>
                      <a:gd name="connsiteX6" fmla="*/ 130192 w 3688204"/>
                      <a:gd name="connsiteY6" fmla="*/ 1376127 h 1674891"/>
                      <a:gd name="connsiteX7" fmla="*/ 93978 w 3688204"/>
                      <a:gd name="connsiteY7" fmla="*/ 1249378 h 1674891"/>
                      <a:gd name="connsiteX8" fmla="*/ 75872 w 3688204"/>
                      <a:gd name="connsiteY8" fmla="*/ 1222218 h 1674891"/>
                      <a:gd name="connsiteX9" fmla="*/ 66818 w 3688204"/>
                      <a:gd name="connsiteY9" fmla="*/ 1186004 h 1674891"/>
                      <a:gd name="connsiteX10" fmla="*/ 48711 w 3688204"/>
                      <a:gd name="connsiteY10" fmla="*/ 1095469 h 1674891"/>
                      <a:gd name="connsiteX11" fmla="*/ 39658 w 3688204"/>
                      <a:gd name="connsiteY11" fmla="*/ 1041149 h 1674891"/>
                      <a:gd name="connsiteX12" fmla="*/ 30604 w 3688204"/>
                      <a:gd name="connsiteY12" fmla="*/ 1004935 h 1674891"/>
                      <a:gd name="connsiteX13" fmla="*/ 12497 w 3688204"/>
                      <a:gd name="connsiteY13" fmla="*/ 860079 h 1674891"/>
                      <a:gd name="connsiteX14" fmla="*/ 12497 w 3688204"/>
                      <a:gd name="connsiteY14" fmla="*/ 443620 h 1674891"/>
                      <a:gd name="connsiteX15" fmla="*/ 30604 w 3688204"/>
                      <a:gd name="connsiteY15" fmla="*/ 362139 h 1674891"/>
                      <a:gd name="connsiteX16" fmla="*/ 39658 w 3688204"/>
                      <a:gd name="connsiteY16" fmla="*/ 325925 h 1674891"/>
                      <a:gd name="connsiteX17" fmla="*/ 75872 w 3688204"/>
                      <a:gd name="connsiteY17" fmla="*/ 271604 h 1674891"/>
                      <a:gd name="connsiteX18" fmla="*/ 93978 w 3688204"/>
                      <a:gd name="connsiteY18" fmla="*/ 217283 h 1674891"/>
                      <a:gd name="connsiteX19" fmla="*/ 103032 w 3688204"/>
                      <a:gd name="connsiteY19" fmla="*/ 190123 h 1674891"/>
                      <a:gd name="connsiteX20" fmla="*/ 112085 w 3688204"/>
                      <a:gd name="connsiteY20" fmla="*/ 162963 h 1674891"/>
                      <a:gd name="connsiteX21" fmla="*/ 139246 w 3688204"/>
                      <a:gd name="connsiteY21" fmla="*/ 126749 h 1674891"/>
                      <a:gd name="connsiteX22" fmla="*/ 166406 w 3688204"/>
                      <a:gd name="connsiteY22" fmla="*/ 108642 h 1674891"/>
                      <a:gd name="connsiteX23" fmla="*/ 193567 w 3688204"/>
                      <a:gd name="connsiteY23" fmla="*/ 81481 h 1674891"/>
                      <a:gd name="connsiteX24" fmla="*/ 220727 w 3688204"/>
                      <a:gd name="connsiteY24" fmla="*/ 72428 h 1674891"/>
                      <a:gd name="connsiteX25" fmla="*/ 256941 w 3688204"/>
                      <a:gd name="connsiteY25" fmla="*/ 54321 h 1674891"/>
                      <a:gd name="connsiteX26" fmla="*/ 311262 w 3688204"/>
                      <a:gd name="connsiteY26" fmla="*/ 18107 h 1674891"/>
                      <a:gd name="connsiteX27" fmla="*/ 474224 w 3688204"/>
                      <a:gd name="connsiteY27" fmla="*/ 0 h 1674891"/>
                      <a:gd name="connsiteX28" fmla="*/ 727721 w 3688204"/>
                      <a:gd name="connsiteY28" fmla="*/ 9054 h 1674891"/>
                      <a:gd name="connsiteX29" fmla="*/ 763935 w 3688204"/>
                      <a:gd name="connsiteY29" fmla="*/ 18107 h 1674891"/>
                      <a:gd name="connsiteX30" fmla="*/ 818256 w 3688204"/>
                      <a:gd name="connsiteY30" fmla="*/ 45267 h 1674891"/>
                      <a:gd name="connsiteX31" fmla="*/ 872576 w 3688204"/>
                      <a:gd name="connsiteY31" fmla="*/ 81481 h 1674891"/>
                      <a:gd name="connsiteX32" fmla="*/ 899737 w 3688204"/>
                      <a:gd name="connsiteY32" fmla="*/ 99588 h 1674891"/>
                      <a:gd name="connsiteX33" fmla="*/ 972165 w 3688204"/>
                      <a:gd name="connsiteY33" fmla="*/ 117695 h 1674891"/>
                      <a:gd name="connsiteX34" fmla="*/ 1026485 w 3688204"/>
                      <a:gd name="connsiteY34" fmla="*/ 153909 h 1674891"/>
                      <a:gd name="connsiteX35" fmla="*/ 1062699 w 3688204"/>
                      <a:gd name="connsiteY35" fmla="*/ 172016 h 1674891"/>
                      <a:gd name="connsiteX36" fmla="*/ 1117020 w 3688204"/>
                      <a:gd name="connsiteY36" fmla="*/ 208230 h 1674891"/>
                      <a:gd name="connsiteX37" fmla="*/ 1171341 w 3688204"/>
                      <a:gd name="connsiteY37" fmla="*/ 226337 h 1674891"/>
                      <a:gd name="connsiteX38" fmla="*/ 1252822 w 3688204"/>
                      <a:gd name="connsiteY38" fmla="*/ 271604 h 1674891"/>
                      <a:gd name="connsiteX39" fmla="*/ 1352410 w 3688204"/>
                      <a:gd name="connsiteY39" fmla="*/ 316871 h 1674891"/>
                      <a:gd name="connsiteX40" fmla="*/ 1424838 w 3688204"/>
                      <a:gd name="connsiteY40" fmla="*/ 353085 h 1674891"/>
                      <a:gd name="connsiteX41" fmla="*/ 1497266 w 3688204"/>
                      <a:gd name="connsiteY41" fmla="*/ 380246 h 1674891"/>
                      <a:gd name="connsiteX42" fmla="*/ 1560640 w 3688204"/>
                      <a:gd name="connsiteY42" fmla="*/ 416460 h 1674891"/>
                      <a:gd name="connsiteX43" fmla="*/ 1596854 w 3688204"/>
                      <a:gd name="connsiteY43" fmla="*/ 425513 h 1674891"/>
                      <a:gd name="connsiteX44" fmla="*/ 1678335 w 3688204"/>
                      <a:gd name="connsiteY44" fmla="*/ 461727 h 1674891"/>
                      <a:gd name="connsiteX45" fmla="*/ 1732656 w 3688204"/>
                      <a:gd name="connsiteY45" fmla="*/ 479834 h 1674891"/>
                      <a:gd name="connsiteX46" fmla="*/ 1759816 w 3688204"/>
                      <a:gd name="connsiteY46" fmla="*/ 497941 h 1674891"/>
                      <a:gd name="connsiteX47" fmla="*/ 1814137 w 3688204"/>
                      <a:gd name="connsiteY47" fmla="*/ 516048 h 1674891"/>
                      <a:gd name="connsiteX48" fmla="*/ 1841297 w 3688204"/>
                      <a:gd name="connsiteY48" fmla="*/ 525101 h 1674891"/>
                      <a:gd name="connsiteX49" fmla="*/ 1877511 w 3688204"/>
                      <a:gd name="connsiteY49" fmla="*/ 534155 h 1674891"/>
                      <a:gd name="connsiteX50" fmla="*/ 1913725 w 3688204"/>
                      <a:gd name="connsiteY50" fmla="*/ 552262 h 1674891"/>
                      <a:gd name="connsiteX51" fmla="*/ 1968046 w 3688204"/>
                      <a:gd name="connsiteY51" fmla="*/ 570368 h 1674891"/>
                      <a:gd name="connsiteX52" fmla="*/ 2031420 w 3688204"/>
                      <a:gd name="connsiteY52" fmla="*/ 588475 h 1674891"/>
                      <a:gd name="connsiteX53" fmla="*/ 2085741 w 3688204"/>
                      <a:gd name="connsiteY53" fmla="*/ 615636 h 1674891"/>
                      <a:gd name="connsiteX54" fmla="*/ 2121955 w 3688204"/>
                      <a:gd name="connsiteY54" fmla="*/ 624689 h 1674891"/>
                      <a:gd name="connsiteX55" fmla="*/ 2149115 w 3688204"/>
                      <a:gd name="connsiteY55" fmla="*/ 633743 h 1674891"/>
                      <a:gd name="connsiteX56" fmla="*/ 2212489 w 3688204"/>
                      <a:gd name="connsiteY56" fmla="*/ 651850 h 1674891"/>
                      <a:gd name="connsiteX57" fmla="*/ 2312077 w 3688204"/>
                      <a:gd name="connsiteY57" fmla="*/ 688064 h 1674891"/>
                      <a:gd name="connsiteX58" fmla="*/ 2384505 w 3688204"/>
                      <a:gd name="connsiteY58" fmla="*/ 715224 h 1674891"/>
                      <a:gd name="connsiteX59" fmla="*/ 2429773 w 3688204"/>
                      <a:gd name="connsiteY59" fmla="*/ 724277 h 1674891"/>
                      <a:gd name="connsiteX60" fmla="*/ 2529361 w 3688204"/>
                      <a:gd name="connsiteY60" fmla="*/ 751438 h 1674891"/>
                      <a:gd name="connsiteX61" fmla="*/ 2583681 w 3688204"/>
                      <a:gd name="connsiteY61" fmla="*/ 778598 h 1674891"/>
                      <a:gd name="connsiteX62" fmla="*/ 2610842 w 3688204"/>
                      <a:gd name="connsiteY62" fmla="*/ 787652 h 1674891"/>
                      <a:gd name="connsiteX63" fmla="*/ 2674216 w 3688204"/>
                      <a:gd name="connsiteY63" fmla="*/ 805759 h 1674891"/>
                      <a:gd name="connsiteX64" fmla="*/ 2701376 w 3688204"/>
                      <a:gd name="connsiteY64" fmla="*/ 823865 h 1674891"/>
                      <a:gd name="connsiteX65" fmla="*/ 2746644 w 3688204"/>
                      <a:gd name="connsiteY65" fmla="*/ 832919 h 1674891"/>
                      <a:gd name="connsiteX66" fmla="*/ 2773804 w 3688204"/>
                      <a:gd name="connsiteY66" fmla="*/ 841972 h 1674891"/>
                      <a:gd name="connsiteX67" fmla="*/ 2810018 w 3688204"/>
                      <a:gd name="connsiteY67" fmla="*/ 851026 h 1674891"/>
                      <a:gd name="connsiteX68" fmla="*/ 2837178 w 3688204"/>
                      <a:gd name="connsiteY68" fmla="*/ 860079 h 1674891"/>
                      <a:gd name="connsiteX69" fmla="*/ 2873392 w 3688204"/>
                      <a:gd name="connsiteY69" fmla="*/ 878186 h 1674891"/>
                      <a:gd name="connsiteX70" fmla="*/ 2918660 w 3688204"/>
                      <a:gd name="connsiteY70" fmla="*/ 887240 h 1674891"/>
                      <a:gd name="connsiteX71" fmla="*/ 2945820 w 3688204"/>
                      <a:gd name="connsiteY71" fmla="*/ 896293 h 1674891"/>
                      <a:gd name="connsiteX72" fmla="*/ 2991087 w 3688204"/>
                      <a:gd name="connsiteY72" fmla="*/ 905347 h 1674891"/>
                      <a:gd name="connsiteX73" fmla="*/ 3027301 w 3688204"/>
                      <a:gd name="connsiteY73" fmla="*/ 914400 h 1674891"/>
                      <a:gd name="connsiteX74" fmla="*/ 3063515 w 3688204"/>
                      <a:gd name="connsiteY74" fmla="*/ 932507 h 1674891"/>
                      <a:gd name="connsiteX75" fmla="*/ 3154050 w 3688204"/>
                      <a:gd name="connsiteY75" fmla="*/ 950614 h 1674891"/>
                      <a:gd name="connsiteX76" fmla="*/ 3190264 w 3688204"/>
                      <a:gd name="connsiteY76" fmla="*/ 959667 h 1674891"/>
                      <a:gd name="connsiteX77" fmla="*/ 3226477 w 3688204"/>
                      <a:gd name="connsiteY77" fmla="*/ 977774 h 1674891"/>
                      <a:gd name="connsiteX78" fmla="*/ 3271745 w 3688204"/>
                      <a:gd name="connsiteY78" fmla="*/ 986828 h 1674891"/>
                      <a:gd name="connsiteX79" fmla="*/ 3326066 w 3688204"/>
                      <a:gd name="connsiteY79" fmla="*/ 1004935 h 1674891"/>
                      <a:gd name="connsiteX80" fmla="*/ 3398493 w 3688204"/>
                      <a:gd name="connsiteY80" fmla="*/ 1032095 h 1674891"/>
                      <a:gd name="connsiteX81" fmla="*/ 3452814 w 3688204"/>
                      <a:gd name="connsiteY81" fmla="*/ 1050202 h 1674891"/>
                      <a:gd name="connsiteX82" fmla="*/ 3498081 w 3688204"/>
                      <a:gd name="connsiteY82" fmla="*/ 1059256 h 1674891"/>
                      <a:gd name="connsiteX83" fmla="*/ 3570509 w 3688204"/>
                      <a:gd name="connsiteY83" fmla="*/ 1086416 h 1674891"/>
                      <a:gd name="connsiteX84" fmla="*/ 3606723 w 3688204"/>
                      <a:gd name="connsiteY84" fmla="*/ 1095469 h 1674891"/>
                      <a:gd name="connsiteX85" fmla="*/ 3670097 w 3688204"/>
                      <a:gd name="connsiteY85" fmla="*/ 1113576 h 1674891"/>
                      <a:gd name="connsiteX86" fmla="*/ 3688204 w 3688204"/>
                      <a:gd name="connsiteY86" fmla="*/ 1113576 h 167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88204" h="1674891">
                        <a:moveTo>
                          <a:pt x="293155" y="1674891"/>
                        </a:moveTo>
                        <a:cubicBezTo>
                          <a:pt x="281084" y="1659802"/>
                          <a:pt x="267183" y="1646010"/>
                          <a:pt x="256941" y="1629624"/>
                        </a:cubicBezTo>
                        <a:cubicBezTo>
                          <a:pt x="251883" y="1621532"/>
                          <a:pt x="252155" y="1611000"/>
                          <a:pt x="247887" y="1602464"/>
                        </a:cubicBezTo>
                        <a:cubicBezTo>
                          <a:pt x="243021" y="1592732"/>
                          <a:pt x="235816" y="1584357"/>
                          <a:pt x="229780" y="1575303"/>
                        </a:cubicBezTo>
                        <a:cubicBezTo>
                          <a:pt x="207025" y="1507037"/>
                          <a:pt x="237720" y="1591183"/>
                          <a:pt x="202620" y="1520982"/>
                        </a:cubicBezTo>
                        <a:cubicBezTo>
                          <a:pt x="168059" y="1451859"/>
                          <a:pt x="232081" y="1545173"/>
                          <a:pt x="166406" y="1457608"/>
                        </a:cubicBezTo>
                        <a:cubicBezTo>
                          <a:pt x="144858" y="1392965"/>
                          <a:pt x="158886" y="1419168"/>
                          <a:pt x="130192" y="1376127"/>
                        </a:cubicBezTo>
                        <a:cubicBezTo>
                          <a:pt x="127777" y="1366467"/>
                          <a:pt x="104369" y="1264965"/>
                          <a:pt x="93978" y="1249378"/>
                        </a:cubicBezTo>
                        <a:lnTo>
                          <a:pt x="75872" y="1222218"/>
                        </a:lnTo>
                        <a:cubicBezTo>
                          <a:pt x="72854" y="1210147"/>
                          <a:pt x="69044" y="1198246"/>
                          <a:pt x="66818" y="1186004"/>
                        </a:cubicBezTo>
                        <a:cubicBezTo>
                          <a:pt x="50173" y="1094455"/>
                          <a:pt x="67305" y="1151250"/>
                          <a:pt x="48711" y="1095469"/>
                        </a:cubicBezTo>
                        <a:cubicBezTo>
                          <a:pt x="45693" y="1077362"/>
                          <a:pt x="43258" y="1059149"/>
                          <a:pt x="39658" y="1041149"/>
                        </a:cubicBezTo>
                        <a:cubicBezTo>
                          <a:pt x="37218" y="1028948"/>
                          <a:pt x="32147" y="1017282"/>
                          <a:pt x="30604" y="1004935"/>
                        </a:cubicBezTo>
                        <a:cubicBezTo>
                          <a:pt x="10430" y="843546"/>
                          <a:pt x="33819" y="945363"/>
                          <a:pt x="12497" y="860079"/>
                        </a:cubicBezTo>
                        <a:cubicBezTo>
                          <a:pt x="-6034" y="674764"/>
                          <a:pt x="-2187" y="751975"/>
                          <a:pt x="12497" y="443620"/>
                        </a:cubicBezTo>
                        <a:cubicBezTo>
                          <a:pt x="14831" y="394612"/>
                          <a:pt x="20056" y="399058"/>
                          <a:pt x="30604" y="362139"/>
                        </a:cubicBezTo>
                        <a:cubicBezTo>
                          <a:pt x="34022" y="350175"/>
                          <a:pt x="34093" y="337054"/>
                          <a:pt x="39658" y="325925"/>
                        </a:cubicBezTo>
                        <a:cubicBezTo>
                          <a:pt x="49390" y="306461"/>
                          <a:pt x="75872" y="271604"/>
                          <a:pt x="75872" y="271604"/>
                        </a:cubicBezTo>
                        <a:lnTo>
                          <a:pt x="93978" y="217283"/>
                        </a:lnTo>
                        <a:lnTo>
                          <a:pt x="103032" y="190123"/>
                        </a:lnTo>
                        <a:cubicBezTo>
                          <a:pt x="106050" y="181070"/>
                          <a:pt x="106359" y="170597"/>
                          <a:pt x="112085" y="162963"/>
                        </a:cubicBezTo>
                        <a:cubicBezTo>
                          <a:pt x="121139" y="150892"/>
                          <a:pt x="128576" y="137419"/>
                          <a:pt x="139246" y="126749"/>
                        </a:cubicBezTo>
                        <a:cubicBezTo>
                          <a:pt x="146940" y="119055"/>
                          <a:pt x="158047" y="115608"/>
                          <a:pt x="166406" y="108642"/>
                        </a:cubicBezTo>
                        <a:cubicBezTo>
                          <a:pt x="176242" y="100445"/>
                          <a:pt x="182914" y="88583"/>
                          <a:pt x="193567" y="81481"/>
                        </a:cubicBezTo>
                        <a:cubicBezTo>
                          <a:pt x="201507" y="76187"/>
                          <a:pt x="211956" y="76187"/>
                          <a:pt x="220727" y="72428"/>
                        </a:cubicBezTo>
                        <a:cubicBezTo>
                          <a:pt x="233132" y="67112"/>
                          <a:pt x="245368" y="61265"/>
                          <a:pt x="256941" y="54321"/>
                        </a:cubicBezTo>
                        <a:cubicBezTo>
                          <a:pt x="275602" y="43125"/>
                          <a:pt x="289633" y="20510"/>
                          <a:pt x="311262" y="18107"/>
                        </a:cubicBezTo>
                        <a:lnTo>
                          <a:pt x="474224" y="0"/>
                        </a:lnTo>
                        <a:cubicBezTo>
                          <a:pt x="558723" y="3018"/>
                          <a:pt x="643333" y="3780"/>
                          <a:pt x="727721" y="9054"/>
                        </a:cubicBezTo>
                        <a:cubicBezTo>
                          <a:pt x="740140" y="9830"/>
                          <a:pt x="752498" y="13206"/>
                          <a:pt x="763935" y="18107"/>
                        </a:cubicBezTo>
                        <a:cubicBezTo>
                          <a:pt x="886774" y="70752"/>
                          <a:pt x="703819" y="7124"/>
                          <a:pt x="818256" y="45267"/>
                        </a:cubicBezTo>
                        <a:lnTo>
                          <a:pt x="872576" y="81481"/>
                        </a:lnTo>
                        <a:cubicBezTo>
                          <a:pt x="881630" y="87517"/>
                          <a:pt x="889181" y="96949"/>
                          <a:pt x="899737" y="99588"/>
                        </a:cubicBezTo>
                        <a:lnTo>
                          <a:pt x="972165" y="117695"/>
                        </a:lnTo>
                        <a:cubicBezTo>
                          <a:pt x="990272" y="129766"/>
                          <a:pt x="1007021" y="144177"/>
                          <a:pt x="1026485" y="153909"/>
                        </a:cubicBezTo>
                        <a:cubicBezTo>
                          <a:pt x="1038556" y="159945"/>
                          <a:pt x="1051126" y="165072"/>
                          <a:pt x="1062699" y="172016"/>
                        </a:cubicBezTo>
                        <a:cubicBezTo>
                          <a:pt x="1081360" y="183212"/>
                          <a:pt x="1096375" y="201348"/>
                          <a:pt x="1117020" y="208230"/>
                        </a:cubicBezTo>
                        <a:cubicBezTo>
                          <a:pt x="1135127" y="214266"/>
                          <a:pt x="1155460" y="215750"/>
                          <a:pt x="1171341" y="226337"/>
                        </a:cubicBezTo>
                        <a:cubicBezTo>
                          <a:pt x="1295901" y="309377"/>
                          <a:pt x="1177698" y="237457"/>
                          <a:pt x="1252822" y="271604"/>
                        </a:cubicBezTo>
                        <a:cubicBezTo>
                          <a:pt x="1364146" y="322206"/>
                          <a:pt x="1288909" y="295705"/>
                          <a:pt x="1352410" y="316871"/>
                        </a:cubicBezTo>
                        <a:cubicBezTo>
                          <a:pt x="1432838" y="377193"/>
                          <a:pt x="1345734" y="319184"/>
                          <a:pt x="1424838" y="353085"/>
                        </a:cubicBezTo>
                        <a:cubicBezTo>
                          <a:pt x="1506436" y="388055"/>
                          <a:pt x="1382447" y="357281"/>
                          <a:pt x="1497266" y="380246"/>
                        </a:cubicBezTo>
                        <a:cubicBezTo>
                          <a:pt x="1519780" y="395256"/>
                          <a:pt x="1534385" y="406615"/>
                          <a:pt x="1560640" y="416460"/>
                        </a:cubicBezTo>
                        <a:cubicBezTo>
                          <a:pt x="1572291" y="420829"/>
                          <a:pt x="1584783" y="422495"/>
                          <a:pt x="1596854" y="425513"/>
                        </a:cubicBezTo>
                        <a:cubicBezTo>
                          <a:pt x="1639894" y="454207"/>
                          <a:pt x="1613692" y="440180"/>
                          <a:pt x="1678335" y="461727"/>
                        </a:cubicBezTo>
                        <a:cubicBezTo>
                          <a:pt x="1678339" y="461728"/>
                          <a:pt x="1732653" y="479832"/>
                          <a:pt x="1732656" y="479834"/>
                        </a:cubicBezTo>
                        <a:cubicBezTo>
                          <a:pt x="1741709" y="485870"/>
                          <a:pt x="1749873" y="493522"/>
                          <a:pt x="1759816" y="497941"/>
                        </a:cubicBezTo>
                        <a:cubicBezTo>
                          <a:pt x="1777257" y="505693"/>
                          <a:pt x="1796030" y="510012"/>
                          <a:pt x="1814137" y="516048"/>
                        </a:cubicBezTo>
                        <a:cubicBezTo>
                          <a:pt x="1823190" y="519066"/>
                          <a:pt x="1832039" y="522786"/>
                          <a:pt x="1841297" y="525101"/>
                        </a:cubicBezTo>
                        <a:cubicBezTo>
                          <a:pt x="1853368" y="528119"/>
                          <a:pt x="1865860" y="529786"/>
                          <a:pt x="1877511" y="534155"/>
                        </a:cubicBezTo>
                        <a:cubicBezTo>
                          <a:pt x="1890148" y="538894"/>
                          <a:pt x="1901194" y="547250"/>
                          <a:pt x="1913725" y="552262"/>
                        </a:cubicBezTo>
                        <a:cubicBezTo>
                          <a:pt x="1931446" y="559350"/>
                          <a:pt x="1949530" y="565739"/>
                          <a:pt x="1968046" y="570368"/>
                        </a:cubicBezTo>
                        <a:cubicBezTo>
                          <a:pt x="1984481" y="574477"/>
                          <a:pt x="2014725" y="581055"/>
                          <a:pt x="2031420" y="588475"/>
                        </a:cubicBezTo>
                        <a:cubicBezTo>
                          <a:pt x="2049919" y="596697"/>
                          <a:pt x="2066945" y="608117"/>
                          <a:pt x="2085741" y="615636"/>
                        </a:cubicBezTo>
                        <a:cubicBezTo>
                          <a:pt x="2097294" y="620257"/>
                          <a:pt x="2109991" y="621271"/>
                          <a:pt x="2121955" y="624689"/>
                        </a:cubicBezTo>
                        <a:cubicBezTo>
                          <a:pt x="2131131" y="627311"/>
                          <a:pt x="2139974" y="631001"/>
                          <a:pt x="2149115" y="633743"/>
                        </a:cubicBezTo>
                        <a:cubicBezTo>
                          <a:pt x="2170158" y="640056"/>
                          <a:pt x="2191364" y="645814"/>
                          <a:pt x="2212489" y="651850"/>
                        </a:cubicBezTo>
                        <a:cubicBezTo>
                          <a:pt x="2262449" y="685156"/>
                          <a:pt x="2224308" y="664127"/>
                          <a:pt x="2312077" y="688064"/>
                        </a:cubicBezTo>
                        <a:cubicBezTo>
                          <a:pt x="2376629" y="705669"/>
                          <a:pt x="2292958" y="687760"/>
                          <a:pt x="2384505" y="715224"/>
                        </a:cubicBezTo>
                        <a:cubicBezTo>
                          <a:pt x="2399244" y="719646"/>
                          <a:pt x="2414927" y="720228"/>
                          <a:pt x="2429773" y="724277"/>
                        </a:cubicBezTo>
                        <a:cubicBezTo>
                          <a:pt x="2556143" y="758741"/>
                          <a:pt x="2419058" y="729376"/>
                          <a:pt x="2529361" y="751438"/>
                        </a:cubicBezTo>
                        <a:cubicBezTo>
                          <a:pt x="2547468" y="760491"/>
                          <a:pt x="2565182" y="770376"/>
                          <a:pt x="2583681" y="778598"/>
                        </a:cubicBezTo>
                        <a:cubicBezTo>
                          <a:pt x="2592402" y="782474"/>
                          <a:pt x="2601701" y="784910"/>
                          <a:pt x="2610842" y="787652"/>
                        </a:cubicBezTo>
                        <a:cubicBezTo>
                          <a:pt x="2631885" y="793965"/>
                          <a:pt x="2653091" y="799723"/>
                          <a:pt x="2674216" y="805759"/>
                        </a:cubicBezTo>
                        <a:cubicBezTo>
                          <a:pt x="2683269" y="811794"/>
                          <a:pt x="2691188" y="820045"/>
                          <a:pt x="2701376" y="823865"/>
                        </a:cubicBezTo>
                        <a:cubicBezTo>
                          <a:pt x="2715784" y="829268"/>
                          <a:pt x="2731715" y="829187"/>
                          <a:pt x="2746644" y="832919"/>
                        </a:cubicBezTo>
                        <a:cubicBezTo>
                          <a:pt x="2755902" y="835234"/>
                          <a:pt x="2764628" y="839350"/>
                          <a:pt x="2773804" y="841972"/>
                        </a:cubicBezTo>
                        <a:cubicBezTo>
                          <a:pt x="2785768" y="845390"/>
                          <a:pt x="2798054" y="847608"/>
                          <a:pt x="2810018" y="851026"/>
                        </a:cubicBezTo>
                        <a:cubicBezTo>
                          <a:pt x="2819194" y="853648"/>
                          <a:pt x="2828407" y="856320"/>
                          <a:pt x="2837178" y="860079"/>
                        </a:cubicBezTo>
                        <a:cubicBezTo>
                          <a:pt x="2849583" y="865395"/>
                          <a:pt x="2860588" y="873918"/>
                          <a:pt x="2873392" y="878186"/>
                        </a:cubicBezTo>
                        <a:cubicBezTo>
                          <a:pt x="2887990" y="883052"/>
                          <a:pt x="2903731" y="883508"/>
                          <a:pt x="2918660" y="887240"/>
                        </a:cubicBezTo>
                        <a:cubicBezTo>
                          <a:pt x="2927918" y="889555"/>
                          <a:pt x="2936562" y="893978"/>
                          <a:pt x="2945820" y="896293"/>
                        </a:cubicBezTo>
                        <a:cubicBezTo>
                          <a:pt x="2960748" y="900025"/>
                          <a:pt x="2976066" y="902009"/>
                          <a:pt x="2991087" y="905347"/>
                        </a:cubicBezTo>
                        <a:cubicBezTo>
                          <a:pt x="3003234" y="908046"/>
                          <a:pt x="3015230" y="911382"/>
                          <a:pt x="3027301" y="914400"/>
                        </a:cubicBezTo>
                        <a:cubicBezTo>
                          <a:pt x="3039372" y="920436"/>
                          <a:pt x="3050538" y="928799"/>
                          <a:pt x="3063515" y="932507"/>
                        </a:cubicBezTo>
                        <a:cubicBezTo>
                          <a:pt x="3093107" y="940962"/>
                          <a:pt x="3124193" y="943150"/>
                          <a:pt x="3154050" y="950614"/>
                        </a:cubicBezTo>
                        <a:lnTo>
                          <a:pt x="3190264" y="959667"/>
                        </a:lnTo>
                        <a:cubicBezTo>
                          <a:pt x="3202335" y="965703"/>
                          <a:pt x="3213674" y="973506"/>
                          <a:pt x="3226477" y="977774"/>
                        </a:cubicBezTo>
                        <a:cubicBezTo>
                          <a:pt x="3241075" y="982640"/>
                          <a:pt x="3256899" y="982779"/>
                          <a:pt x="3271745" y="986828"/>
                        </a:cubicBezTo>
                        <a:cubicBezTo>
                          <a:pt x="3290159" y="991850"/>
                          <a:pt x="3307959" y="998899"/>
                          <a:pt x="3326066" y="1004935"/>
                        </a:cubicBezTo>
                        <a:cubicBezTo>
                          <a:pt x="3406791" y="1031843"/>
                          <a:pt x="3279401" y="988789"/>
                          <a:pt x="3398493" y="1032095"/>
                        </a:cubicBezTo>
                        <a:cubicBezTo>
                          <a:pt x="3416430" y="1038618"/>
                          <a:pt x="3434098" y="1046459"/>
                          <a:pt x="3452814" y="1050202"/>
                        </a:cubicBezTo>
                        <a:cubicBezTo>
                          <a:pt x="3467903" y="1053220"/>
                          <a:pt x="3483153" y="1055524"/>
                          <a:pt x="3498081" y="1059256"/>
                        </a:cubicBezTo>
                        <a:cubicBezTo>
                          <a:pt x="3523524" y="1065617"/>
                          <a:pt x="3545561" y="1078100"/>
                          <a:pt x="3570509" y="1086416"/>
                        </a:cubicBezTo>
                        <a:cubicBezTo>
                          <a:pt x="3582313" y="1090351"/>
                          <a:pt x="3594759" y="1092051"/>
                          <a:pt x="3606723" y="1095469"/>
                        </a:cubicBezTo>
                        <a:cubicBezTo>
                          <a:pt x="3636870" y="1104082"/>
                          <a:pt x="3636122" y="1107914"/>
                          <a:pt x="3670097" y="1113576"/>
                        </a:cubicBezTo>
                        <a:cubicBezTo>
                          <a:pt x="3676051" y="1114568"/>
                          <a:pt x="3682168" y="1113576"/>
                          <a:pt x="3688204" y="1113576"/>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Shape 4">
                  <a:extLst>
                    <a:ext uri="{FF2B5EF4-FFF2-40B4-BE49-F238E27FC236}">
                      <a16:creationId xmlns:a16="http://schemas.microsoft.com/office/drawing/2014/main" id="{5125D9FB-6361-4C95-9BA4-BF84649474F1}"/>
                    </a:ext>
                  </a:extLst>
                </p:cNvPr>
                <p:cNvSpPr/>
                <p:nvPr/>
              </p:nvSpPr>
              <p:spPr>
                <a:xfrm>
                  <a:off x="6627137" y="1711105"/>
                  <a:ext cx="1584356" cy="263671"/>
                </a:xfrm>
                <a:custGeom>
                  <a:avLst/>
                  <a:gdLst>
                    <a:gd name="connsiteX0" fmla="*/ 0 w 1584356"/>
                    <a:gd name="connsiteY0" fmla="*/ 0 h 263671"/>
                    <a:gd name="connsiteX1" fmla="*/ 72427 w 1584356"/>
                    <a:gd name="connsiteY1" fmla="*/ 54321 h 263671"/>
                    <a:gd name="connsiteX2" fmla="*/ 162962 w 1584356"/>
                    <a:gd name="connsiteY2" fmla="*/ 81481 h 263671"/>
                    <a:gd name="connsiteX3" fmla="*/ 235390 w 1584356"/>
                    <a:gd name="connsiteY3" fmla="*/ 108642 h 263671"/>
                    <a:gd name="connsiteX4" fmla="*/ 289711 w 1584356"/>
                    <a:gd name="connsiteY4" fmla="*/ 126748 h 263671"/>
                    <a:gd name="connsiteX5" fmla="*/ 316871 w 1584356"/>
                    <a:gd name="connsiteY5" fmla="*/ 135802 h 263671"/>
                    <a:gd name="connsiteX6" fmla="*/ 353085 w 1584356"/>
                    <a:gd name="connsiteY6" fmla="*/ 144855 h 263671"/>
                    <a:gd name="connsiteX7" fmla="*/ 407406 w 1584356"/>
                    <a:gd name="connsiteY7" fmla="*/ 162962 h 263671"/>
                    <a:gd name="connsiteX8" fmla="*/ 434566 w 1584356"/>
                    <a:gd name="connsiteY8" fmla="*/ 172016 h 263671"/>
                    <a:gd name="connsiteX9" fmla="*/ 479833 w 1584356"/>
                    <a:gd name="connsiteY9" fmla="*/ 181069 h 263671"/>
                    <a:gd name="connsiteX10" fmla="*/ 534154 w 1584356"/>
                    <a:gd name="connsiteY10" fmla="*/ 199176 h 263671"/>
                    <a:gd name="connsiteX11" fmla="*/ 561314 w 1584356"/>
                    <a:gd name="connsiteY11" fmla="*/ 208230 h 263671"/>
                    <a:gd name="connsiteX12" fmla="*/ 724277 w 1584356"/>
                    <a:gd name="connsiteY12" fmla="*/ 217283 h 263671"/>
                    <a:gd name="connsiteX13" fmla="*/ 851025 w 1584356"/>
                    <a:gd name="connsiteY13" fmla="*/ 226337 h 263671"/>
                    <a:gd name="connsiteX14" fmla="*/ 1023041 w 1584356"/>
                    <a:gd name="connsiteY14" fmla="*/ 235390 h 263671"/>
                    <a:gd name="connsiteX15" fmla="*/ 1086415 w 1584356"/>
                    <a:gd name="connsiteY15" fmla="*/ 244444 h 263671"/>
                    <a:gd name="connsiteX16" fmla="*/ 1140736 w 1584356"/>
                    <a:gd name="connsiteY16" fmla="*/ 253497 h 263671"/>
                    <a:gd name="connsiteX17" fmla="*/ 1213164 w 1584356"/>
                    <a:gd name="connsiteY17" fmla="*/ 262550 h 263671"/>
                    <a:gd name="connsiteX18" fmla="*/ 1584356 w 1584356"/>
                    <a:gd name="connsiteY18" fmla="*/ 262550 h 26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356" h="263671">
                      <a:moveTo>
                        <a:pt x="0" y="0"/>
                      </a:moveTo>
                      <a:cubicBezTo>
                        <a:pt x="11102" y="8882"/>
                        <a:pt x="53211" y="44713"/>
                        <a:pt x="72427" y="54321"/>
                      </a:cubicBezTo>
                      <a:cubicBezTo>
                        <a:pt x="112130" y="74173"/>
                        <a:pt x="120556" y="73000"/>
                        <a:pt x="162962" y="81481"/>
                      </a:cubicBezTo>
                      <a:cubicBezTo>
                        <a:pt x="210226" y="112991"/>
                        <a:pt x="169128" y="90571"/>
                        <a:pt x="235390" y="108642"/>
                      </a:cubicBezTo>
                      <a:cubicBezTo>
                        <a:pt x="253804" y="113664"/>
                        <a:pt x="271604" y="120712"/>
                        <a:pt x="289711" y="126748"/>
                      </a:cubicBezTo>
                      <a:cubicBezTo>
                        <a:pt x="298764" y="129766"/>
                        <a:pt x="307613" y="133488"/>
                        <a:pt x="316871" y="135802"/>
                      </a:cubicBezTo>
                      <a:cubicBezTo>
                        <a:pt x="328942" y="138820"/>
                        <a:pt x="341167" y="141280"/>
                        <a:pt x="353085" y="144855"/>
                      </a:cubicBezTo>
                      <a:cubicBezTo>
                        <a:pt x="371367" y="150339"/>
                        <a:pt x="389299" y="156926"/>
                        <a:pt x="407406" y="162962"/>
                      </a:cubicBezTo>
                      <a:cubicBezTo>
                        <a:pt x="416459" y="165980"/>
                        <a:pt x="425208" y="170145"/>
                        <a:pt x="434566" y="172016"/>
                      </a:cubicBezTo>
                      <a:cubicBezTo>
                        <a:pt x="449655" y="175034"/>
                        <a:pt x="464987" y="177020"/>
                        <a:pt x="479833" y="181069"/>
                      </a:cubicBezTo>
                      <a:cubicBezTo>
                        <a:pt x="498247" y="186091"/>
                        <a:pt x="516047" y="193140"/>
                        <a:pt x="534154" y="199176"/>
                      </a:cubicBezTo>
                      <a:cubicBezTo>
                        <a:pt x="543207" y="202194"/>
                        <a:pt x="551786" y="207701"/>
                        <a:pt x="561314" y="208230"/>
                      </a:cubicBezTo>
                      <a:lnTo>
                        <a:pt x="724277" y="217283"/>
                      </a:lnTo>
                      <a:lnTo>
                        <a:pt x="851025" y="226337"/>
                      </a:lnTo>
                      <a:lnTo>
                        <a:pt x="1023041" y="235390"/>
                      </a:lnTo>
                      <a:lnTo>
                        <a:pt x="1086415" y="244444"/>
                      </a:lnTo>
                      <a:cubicBezTo>
                        <a:pt x="1104558" y="247235"/>
                        <a:pt x="1122564" y="250901"/>
                        <a:pt x="1140736" y="253497"/>
                      </a:cubicBezTo>
                      <a:cubicBezTo>
                        <a:pt x="1164822" y="256938"/>
                        <a:pt x="1188839" y="262054"/>
                        <a:pt x="1213164" y="262550"/>
                      </a:cubicBezTo>
                      <a:cubicBezTo>
                        <a:pt x="1336869" y="265074"/>
                        <a:pt x="1460625" y="262550"/>
                        <a:pt x="1584356" y="26255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TextBox 52">
              <a:extLst>
                <a:ext uri="{FF2B5EF4-FFF2-40B4-BE49-F238E27FC236}">
                  <a16:creationId xmlns:a16="http://schemas.microsoft.com/office/drawing/2014/main" id="{86FA5C54-3EC0-4D59-8382-91E1D3A1E8CB}"/>
                </a:ext>
              </a:extLst>
            </p:cNvPr>
            <p:cNvSpPr txBox="1"/>
            <p:nvPr/>
          </p:nvSpPr>
          <p:spPr>
            <a:xfrm>
              <a:off x="6335917" y="3873376"/>
              <a:ext cx="5605604" cy="2123658"/>
            </a:xfrm>
            <a:prstGeom prst="rect">
              <a:avLst/>
            </a:prstGeom>
            <a:noFill/>
          </p:spPr>
          <p:txBody>
            <a:bodyPr wrap="square" rtlCol="0">
              <a:spAutoFit/>
            </a:bodyPr>
            <a:lstStyle/>
            <a:p>
              <a:pPr algn="ctr"/>
              <a:r>
                <a:rPr lang="en-US" sz="4400" dirty="0">
                  <a:solidFill>
                    <a:schemeClr val="bg2"/>
                  </a:solidFill>
                  <a:latin typeface="Castellar" pitchFamily="18" charset="0"/>
                </a:rPr>
                <a:t>…Or Do You dictate Your own destiny?</a:t>
              </a:r>
            </a:p>
          </p:txBody>
        </p:sp>
      </p:grpSp>
    </p:spTree>
    <p:extLst>
      <p:ext uri="{BB962C8B-B14F-4D97-AF65-F5344CB8AC3E}">
        <p14:creationId xmlns:p14="http://schemas.microsoft.com/office/powerpoint/2010/main" val="936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2250" fill="hold"/>
                                        <p:tgtEl>
                                          <p:spTgt spid="55"/>
                                        </p:tgtEl>
                                        <p:attrNameLst>
                                          <p:attrName>ppt_x</p:attrName>
                                        </p:attrNameLst>
                                      </p:cBhvr>
                                      <p:tavLst>
                                        <p:tav tm="0">
                                          <p:val>
                                            <p:strVal val="1+#ppt_w/2"/>
                                          </p:val>
                                        </p:tav>
                                        <p:tav tm="100000">
                                          <p:val>
                                            <p:strVal val="#ppt_x"/>
                                          </p:val>
                                        </p:tav>
                                      </p:tavLst>
                                    </p:anim>
                                    <p:anim calcmode="lin" valueType="num">
                                      <p:cBhvr additive="base">
                                        <p:cTn id="8" dur="225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AFC20C-0843-4B5C-A01C-8A940075B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56514" y="6550224"/>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8:7-9</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Raising Our Voices</a:t>
            </a:r>
          </a:p>
        </p:txBody>
      </p:sp>
      <p:grpSp>
        <p:nvGrpSpPr>
          <p:cNvPr id="2" name="Group 30"/>
          <p:cNvGrpSpPr/>
          <p:nvPr/>
        </p:nvGrpSpPr>
        <p:grpSpPr>
          <a:xfrm rot="14462609">
            <a:off x="669529" y="5504595"/>
            <a:ext cx="602040" cy="950635"/>
            <a:chOff x="3429000" y="2743200"/>
            <a:chExt cx="1447800" cy="2363802"/>
          </a:xfrm>
        </p:grpSpPr>
        <p:sp>
          <p:nvSpPr>
            <p:cNvPr id="8" name="Rounded Rectangle 7"/>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Rectangle 250"/>
          <p:cNvSpPr/>
          <p:nvPr/>
        </p:nvSpPr>
        <p:spPr>
          <a:xfrm>
            <a:off x="8481588" y="909120"/>
            <a:ext cx="2743200" cy="2031325"/>
          </a:xfrm>
          <a:prstGeom prst="rect">
            <a:avLst/>
          </a:prstGeom>
        </p:spPr>
        <p:txBody>
          <a:bodyPr wrap="square">
            <a:spAutoFit/>
          </a:bodyPr>
          <a:lstStyle/>
          <a:p>
            <a:pPr fontAlgn="base"/>
            <a:r>
              <a:rPr lang="en-US" dirty="0">
                <a:solidFill>
                  <a:srgbClr val="FFFF00"/>
                </a:solidFill>
              </a:rPr>
              <a:t>What difference did it make when some people supported the prophet? </a:t>
            </a:r>
          </a:p>
          <a:p>
            <a:pPr fontAlgn="base"/>
            <a:endParaRPr lang="en-US" dirty="0">
              <a:solidFill>
                <a:schemeClr val="bg1"/>
              </a:solidFill>
            </a:endParaRPr>
          </a:p>
          <a:p>
            <a:pPr fontAlgn="base"/>
            <a:r>
              <a:rPr lang="en-US" dirty="0">
                <a:solidFill>
                  <a:srgbClr val="FFFF00"/>
                </a:solidFill>
              </a:rPr>
              <a:t>Why do you think it is important for us to do this today?</a:t>
            </a:r>
            <a:endParaRPr lang="en-US" sz="1200" dirty="0">
              <a:solidFill>
                <a:srgbClr val="FFFF00"/>
              </a:solidFill>
            </a:endParaRPr>
          </a:p>
        </p:txBody>
      </p:sp>
      <p:grpSp>
        <p:nvGrpSpPr>
          <p:cNvPr id="309" name="Group 308"/>
          <p:cNvGrpSpPr/>
          <p:nvPr/>
        </p:nvGrpSpPr>
        <p:grpSpPr>
          <a:xfrm>
            <a:off x="358366" y="851025"/>
            <a:ext cx="3200400" cy="1447800"/>
            <a:chOff x="228600" y="1143000"/>
            <a:chExt cx="4368800" cy="1905000"/>
          </a:xfrm>
        </p:grpSpPr>
        <p:grpSp>
          <p:nvGrpSpPr>
            <p:cNvPr id="254" name="Group 18"/>
            <p:cNvGrpSpPr/>
            <p:nvPr/>
          </p:nvGrpSpPr>
          <p:grpSpPr>
            <a:xfrm>
              <a:off x="228600" y="1143000"/>
              <a:ext cx="4368800" cy="1905000"/>
              <a:chOff x="965200" y="2286000"/>
              <a:chExt cx="7327900" cy="2743200"/>
            </a:xfrm>
          </p:grpSpPr>
          <p:sp>
            <p:nvSpPr>
              <p:cNvPr id="276" name="Rectangle 275"/>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Connector 30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a:stCxn id="297" idx="1"/>
                <a:endCxn id="29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08" name="Rectangle 307"/>
            <p:cNvSpPr/>
            <p:nvPr/>
          </p:nvSpPr>
          <p:spPr>
            <a:xfrm>
              <a:off x="436638" y="1143000"/>
              <a:ext cx="3810001" cy="1579380"/>
            </a:xfrm>
            <a:prstGeom prst="rect">
              <a:avLst/>
            </a:prstGeom>
          </p:spPr>
          <p:txBody>
            <a:bodyPr wrap="square">
              <a:spAutoFit/>
            </a:bodyPr>
            <a:lstStyle/>
            <a:p>
              <a:pPr algn="ctr"/>
              <a:r>
                <a:rPr lang="en-US" b="1" dirty="0">
                  <a:solidFill>
                    <a:schemeClr val="bg1"/>
                  </a:solidFill>
                </a:rPr>
                <a:t>We can raise our voices in support of the prophet, even when it is not the popular thing to do.</a:t>
              </a:r>
              <a:endParaRPr lang="en-US" dirty="0">
                <a:solidFill>
                  <a:schemeClr val="bg1"/>
                </a:solidFill>
              </a:endParaRPr>
            </a:p>
          </p:txBody>
        </p:sp>
      </p:grpSp>
      <p:sp>
        <p:nvSpPr>
          <p:cNvPr id="311" name="Rectangle 310"/>
          <p:cNvSpPr/>
          <p:nvPr/>
        </p:nvSpPr>
        <p:spPr>
          <a:xfrm>
            <a:off x="2852381" y="3504994"/>
            <a:ext cx="6088884" cy="2554545"/>
          </a:xfrm>
          <a:prstGeom prst="rect">
            <a:avLst/>
          </a:prstGeom>
        </p:spPr>
        <p:txBody>
          <a:bodyPr wrap="square">
            <a:spAutoFit/>
          </a:bodyPr>
          <a:lstStyle/>
          <a:p>
            <a:r>
              <a:rPr lang="en-US" sz="1600" dirty="0">
                <a:solidFill>
                  <a:schemeClr val="bg1"/>
                </a:solidFill>
              </a:rPr>
              <a:t>“We need to raise our voices with other concerned citizens throughout the world in opposition to current trends. </a:t>
            </a:r>
          </a:p>
          <a:p>
            <a:endParaRPr lang="en-US" sz="1600" dirty="0">
              <a:solidFill>
                <a:schemeClr val="bg1"/>
              </a:solidFill>
            </a:endParaRPr>
          </a:p>
          <a:p>
            <a:r>
              <a:rPr lang="en-US" sz="1600" dirty="0">
                <a:solidFill>
                  <a:schemeClr val="bg1"/>
                </a:solidFill>
              </a:rPr>
              <a:t>We need to tell the sponsors of offensive media that we have had enough. </a:t>
            </a:r>
          </a:p>
          <a:p>
            <a:endParaRPr lang="en-US" sz="1600" dirty="0">
              <a:solidFill>
                <a:schemeClr val="bg1"/>
              </a:solidFill>
            </a:endParaRPr>
          </a:p>
          <a:p>
            <a:r>
              <a:rPr lang="en-US" sz="1600" dirty="0">
                <a:solidFill>
                  <a:schemeClr val="bg1"/>
                </a:solidFill>
              </a:rPr>
              <a:t>We need to support programs and products that are positive and uplifting. Joining together with neighbors and friends who share our concerns, we can send a clear message to those responsible”</a:t>
            </a:r>
          </a:p>
          <a:p>
            <a:r>
              <a:rPr lang="en-US" sz="1600" dirty="0">
                <a:solidFill>
                  <a:schemeClr val="bg1"/>
                </a:solidFill>
              </a:rPr>
              <a:t>Elder M. Russell Ballard</a:t>
            </a:r>
          </a:p>
        </p:txBody>
      </p:sp>
      <p:pic>
        <p:nvPicPr>
          <p:cNvPr id="313" name="Picture 312" descr="m. russell ballard.jpg"/>
          <p:cNvPicPr>
            <a:picLocks noChangeAspect="1"/>
          </p:cNvPicPr>
          <p:nvPr/>
        </p:nvPicPr>
        <p:blipFill>
          <a:blip r:embed="rId3" cstate="print"/>
          <a:stretch>
            <a:fillRect/>
          </a:stretch>
        </p:blipFill>
        <p:spPr>
          <a:xfrm>
            <a:off x="8971228" y="5297095"/>
            <a:ext cx="1219200" cy="1524000"/>
          </a:xfrm>
          <a:prstGeom prst="rect">
            <a:avLst/>
          </a:prstGeom>
        </p:spPr>
      </p:pic>
      <p:pic>
        <p:nvPicPr>
          <p:cNvPr id="6" name="Picture 5">
            <a:extLst>
              <a:ext uri="{FF2B5EF4-FFF2-40B4-BE49-F238E27FC236}">
                <a16:creationId xmlns:a16="http://schemas.microsoft.com/office/drawing/2014/main" id="{4D1D8CD6-9B03-4B33-A821-D08228FAE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286" y="875498"/>
            <a:ext cx="3267075" cy="2028825"/>
          </a:xfrm>
          <a:prstGeom prst="rect">
            <a:avLst/>
          </a:prstGeom>
        </p:spPr>
      </p:pic>
    </p:spTree>
    <p:extLst>
      <p:ext uri="{BB962C8B-B14F-4D97-AF65-F5344CB8AC3E}">
        <p14:creationId xmlns:p14="http://schemas.microsoft.com/office/powerpoint/2010/main" val="391289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B3CE2E7-8401-4D70-9178-44B988A1D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5981"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8:11-24</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Prophets testify</a:t>
            </a:r>
          </a:p>
        </p:txBody>
      </p:sp>
      <p:grpSp>
        <p:nvGrpSpPr>
          <p:cNvPr id="2" name="Group 30"/>
          <p:cNvGrpSpPr/>
          <p:nvPr/>
        </p:nvGrpSpPr>
        <p:grpSpPr>
          <a:xfrm rot="14462609">
            <a:off x="578996" y="5504594"/>
            <a:ext cx="602040" cy="950635"/>
            <a:chOff x="3429000" y="2743200"/>
            <a:chExt cx="1447800" cy="2363802"/>
          </a:xfrm>
        </p:grpSpPr>
        <p:sp>
          <p:nvSpPr>
            <p:cNvPr id="8" name="Rounded Rectangle 7"/>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Rectangle 310"/>
          <p:cNvSpPr/>
          <p:nvPr/>
        </p:nvSpPr>
        <p:spPr>
          <a:xfrm>
            <a:off x="385602" y="937412"/>
            <a:ext cx="5263051" cy="1569660"/>
          </a:xfrm>
          <a:prstGeom prst="rect">
            <a:avLst/>
          </a:prstGeom>
        </p:spPr>
        <p:txBody>
          <a:bodyPr wrap="square">
            <a:spAutoFit/>
          </a:bodyPr>
          <a:lstStyle/>
          <a:p>
            <a:r>
              <a:rPr lang="en-US" sz="1600" dirty="0">
                <a:solidFill>
                  <a:schemeClr val="bg1"/>
                </a:solidFill>
              </a:rPr>
              <a:t>Moses 1:11</a:t>
            </a:r>
          </a:p>
          <a:p>
            <a:r>
              <a:rPr lang="en-US" sz="1600" dirty="0">
                <a:solidFill>
                  <a:schemeClr val="bg1"/>
                </a:solidFill>
              </a:rPr>
              <a:t>“But now mine own eyes have beheld God; but not my</a:t>
            </a:r>
            <a:r>
              <a:rPr lang="en-US" sz="1600" baseline="30000" dirty="0">
                <a:solidFill>
                  <a:schemeClr val="bg1"/>
                </a:solidFill>
              </a:rPr>
              <a:t> </a:t>
            </a:r>
            <a:r>
              <a:rPr lang="en-US" sz="1600" dirty="0">
                <a:solidFill>
                  <a:schemeClr val="bg1"/>
                </a:solidFill>
              </a:rPr>
              <a:t>natural, but my spiritual eyes, for my natural eyes could not have beheld; for I should have withered and died in his presence; but his glory was upon me; and I beheld his face, for I was transfigured before him.”</a:t>
            </a:r>
          </a:p>
        </p:txBody>
      </p:sp>
      <p:grpSp>
        <p:nvGrpSpPr>
          <p:cNvPr id="29" name="Group 28"/>
          <p:cNvGrpSpPr/>
          <p:nvPr/>
        </p:nvGrpSpPr>
        <p:grpSpPr>
          <a:xfrm>
            <a:off x="7010400" y="1295400"/>
            <a:ext cx="1600200" cy="838200"/>
            <a:chOff x="5486400" y="1295400"/>
            <a:chExt cx="1600200" cy="838200"/>
          </a:xfrm>
        </p:grpSpPr>
        <p:sp>
          <p:nvSpPr>
            <p:cNvPr id="27" name="Right Brace 26"/>
            <p:cNvSpPr/>
            <p:nvPr/>
          </p:nvSpPr>
          <p:spPr>
            <a:xfrm>
              <a:off x="5486400" y="1295400"/>
              <a:ext cx="609600" cy="838200"/>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6096000" y="1371600"/>
              <a:ext cx="990600" cy="738664"/>
            </a:xfrm>
            <a:prstGeom prst="rect">
              <a:avLst/>
            </a:prstGeom>
            <a:noFill/>
          </p:spPr>
          <p:txBody>
            <a:bodyPr wrap="square" rtlCol="0">
              <a:spAutoFit/>
            </a:bodyPr>
            <a:lstStyle/>
            <a:p>
              <a:pPr algn="ctr"/>
              <a:r>
                <a:rPr lang="en-US" sz="1400" dirty="0">
                  <a:solidFill>
                    <a:schemeClr val="bg1"/>
                  </a:solidFill>
                </a:rPr>
                <a:t>Recorded in brass plates</a:t>
              </a:r>
            </a:p>
          </p:txBody>
        </p:sp>
      </p:grpSp>
      <p:sp>
        <p:nvSpPr>
          <p:cNvPr id="312" name="TextBox 311"/>
          <p:cNvSpPr txBox="1"/>
          <p:nvPr/>
        </p:nvSpPr>
        <p:spPr>
          <a:xfrm>
            <a:off x="6248400" y="685801"/>
            <a:ext cx="4191000" cy="4524315"/>
          </a:xfrm>
          <a:prstGeom prst="rect">
            <a:avLst/>
          </a:prstGeom>
          <a:noFill/>
        </p:spPr>
        <p:txBody>
          <a:bodyPr wrap="square" rtlCol="0">
            <a:spAutoFit/>
          </a:bodyPr>
          <a:lstStyle/>
          <a:p>
            <a:r>
              <a:rPr lang="en-US" dirty="0">
                <a:solidFill>
                  <a:schemeClr val="bg1"/>
                </a:solidFill>
              </a:rPr>
              <a:t>Abraham (JST </a:t>
            </a:r>
            <a:r>
              <a:rPr lang="en-US" dirty="0" err="1">
                <a:solidFill>
                  <a:schemeClr val="bg1"/>
                </a:solidFill>
              </a:rPr>
              <a:t>Genisis</a:t>
            </a:r>
            <a:r>
              <a:rPr lang="en-US" dirty="0">
                <a:solidFill>
                  <a:schemeClr val="bg1"/>
                </a:solidFill>
              </a:rPr>
              <a:t> 15:12)</a:t>
            </a:r>
          </a:p>
          <a:p>
            <a:endParaRPr lang="en-US" dirty="0">
              <a:solidFill>
                <a:schemeClr val="bg1"/>
              </a:solidFill>
            </a:endParaRPr>
          </a:p>
          <a:p>
            <a:r>
              <a:rPr lang="en-US" dirty="0" err="1">
                <a:solidFill>
                  <a:schemeClr val="bg1"/>
                </a:solidFill>
              </a:rPr>
              <a:t>Zenos</a:t>
            </a:r>
            <a:endParaRPr lang="en-US" dirty="0">
              <a:solidFill>
                <a:schemeClr val="bg1"/>
              </a:solidFill>
            </a:endParaRPr>
          </a:p>
          <a:p>
            <a:r>
              <a:rPr lang="en-US" dirty="0" err="1">
                <a:solidFill>
                  <a:schemeClr val="bg1"/>
                </a:solidFill>
              </a:rPr>
              <a:t>Zenock</a:t>
            </a:r>
            <a:endParaRPr lang="en-US" dirty="0">
              <a:solidFill>
                <a:schemeClr val="bg1"/>
              </a:solidFill>
            </a:endParaRPr>
          </a:p>
          <a:p>
            <a:r>
              <a:rPr lang="en-US" dirty="0" err="1">
                <a:solidFill>
                  <a:schemeClr val="bg1"/>
                </a:solidFill>
              </a:rPr>
              <a:t>Ezias</a:t>
            </a:r>
            <a:endParaRPr lang="en-US" dirty="0">
              <a:solidFill>
                <a:schemeClr val="bg1"/>
              </a:solidFill>
            </a:endParaRPr>
          </a:p>
          <a:p>
            <a:r>
              <a:rPr lang="en-US" dirty="0">
                <a:solidFill>
                  <a:schemeClr val="bg1"/>
                </a:solidFill>
              </a:rPr>
              <a:t>Isaiah</a:t>
            </a:r>
          </a:p>
          <a:p>
            <a:endParaRPr lang="en-US" dirty="0">
              <a:solidFill>
                <a:schemeClr val="bg1"/>
              </a:solidFill>
            </a:endParaRPr>
          </a:p>
          <a:p>
            <a:r>
              <a:rPr lang="en-US" dirty="0">
                <a:solidFill>
                  <a:schemeClr val="bg1"/>
                </a:solidFill>
              </a:rPr>
              <a:t>All the sons of Zedekiah (</a:t>
            </a:r>
            <a:r>
              <a:rPr lang="en-US" dirty="0" err="1">
                <a:solidFill>
                  <a:schemeClr val="bg1"/>
                </a:solidFill>
              </a:rPr>
              <a:t>Mulek</a:t>
            </a:r>
            <a:r>
              <a:rPr lang="en-US" dirty="0">
                <a:solidFill>
                  <a:schemeClr val="bg1"/>
                </a:solidFill>
              </a:rPr>
              <a:t>) </a:t>
            </a:r>
          </a:p>
          <a:p>
            <a:r>
              <a:rPr lang="en-US" dirty="0">
                <a:solidFill>
                  <a:schemeClr val="bg1"/>
                </a:solidFill>
              </a:rPr>
              <a:t>(2 Kings 25:7)</a:t>
            </a:r>
          </a:p>
          <a:p>
            <a:endParaRPr lang="en-US" dirty="0">
              <a:solidFill>
                <a:schemeClr val="bg1"/>
              </a:solidFill>
            </a:endParaRPr>
          </a:p>
          <a:p>
            <a:r>
              <a:rPr lang="en-US" dirty="0">
                <a:solidFill>
                  <a:schemeClr val="bg1"/>
                </a:solidFill>
              </a:rPr>
              <a:t>Jeremiah (same prophet that testified of destruction of Jerusalem)</a:t>
            </a:r>
          </a:p>
          <a:p>
            <a:endParaRPr lang="en-US" dirty="0">
              <a:solidFill>
                <a:schemeClr val="bg1"/>
              </a:solidFill>
            </a:endParaRPr>
          </a:p>
          <a:p>
            <a:r>
              <a:rPr lang="en-US" dirty="0">
                <a:solidFill>
                  <a:schemeClr val="bg1"/>
                </a:solidFill>
              </a:rPr>
              <a:t>Lehi</a:t>
            </a:r>
          </a:p>
          <a:p>
            <a:endParaRPr lang="en-US" dirty="0">
              <a:solidFill>
                <a:schemeClr val="bg1"/>
              </a:solidFill>
            </a:endParaRPr>
          </a:p>
          <a:p>
            <a:r>
              <a:rPr lang="en-US" dirty="0">
                <a:solidFill>
                  <a:schemeClr val="bg1"/>
                </a:solidFill>
              </a:rPr>
              <a:t>Prophets of today testify of Jesus Christ</a:t>
            </a:r>
            <a:endParaRPr lang="en-US" dirty="0"/>
          </a:p>
        </p:txBody>
      </p:sp>
      <p:pic>
        <p:nvPicPr>
          <p:cNvPr id="1026" name="Picture 2" descr="reload">
            <a:extLst>
              <a:ext uri="{FF2B5EF4-FFF2-40B4-BE49-F238E27FC236}">
                <a16:creationId xmlns:a16="http://schemas.microsoft.com/office/drawing/2014/main" id="{6474A3CE-668E-72D7-6965-E02D812D5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6328" y="236128"/>
            <a:ext cx="2270944" cy="2270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oad">
            <a:extLst>
              <a:ext uri="{FF2B5EF4-FFF2-40B4-BE49-F238E27FC236}">
                <a16:creationId xmlns:a16="http://schemas.microsoft.com/office/drawing/2014/main" id="{2DDB52E0-D621-A0CA-CE02-46464CEEB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50" y="2883281"/>
            <a:ext cx="2344283" cy="2344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A5C8A8-E89B-3283-2B8A-20562F3C3E16}"/>
              </a:ext>
            </a:extLst>
          </p:cNvPr>
          <p:cNvPicPr>
            <a:picLocks noChangeAspect="1"/>
          </p:cNvPicPr>
          <p:nvPr/>
        </p:nvPicPr>
        <p:blipFill>
          <a:blip r:embed="rId5"/>
          <a:stretch>
            <a:fillRect/>
          </a:stretch>
        </p:blipFill>
        <p:spPr>
          <a:xfrm>
            <a:off x="3461980" y="4338308"/>
            <a:ext cx="2730561" cy="2123139"/>
          </a:xfrm>
          <a:prstGeom prst="rect">
            <a:avLst/>
          </a:prstGeom>
        </p:spPr>
      </p:pic>
      <p:pic>
        <p:nvPicPr>
          <p:cNvPr id="6" name="Picture 5">
            <a:extLst>
              <a:ext uri="{FF2B5EF4-FFF2-40B4-BE49-F238E27FC236}">
                <a16:creationId xmlns:a16="http://schemas.microsoft.com/office/drawing/2014/main" id="{122E23EA-CE80-E921-6AAF-CC957DF4762D}"/>
              </a:ext>
            </a:extLst>
          </p:cNvPr>
          <p:cNvPicPr>
            <a:picLocks noChangeAspect="1"/>
          </p:cNvPicPr>
          <p:nvPr/>
        </p:nvPicPr>
        <p:blipFill>
          <a:blip r:embed="rId6"/>
          <a:stretch>
            <a:fillRect/>
          </a:stretch>
        </p:blipFill>
        <p:spPr>
          <a:xfrm>
            <a:off x="10301315" y="3204178"/>
            <a:ext cx="1564043" cy="2023386"/>
          </a:xfrm>
          <a:prstGeom prst="rect">
            <a:avLst/>
          </a:prstGeom>
        </p:spPr>
      </p:pic>
    </p:spTree>
    <p:extLst>
      <p:ext uri="{BB962C8B-B14F-4D97-AF65-F5344CB8AC3E}">
        <p14:creationId xmlns:p14="http://schemas.microsoft.com/office/powerpoint/2010/main" val="10596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2">
                                            <p:txEl>
                                              <p:pRg st="4" end="4"/>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12">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12">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2">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2">
                                            <p:txEl>
                                              <p:pRg st="10" end="1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12">
                                            <p:txEl>
                                              <p:pRg st="12" end="1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12">
                                            <p:txEl>
                                              <p:pRg st="14" end="14"/>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5973B-BA83-19FA-33DF-C6FBEEB49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1D4A6D2-C7D8-1DBF-AC5E-080C42FAFC9A}"/>
              </a:ext>
            </a:extLst>
          </p:cNvPr>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Testimonies of Prophets</a:t>
            </a:r>
          </a:p>
        </p:txBody>
      </p:sp>
      <p:sp>
        <p:nvSpPr>
          <p:cNvPr id="6" name="TextBox 5">
            <a:extLst>
              <a:ext uri="{FF2B5EF4-FFF2-40B4-BE49-F238E27FC236}">
                <a16:creationId xmlns:a16="http://schemas.microsoft.com/office/drawing/2014/main" id="{FBB8F973-E626-A152-4580-24001097D942}"/>
              </a:ext>
            </a:extLst>
          </p:cNvPr>
          <p:cNvSpPr txBox="1"/>
          <p:nvPr/>
        </p:nvSpPr>
        <p:spPr>
          <a:xfrm>
            <a:off x="1265274" y="1382233"/>
            <a:ext cx="1871331" cy="646331"/>
          </a:xfrm>
          <a:prstGeom prst="rect">
            <a:avLst/>
          </a:prstGeom>
          <a:noFill/>
        </p:spPr>
        <p:txBody>
          <a:bodyPr wrap="square" rtlCol="0">
            <a:spAutoFit/>
          </a:bodyPr>
          <a:lstStyle/>
          <a:p>
            <a:r>
              <a:rPr lang="en-US" dirty="0"/>
              <a:t>Moses</a:t>
            </a:r>
          </a:p>
          <a:p>
            <a:endParaRPr lang="en-US" dirty="0"/>
          </a:p>
        </p:txBody>
      </p:sp>
      <p:grpSp>
        <p:nvGrpSpPr>
          <p:cNvPr id="245" name="Group 244">
            <a:extLst>
              <a:ext uri="{FF2B5EF4-FFF2-40B4-BE49-F238E27FC236}">
                <a16:creationId xmlns:a16="http://schemas.microsoft.com/office/drawing/2014/main" id="{E27D35D1-D915-B35B-FD31-3F1E26CBAC5D}"/>
              </a:ext>
            </a:extLst>
          </p:cNvPr>
          <p:cNvGrpSpPr/>
          <p:nvPr/>
        </p:nvGrpSpPr>
        <p:grpSpPr>
          <a:xfrm>
            <a:off x="167531" y="1136314"/>
            <a:ext cx="3477435" cy="2267279"/>
            <a:chOff x="167531" y="1136314"/>
            <a:chExt cx="3477435" cy="2267279"/>
          </a:xfrm>
        </p:grpSpPr>
        <p:sp>
          <p:nvSpPr>
            <p:cNvPr id="8" name="TextBox 7">
              <a:extLst>
                <a:ext uri="{FF2B5EF4-FFF2-40B4-BE49-F238E27FC236}">
                  <a16:creationId xmlns:a16="http://schemas.microsoft.com/office/drawing/2014/main" id="{B0359F48-902E-5399-CA68-E2867CA0C19A}"/>
                </a:ext>
              </a:extLst>
            </p:cNvPr>
            <p:cNvSpPr txBox="1"/>
            <p:nvPr/>
          </p:nvSpPr>
          <p:spPr>
            <a:xfrm>
              <a:off x="167531" y="1136314"/>
              <a:ext cx="2573080" cy="1200329"/>
            </a:xfrm>
            <a:prstGeom prst="rect">
              <a:avLst/>
            </a:prstGeom>
            <a:solidFill>
              <a:schemeClr val="accent4">
                <a:lumMod val="75000"/>
              </a:schemeClr>
            </a:solidFill>
          </p:spPr>
          <p:txBody>
            <a:bodyPr wrap="square">
              <a:spAutoFit/>
            </a:bodyPr>
            <a:lstStyle/>
            <a:p>
              <a:pPr algn="ctr" fontAlgn="base"/>
              <a:r>
                <a:rPr lang="en-US" b="1" i="0" dirty="0">
                  <a:solidFill>
                    <a:schemeClr val="bg1"/>
                  </a:solidFill>
                  <a:effectLst/>
                </a:rPr>
                <a:t>Moses:</a:t>
              </a:r>
              <a:r>
                <a:rPr lang="en-US" b="0" i="0" dirty="0">
                  <a:solidFill>
                    <a:schemeClr val="bg1"/>
                  </a:solidFill>
                  <a:effectLst/>
                </a:rPr>
                <a:t> </a:t>
              </a:r>
            </a:p>
            <a:p>
              <a:pPr algn="ctr" fontAlgn="base"/>
              <a:r>
                <a:rPr lang="en-US" b="0" i="0" u="none" strike="noStrike" dirty="0">
                  <a:solidFill>
                    <a:schemeClr val="bg1"/>
                  </a:solidFill>
                  <a:effectLst/>
                </a:rPr>
                <a:t>Exodus 15:2</a:t>
              </a:r>
              <a:r>
                <a:rPr lang="en-US" b="0" i="0" dirty="0">
                  <a:solidFill>
                    <a:schemeClr val="bg1"/>
                  </a:solidFill>
                  <a:effectLst/>
                </a:rPr>
                <a:t>; </a:t>
              </a:r>
            </a:p>
            <a:p>
              <a:pPr algn="ctr" fontAlgn="base"/>
              <a:r>
                <a:rPr lang="en-US" b="0" i="0" u="none" strike="noStrike" dirty="0">
                  <a:solidFill>
                    <a:schemeClr val="bg1"/>
                  </a:solidFill>
                  <a:effectLst/>
                </a:rPr>
                <a:t>Deuteronomy 18:15</a:t>
              </a:r>
              <a:r>
                <a:rPr lang="en-US" b="0" i="0" dirty="0">
                  <a:solidFill>
                    <a:schemeClr val="bg1"/>
                  </a:solidFill>
                  <a:effectLst/>
                </a:rPr>
                <a:t> (see also </a:t>
              </a:r>
              <a:r>
                <a:rPr lang="en-US" b="0" i="0" u="none" strike="noStrike" dirty="0">
                  <a:solidFill>
                    <a:schemeClr val="bg1"/>
                  </a:solidFill>
                  <a:effectLst/>
                </a:rPr>
                <a:t>3 Nephi 20:23–24</a:t>
              </a:r>
              <a:r>
                <a:rPr lang="en-US" b="0" i="0" dirty="0">
                  <a:solidFill>
                    <a:schemeClr val="bg1"/>
                  </a:solidFill>
                  <a:effectLst/>
                </a:rPr>
                <a:t>)</a:t>
              </a:r>
            </a:p>
          </p:txBody>
        </p:sp>
        <p:grpSp>
          <p:nvGrpSpPr>
            <p:cNvPr id="17" name="Group 16">
              <a:extLst>
                <a:ext uri="{FF2B5EF4-FFF2-40B4-BE49-F238E27FC236}">
                  <a16:creationId xmlns:a16="http://schemas.microsoft.com/office/drawing/2014/main" id="{B1F39DE3-3A4E-912B-9A7F-709555FD1334}"/>
                </a:ext>
              </a:extLst>
            </p:cNvPr>
            <p:cNvGrpSpPr/>
            <p:nvPr/>
          </p:nvGrpSpPr>
          <p:grpSpPr>
            <a:xfrm>
              <a:off x="2585137" y="1175779"/>
              <a:ext cx="1059829" cy="2227814"/>
              <a:chOff x="4308636" y="883364"/>
              <a:chExt cx="1074459" cy="2527917"/>
            </a:xfrm>
          </p:grpSpPr>
          <p:sp>
            <p:nvSpPr>
              <p:cNvPr id="18" name="Oval 28">
                <a:extLst>
                  <a:ext uri="{FF2B5EF4-FFF2-40B4-BE49-F238E27FC236}">
                    <a16:creationId xmlns:a16="http://schemas.microsoft.com/office/drawing/2014/main" id="{00FC340C-CAC8-6F8F-836D-B9CE9091999E}"/>
                  </a:ext>
                </a:extLst>
              </p:cNvPr>
              <p:cNvSpPr/>
              <p:nvPr/>
            </p:nvSpPr>
            <p:spPr>
              <a:xfrm>
                <a:off x="4508471" y="3131721"/>
                <a:ext cx="304297" cy="27956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29">
                <a:extLst>
                  <a:ext uri="{FF2B5EF4-FFF2-40B4-BE49-F238E27FC236}">
                    <a16:creationId xmlns:a16="http://schemas.microsoft.com/office/drawing/2014/main" id="{2B711210-EDCF-329A-63D9-2044929989E6}"/>
                  </a:ext>
                </a:extLst>
              </p:cNvPr>
              <p:cNvSpPr/>
              <p:nvPr/>
            </p:nvSpPr>
            <p:spPr>
              <a:xfrm>
                <a:off x="4812768" y="3131721"/>
                <a:ext cx="304297" cy="27956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30">
                <a:extLst>
                  <a:ext uri="{FF2B5EF4-FFF2-40B4-BE49-F238E27FC236}">
                    <a16:creationId xmlns:a16="http://schemas.microsoft.com/office/drawing/2014/main" id="{1ABAF8A2-8D58-F4D7-35CE-256B96E3F3FB}"/>
                  </a:ext>
                </a:extLst>
              </p:cNvPr>
              <p:cNvSpPr/>
              <p:nvPr/>
            </p:nvSpPr>
            <p:spPr>
              <a:xfrm rot="1238411">
                <a:off x="4308636" y="2289899"/>
                <a:ext cx="169979" cy="2795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31">
                <a:extLst>
                  <a:ext uri="{FF2B5EF4-FFF2-40B4-BE49-F238E27FC236}">
                    <a16:creationId xmlns:a16="http://schemas.microsoft.com/office/drawing/2014/main" id="{3E007C72-57D5-4FB6-4319-592550023373}"/>
                  </a:ext>
                </a:extLst>
              </p:cNvPr>
              <p:cNvSpPr/>
              <p:nvPr/>
            </p:nvSpPr>
            <p:spPr>
              <a:xfrm rot="1480658">
                <a:off x="4394249" y="1651250"/>
                <a:ext cx="395586" cy="838680"/>
              </a:xfrm>
              <a:prstGeom prst="trapezoid">
                <a:avLst>
                  <a:gd name="adj" fmla="val 30469"/>
                </a:avLst>
              </a:prstGeom>
              <a:solidFill>
                <a:srgbClr val="D5BE8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32">
                <a:extLst>
                  <a:ext uri="{FF2B5EF4-FFF2-40B4-BE49-F238E27FC236}">
                    <a16:creationId xmlns:a16="http://schemas.microsoft.com/office/drawing/2014/main" id="{1B7E4C25-EE36-D5B5-0FA1-D517F59101DB}"/>
                  </a:ext>
                </a:extLst>
              </p:cNvPr>
              <p:cNvSpPr/>
              <p:nvPr/>
            </p:nvSpPr>
            <p:spPr>
              <a:xfrm rot="1447265">
                <a:off x="4414120" y="1591559"/>
                <a:ext cx="324692" cy="79879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apezoid 33">
                <a:extLst>
                  <a:ext uri="{FF2B5EF4-FFF2-40B4-BE49-F238E27FC236}">
                    <a16:creationId xmlns:a16="http://schemas.microsoft.com/office/drawing/2014/main" id="{35E22899-EB54-0A0E-30B5-C3A9A78CA186}"/>
                  </a:ext>
                </a:extLst>
              </p:cNvPr>
              <p:cNvSpPr/>
              <p:nvPr/>
            </p:nvSpPr>
            <p:spPr>
              <a:xfrm>
                <a:off x="4447611" y="1698977"/>
                <a:ext cx="791172" cy="1572525"/>
              </a:xfrm>
              <a:prstGeom prst="trapezoid">
                <a:avLst>
                  <a:gd name="adj" fmla="val 30469"/>
                </a:avLst>
              </a:prstGeom>
              <a:solidFill>
                <a:srgbClr val="D5BE8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35">
                <a:extLst>
                  <a:ext uri="{FF2B5EF4-FFF2-40B4-BE49-F238E27FC236}">
                    <a16:creationId xmlns:a16="http://schemas.microsoft.com/office/drawing/2014/main" id="{163E7088-AC99-CF07-8C7C-FAE1790AC9B5}"/>
                  </a:ext>
                </a:extLst>
              </p:cNvPr>
              <p:cNvSpPr/>
              <p:nvPr/>
            </p:nvSpPr>
            <p:spPr>
              <a:xfrm rot="402310">
                <a:off x="4478846" y="1668598"/>
                <a:ext cx="304297" cy="1513507"/>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39">
                <a:extLst>
                  <a:ext uri="{FF2B5EF4-FFF2-40B4-BE49-F238E27FC236}">
                    <a16:creationId xmlns:a16="http://schemas.microsoft.com/office/drawing/2014/main" id="{E603ABCE-2977-28D0-CAA0-6E32D2F37AC0}"/>
                  </a:ext>
                </a:extLst>
              </p:cNvPr>
              <p:cNvSpPr/>
              <p:nvPr/>
            </p:nvSpPr>
            <p:spPr>
              <a:xfrm rot="21185207">
                <a:off x="4904058" y="1698977"/>
                <a:ext cx="304297" cy="1513507"/>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3">
                <a:extLst>
                  <a:ext uri="{FF2B5EF4-FFF2-40B4-BE49-F238E27FC236}">
                    <a16:creationId xmlns:a16="http://schemas.microsoft.com/office/drawing/2014/main" id="{CCE8AF0C-79EB-6410-848F-0121088AAAE3}"/>
                  </a:ext>
                </a:extLst>
              </p:cNvPr>
              <p:cNvGrpSpPr/>
              <p:nvPr/>
            </p:nvGrpSpPr>
            <p:grpSpPr>
              <a:xfrm>
                <a:off x="4938016" y="1606058"/>
                <a:ext cx="445079" cy="937474"/>
                <a:chOff x="4657029" y="2921582"/>
                <a:chExt cx="1114535" cy="2044225"/>
              </a:xfrm>
            </p:grpSpPr>
            <p:sp>
              <p:nvSpPr>
                <p:cNvPr id="32" name="Oval 31">
                  <a:extLst>
                    <a:ext uri="{FF2B5EF4-FFF2-40B4-BE49-F238E27FC236}">
                      <a16:creationId xmlns:a16="http://schemas.microsoft.com/office/drawing/2014/main" id="{0051EBBB-BDC2-E2BD-74CE-13FC70342641}"/>
                    </a:ext>
                  </a:extLst>
                </p:cNvPr>
                <p:cNvSpPr/>
                <p:nvPr/>
              </p:nvSpPr>
              <p:spPr>
                <a:xfrm rot="19625314">
                  <a:off x="5339072" y="4280007"/>
                  <a:ext cx="432492"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apezoid 32">
                  <a:extLst>
                    <a:ext uri="{FF2B5EF4-FFF2-40B4-BE49-F238E27FC236}">
                      <a16:creationId xmlns:a16="http://schemas.microsoft.com/office/drawing/2014/main" id="{56F2564B-A44D-F246-E905-7424A3477899}"/>
                    </a:ext>
                  </a:extLst>
                </p:cNvPr>
                <p:cNvSpPr/>
                <p:nvPr/>
              </p:nvSpPr>
              <p:spPr>
                <a:xfrm rot="20212681">
                  <a:off x="4768199" y="2921582"/>
                  <a:ext cx="736227" cy="1828800"/>
                </a:xfrm>
                <a:prstGeom prst="trapezoid">
                  <a:avLst>
                    <a:gd name="adj" fmla="val 30469"/>
                  </a:avLst>
                </a:prstGeom>
                <a:solidFill>
                  <a:srgbClr val="D5BE8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19D30534-7440-ACA8-77A8-82FB073094BD}"/>
                    </a:ext>
                  </a:extLst>
                </p:cNvPr>
                <p:cNvSpPr/>
                <p:nvPr/>
              </p:nvSpPr>
              <p:spPr>
                <a:xfrm rot="20152516">
                  <a:off x="4657029" y="3046195"/>
                  <a:ext cx="847506"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loud 36">
                <a:extLst>
                  <a:ext uri="{FF2B5EF4-FFF2-40B4-BE49-F238E27FC236}">
                    <a16:creationId xmlns:a16="http://schemas.microsoft.com/office/drawing/2014/main" id="{0F0B0213-1F31-2DCD-E029-612B6E36AAD1}"/>
                  </a:ext>
                </a:extLst>
              </p:cNvPr>
              <p:cNvSpPr/>
              <p:nvPr/>
            </p:nvSpPr>
            <p:spPr>
              <a:xfrm>
                <a:off x="4446525" y="923458"/>
                <a:ext cx="304800" cy="80187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37">
                <a:extLst>
                  <a:ext uri="{FF2B5EF4-FFF2-40B4-BE49-F238E27FC236}">
                    <a16:creationId xmlns:a16="http://schemas.microsoft.com/office/drawing/2014/main" id="{C54E4B7C-0D41-605E-599A-7DC0645ADEAE}"/>
                  </a:ext>
                </a:extLst>
              </p:cNvPr>
              <p:cNvSpPr/>
              <p:nvPr/>
            </p:nvSpPr>
            <p:spPr>
              <a:xfrm rot="21175570">
                <a:off x="4950751" y="942532"/>
                <a:ext cx="342901" cy="82602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8">
                <a:extLst>
                  <a:ext uri="{FF2B5EF4-FFF2-40B4-BE49-F238E27FC236}">
                    <a16:creationId xmlns:a16="http://schemas.microsoft.com/office/drawing/2014/main" id="{340526F7-98E4-CACB-FCD0-0B4E5BC0522B}"/>
                  </a:ext>
                </a:extLst>
              </p:cNvPr>
              <p:cNvSpPr/>
              <p:nvPr/>
            </p:nvSpPr>
            <p:spPr>
              <a:xfrm>
                <a:off x="4560824" y="883364"/>
                <a:ext cx="609600" cy="96224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10EBB156-F74E-090F-411D-4FD7E2EBDA1E}"/>
                  </a:ext>
                </a:extLst>
              </p:cNvPr>
              <p:cNvSpPr/>
              <p:nvPr/>
            </p:nvSpPr>
            <p:spPr>
              <a:xfrm rot="21175570">
                <a:off x="4559940" y="1399070"/>
                <a:ext cx="573269" cy="67331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294716C-65B1-BFE2-AA77-D27232BEB338}"/>
                  </a:ext>
                </a:extLst>
              </p:cNvPr>
              <p:cNvSpPr/>
              <p:nvPr/>
            </p:nvSpPr>
            <p:spPr>
              <a:xfrm rot="5225831">
                <a:off x="4810913" y="1459043"/>
                <a:ext cx="82450" cy="1979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6" name="Group 245">
            <a:extLst>
              <a:ext uri="{FF2B5EF4-FFF2-40B4-BE49-F238E27FC236}">
                <a16:creationId xmlns:a16="http://schemas.microsoft.com/office/drawing/2014/main" id="{FEC4AA5D-4B95-7CFC-D967-0EE0DB8E4A71}"/>
              </a:ext>
            </a:extLst>
          </p:cNvPr>
          <p:cNvGrpSpPr/>
          <p:nvPr/>
        </p:nvGrpSpPr>
        <p:grpSpPr>
          <a:xfrm>
            <a:off x="4143596" y="924480"/>
            <a:ext cx="4763500" cy="2220783"/>
            <a:chOff x="4143596" y="924480"/>
            <a:chExt cx="4763500" cy="2220783"/>
          </a:xfrm>
        </p:grpSpPr>
        <p:sp>
          <p:nvSpPr>
            <p:cNvPr id="10" name="TextBox 9">
              <a:extLst>
                <a:ext uri="{FF2B5EF4-FFF2-40B4-BE49-F238E27FC236}">
                  <a16:creationId xmlns:a16="http://schemas.microsoft.com/office/drawing/2014/main" id="{E7EFDE7B-353C-3060-EFEC-D2DF94443B50}"/>
                </a:ext>
              </a:extLst>
            </p:cNvPr>
            <p:cNvSpPr txBox="1"/>
            <p:nvPr/>
          </p:nvSpPr>
          <p:spPr>
            <a:xfrm>
              <a:off x="4143596" y="924480"/>
              <a:ext cx="3904807" cy="1200329"/>
            </a:xfrm>
            <a:prstGeom prst="rect">
              <a:avLst/>
            </a:prstGeom>
            <a:solidFill>
              <a:schemeClr val="accent4">
                <a:lumMod val="50000"/>
              </a:schemeClr>
            </a:solidFill>
          </p:spPr>
          <p:txBody>
            <a:bodyPr wrap="square">
              <a:spAutoFit/>
            </a:bodyPr>
            <a:lstStyle/>
            <a:p>
              <a:pPr algn="ctr" fontAlgn="base"/>
              <a:r>
                <a:rPr lang="en-US" b="1" i="0" dirty="0">
                  <a:solidFill>
                    <a:schemeClr val="bg1"/>
                  </a:solidFill>
                  <a:effectLst/>
                </a:rPr>
                <a:t>Abraham:</a:t>
              </a:r>
            </a:p>
            <a:p>
              <a:pPr algn="ctr" fontAlgn="base"/>
              <a:r>
                <a:rPr lang="en-US" b="0" i="0" u="none" strike="noStrike" dirty="0">
                  <a:solidFill>
                    <a:schemeClr val="bg1"/>
                  </a:solidFill>
                  <a:effectLst/>
                </a:rPr>
                <a:t>Abraham 3:22–24</a:t>
              </a:r>
              <a:r>
                <a:rPr lang="en-US" b="0" i="0" dirty="0">
                  <a:solidFill>
                    <a:schemeClr val="bg1"/>
                  </a:solidFill>
                  <a:effectLst/>
                </a:rPr>
                <a:t>; </a:t>
              </a:r>
            </a:p>
            <a:p>
              <a:pPr algn="ctr" fontAlgn="base"/>
              <a:r>
                <a:rPr lang="en-US" b="0" i="0" u="none" strike="noStrike" dirty="0">
                  <a:solidFill>
                    <a:schemeClr val="bg1"/>
                  </a:solidFill>
                  <a:effectLst/>
                </a:rPr>
                <a:t>Joseph Smith Translation,</a:t>
              </a:r>
            </a:p>
            <a:p>
              <a:pPr algn="ctr" fontAlgn="base"/>
              <a:r>
                <a:rPr lang="en-US" b="0" i="0" u="none" strike="noStrike" dirty="0">
                  <a:solidFill>
                    <a:schemeClr val="bg1"/>
                  </a:solidFill>
                  <a:effectLst/>
                </a:rPr>
                <a:t> Genesis 15:12</a:t>
              </a:r>
              <a:r>
                <a:rPr lang="en-US" b="0" i="0" dirty="0">
                  <a:solidFill>
                    <a:schemeClr val="bg1"/>
                  </a:solidFill>
                  <a:effectLst/>
                </a:rPr>
                <a:t> (in the Bible appendix)</a:t>
              </a:r>
            </a:p>
          </p:txBody>
        </p:sp>
        <p:grpSp>
          <p:nvGrpSpPr>
            <p:cNvPr id="35" name="Group 34">
              <a:extLst>
                <a:ext uri="{FF2B5EF4-FFF2-40B4-BE49-F238E27FC236}">
                  <a16:creationId xmlns:a16="http://schemas.microsoft.com/office/drawing/2014/main" id="{052EE477-72B6-45DF-9B59-E716DB800271}"/>
                </a:ext>
              </a:extLst>
            </p:cNvPr>
            <p:cNvGrpSpPr/>
            <p:nvPr/>
          </p:nvGrpSpPr>
          <p:grpSpPr>
            <a:xfrm>
              <a:off x="7747615" y="950721"/>
              <a:ext cx="1159481" cy="2194542"/>
              <a:chOff x="3810000" y="553998"/>
              <a:chExt cx="1839832" cy="3482238"/>
            </a:xfrm>
          </p:grpSpPr>
          <p:sp>
            <p:nvSpPr>
              <p:cNvPr id="36" name="Cloud 35">
                <a:extLst>
                  <a:ext uri="{FF2B5EF4-FFF2-40B4-BE49-F238E27FC236}">
                    <a16:creationId xmlns:a16="http://schemas.microsoft.com/office/drawing/2014/main" id="{2F162061-BEFA-2D73-905C-3E232201C217}"/>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36AB74BC-A57D-9FB8-14B4-F6798522D9C4}"/>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577CFE4-51DB-EAAD-DC84-7BED170A3D93}"/>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BF2971F-D279-AD3D-D485-F1ECBEA3488F}"/>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486C6657-5DB7-C2E4-3619-C2DE253A60E0}"/>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a:extLst>
                  <a:ext uri="{FF2B5EF4-FFF2-40B4-BE49-F238E27FC236}">
                    <a16:creationId xmlns:a16="http://schemas.microsoft.com/office/drawing/2014/main" id="{8B115FB1-2D8A-B0AF-550A-D28052766DE9}"/>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EA484A9-AB58-983C-EB18-C7980861ECA1}"/>
                  </a:ext>
                </a:extLst>
              </p:cNvPr>
              <p:cNvSpPr/>
              <p:nvPr/>
            </p:nvSpPr>
            <p:spPr>
              <a:xfrm rot="20001088">
                <a:off x="4212017" y="3698474"/>
                <a:ext cx="562580" cy="33776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640C503-09F9-9B61-4142-3D0370AACC3C}"/>
                  </a:ext>
                </a:extLst>
              </p:cNvPr>
              <p:cNvSpPr/>
              <p:nvPr/>
            </p:nvSpPr>
            <p:spPr>
              <a:xfrm rot="1608598">
                <a:off x="4639058" y="3616754"/>
                <a:ext cx="562580" cy="33776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a:extLst>
                  <a:ext uri="{FF2B5EF4-FFF2-40B4-BE49-F238E27FC236}">
                    <a16:creationId xmlns:a16="http://schemas.microsoft.com/office/drawing/2014/main" id="{3F6EC0FE-7779-2DC2-C19D-1CC2FC505042}"/>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Extract 44">
                <a:extLst>
                  <a:ext uri="{FF2B5EF4-FFF2-40B4-BE49-F238E27FC236}">
                    <a16:creationId xmlns:a16="http://schemas.microsoft.com/office/drawing/2014/main" id="{23374C7C-1D47-C99C-82B2-0053816056A0}"/>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1">
                <a:extLst>
                  <a:ext uri="{FF2B5EF4-FFF2-40B4-BE49-F238E27FC236}">
                    <a16:creationId xmlns:a16="http://schemas.microsoft.com/office/drawing/2014/main" id="{C70713C5-46EE-EC5F-84F1-4E90D0212534}"/>
                  </a:ext>
                </a:extLst>
              </p:cNvPr>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62">
                <a:extLst>
                  <a:ext uri="{FF2B5EF4-FFF2-40B4-BE49-F238E27FC236}">
                    <a16:creationId xmlns:a16="http://schemas.microsoft.com/office/drawing/2014/main" id="{1F769D42-F547-6B62-F1B4-4175594296B0}"/>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FCC2E1E8-5409-2447-3775-97A024F86B8F}"/>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6">
                <a:extLst>
                  <a:ext uri="{FF2B5EF4-FFF2-40B4-BE49-F238E27FC236}">
                    <a16:creationId xmlns:a16="http://schemas.microsoft.com/office/drawing/2014/main" id="{6EB40CC3-551E-79DB-1252-36D7BA5AE26F}"/>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CDD8E35-82B5-67C4-E193-A232F63C0649}"/>
                  </a:ext>
                </a:extLst>
              </p:cNvPr>
              <p:cNvGrpSpPr/>
              <p:nvPr/>
            </p:nvGrpSpPr>
            <p:grpSpPr>
              <a:xfrm>
                <a:off x="4220061" y="818482"/>
                <a:ext cx="938018" cy="300171"/>
                <a:chOff x="1756756" y="4876800"/>
                <a:chExt cx="4088873" cy="1308463"/>
              </a:xfrm>
            </p:grpSpPr>
            <p:grpSp>
              <p:nvGrpSpPr>
                <p:cNvPr id="83" name="Group 82">
                  <a:extLst>
                    <a:ext uri="{FF2B5EF4-FFF2-40B4-BE49-F238E27FC236}">
                      <a16:creationId xmlns:a16="http://schemas.microsoft.com/office/drawing/2014/main" id="{EC5E0208-EFE1-6C0C-7410-053CCA073377}"/>
                    </a:ext>
                  </a:extLst>
                </p:cNvPr>
                <p:cNvGrpSpPr/>
                <p:nvPr/>
              </p:nvGrpSpPr>
              <p:grpSpPr>
                <a:xfrm>
                  <a:off x="1756756" y="4876800"/>
                  <a:ext cx="1367444" cy="1295400"/>
                  <a:chOff x="1756756" y="4876800"/>
                  <a:chExt cx="1367444" cy="1295400"/>
                </a:xfrm>
              </p:grpSpPr>
              <p:sp>
                <p:nvSpPr>
                  <p:cNvPr id="94" name="Quad Arrow Callout 20">
                    <a:extLst>
                      <a:ext uri="{FF2B5EF4-FFF2-40B4-BE49-F238E27FC236}">
                        <a16:creationId xmlns:a16="http://schemas.microsoft.com/office/drawing/2014/main" id="{FFBEC3A6-4BB6-9E94-3628-34039FAD792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Callout 104">
                    <a:extLst>
                      <a:ext uri="{FF2B5EF4-FFF2-40B4-BE49-F238E27FC236}">
                        <a16:creationId xmlns:a16="http://schemas.microsoft.com/office/drawing/2014/main" id="{7D6EBC09-745D-B95A-D2F0-48509DEBC959}"/>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Callout 105">
                    <a:extLst>
                      <a:ext uri="{FF2B5EF4-FFF2-40B4-BE49-F238E27FC236}">
                        <a16:creationId xmlns:a16="http://schemas.microsoft.com/office/drawing/2014/main" id="{6D44E53E-58C1-37A4-FFF1-46D9D703A56A}"/>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4CCC9E05-23B3-33C2-4205-6ED406C2D90B}"/>
                    </a:ext>
                  </a:extLst>
                </p:cNvPr>
                <p:cNvGrpSpPr/>
                <p:nvPr/>
              </p:nvGrpSpPr>
              <p:grpSpPr>
                <a:xfrm>
                  <a:off x="3119647" y="4889863"/>
                  <a:ext cx="1367444" cy="1295400"/>
                  <a:chOff x="1756756" y="4876800"/>
                  <a:chExt cx="1367444" cy="1295400"/>
                </a:xfrm>
              </p:grpSpPr>
              <p:sp>
                <p:nvSpPr>
                  <p:cNvPr id="91" name="Quad Arrow Callout 107">
                    <a:extLst>
                      <a:ext uri="{FF2B5EF4-FFF2-40B4-BE49-F238E27FC236}">
                        <a16:creationId xmlns:a16="http://schemas.microsoft.com/office/drawing/2014/main" id="{D65739B2-D834-1348-3B18-5CD7ED5A8E5C}"/>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108">
                    <a:extLst>
                      <a:ext uri="{FF2B5EF4-FFF2-40B4-BE49-F238E27FC236}">
                        <a16:creationId xmlns:a16="http://schemas.microsoft.com/office/drawing/2014/main" id="{4F203BFE-00FD-EC1D-CC63-7F820F9BC845}"/>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Callout 109">
                    <a:extLst>
                      <a:ext uri="{FF2B5EF4-FFF2-40B4-BE49-F238E27FC236}">
                        <a16:creationId xmlns:a16="http://schemas.microsoft.com/office/drawing/2014/main" id="{E06101C3-92C2-9F92-2DFC-D348B116666D}"/>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C33EA767-2F30-B938-6B67-516082E8033B}"/>
                    </a:ext>
                  </a:extLst>
                </p:cNvPr>
                <p:cNvGrpSpPr/>
                <p:nvPr/>
              </p:nvGrpSpPr>
              <p:grpSpPr>
                <a:xfrm>
                  <a:off x="4478185" y="4889863"/>
                  <a:ext cx="1367444" cy="1295400"/>
                  <a:chOff x="1756756" y="4876800"/>
                  <a:chExt cx="1367444" cy="1295400"/>
                </a:xfrm>
              </p:grpSpPr>
              <p:sp>
                <p:nvSpPr>
                  <p:cNvPr id="88" name="Quad Arrow Callout 111">
                    <a:extLst>
                      <a:ext uri="{FF2B5EF4-FFF2-40B4-BE49-F238E27FC236}">
                        <a16:creationId xmlns:a16="http://schemas.microsoft.com/office/drawing/2014/main" id="{79549A16-AAB6-57A4-85E4-47BBE7D9EDBD}"/>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Callout 112">
                    <a:extLst>
                      <a:ext uri="{FF2B5EF4-FFF2-40B4-BE49-F238E27FC236}">
                        <a16:creationId xmlns:a16="http://schemas.microsoft.com/office/drawing/2014/main" id="{618845B5-52CA-77B5-6EC4-FCEB4347B62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Callout 113">
                    <a:extLst>
                      <a:ext uri="{FF2B5EF4-FFF2-40B4-BE49-F238E27FC236}">
                        <a16:creationId xmlns:a16="http://schemas.microsoft.com/office/drawing/2014/main" id="{058C246F-7E35-C8B4-6BC3-71334D621FDD}"/>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Quad Arrow Callout 114">
                  <a:extLst>
                    <a:ext uri="{FF2B5EF4-FFF2-40B4-BE49-F238E27FC236}">
                      <a16:creationId xmlns:a16="http://schemas.microsoft.com/office/drawing/2014/main" id="{FC0CB008-C86F-D248-5876-4C9834279C2A}"/>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115">
                  <a:extLst>
                    <a:ext uri="{FF2B5EF4-FFF2-40B4-BE49-F238E27FC236}">
                      <a16:creationId xmlns:a16="http://schemas.microsoft.com/office/drawing/2014/main" id="{8F3A7EEC-74C2-A059-DB25-ECBC5D59DB88}"/>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0255C23-3E32-1982-5877-52CBC5CDB47B}"/>
                  </a:ext>
                </a:extLst>
              </p:cNvPr>
              <p:cNvGrpSpPr/>
              <p:nvPr/>
            </p:nvGrpSpPr>
            <p:grpSpPr>
              <a:xfrm rot="17531393">
                <a:off x="4356564" y="2143638"/>
                <a:ext cx="938018" cy="300171"/>
                <a:chOff x="1756756" y="4876800"/>
                <a:chExt cx="4088873" cy="1308463"/>
              </a:xfrm>
            </p:grpSpPr>
            <p:grpSp>
              <p:nvGrpSpPr>
                <p:cNvPr id="69" name="Group 68">
                  <a:extLst>
                    <a:ext uri="{FF2B5EF4-FFF2-40B4-BE49-F238E27FC236}">
                      <a16:creationId xmlns:a16="http://schemas.microsoft.com/office/drawing/2014/main" id="{E3D0F6F5-6B4D-354D-51CF-633EAD440C1D}"/>
                    </a:ext>
                  </a:extLst>
                </p:cNvPr>
                <p:cNvGrpSpPr/>
                <p:nvPr/>
              </p:nvGrpSpPr>
              <p:grpSpPr>
                <a:xfrm>
                  <a:off x="1756756" y="4876800"/>
                  <a:ext cx="1367444" cy="1295400"/>
                  <a:chOff x="1756756" y="4876800"/>
                  <a:chExt cx="1367444" cy="1295400"/>
                </a:xfrm>
              </p:grpSpPr>
              <p:sp>
                <p:nvSpPr>
                  <p:cNvPr id="80" name="Quad Arrow Callout 129">
                    <a:extLst>
                      <a:ext uri="{FF2B5EF4-FFF2-40B4-BE49-F238E27FC236}">
                        <a16:creationId xmlns:a16="http://schemas.microsoft.com/office/drawing/2014/main" id="{FE85B6DD-395F-FF39-E358-985E72E98FE4}"/>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130">
                    <a:extLst>
                      <a:ext uri="{FF2B5EF4-FFF2-40B4-BE49-F238E27FC236}">
                        <a16:creationId xmlns:a16="http://schemas.microsoft.com/office/drawing/2014/main" id="{1B29A699-7288-82A5-6D6B-0DB4896FFEFA}"/>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131">
                    <a:extLst>
                      <a:ext uri="{FF2B5EF4-FFF2-40B4-BE49-F238E27FC236}">
                        <a16:creationId xmlns:a16="http://schemas.microsoft.com/office/drawing/2014/main" id="{40B81C05-5917-362B-F5D1-E69F65FF44E6}"/>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91371C8-1E54-E80B-ECDA-4E0E7C7AABF0}"/>
                    </a:ext>
                  </a:extLst>
                </p:cNvPr>
                <p:cNvGrpSpPr/>
                <p:nvPr/>
              </p:nvGrpSpPr>
              <p:grpSpPr>
                <a:xfrm>
                  <a:off x="3119647" y="4889863"/>
                  <a:ext cx="1367444" cy="1295400"/>
                  <a:chOff x="1756756" y="4876800"/>
                  <a:chExt cx="1367444" cy="1295400"/>
                </a:xfrm>
              </p:grpSpPr>
              <p:sp>
                <p:nvSpPr>
                  <p:cNvPr id="77" name="Quad Arrow Callout 126">
                    <a:extLst>
                      <a:ext uri="{FF2B5EF4-FFF2-40B4-BE49-F238E27FC236}">
                        <a16:creationId xmlns:a16="http://schemas.microsoft.com/office/drawing/2014/main" id="{306882A7-1FDF-ADD7-69D8-E061257017D9}"/>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Callout 127">
                    <a:extLst>
                      <a:ext uri="{FF2B5EF4-FFF2-40B4-BE49-F238E27FC236}">
                        <a16:creationId xmlns:a16="http://schemas.microsoft.com/office/drawing/2014/main" id="{4D173190-BBA6-6019-884D-AD125091290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Callout 128">
                    <a:extLst>
                      <a:ext uri="{FF2B5EF4-FFF2-40B4-BE49-F238E27FC236}">
                        <a16:creationId xmlns:a16="http://schemas.microsoft.com/office/drawing/2014/main" id="{1028FD6D-DC3E-A130-2432-5EB32AED9388}"/>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D7577AF4-E91C-B633-B953-95D408CC1EFD}"/>
                    </a:ext>
                  </a:extLst>
                </p:cNvPr>
                <p:cNvGrpSpPr/>
                <p:nvPr/>
              </p:nvGrpSpPr>
              <p:grpSpPr>
                <a:xfrm>
                  <a:off x="4478185" y="4889863"/>
                  <a:ext cx="1367444" cy="1295400"/>
                  <a:chOff x="1756756" y="4876800"/>
                  <a:chExt cx="1367444" cy="1295400"/>
                </a:xfrm>
              </p:grpSpPr>
              <p:sp>
                <p:nvSpPr>
                  <p:cNvPr id="74" name="Quad Arrow Callout 123">
                    <a:extLst>
                      <a:ext uri="{FF2B5EF4-FFF2-40B4-BE49-F238E27FC236}">
                        <a16:creationId xmlns:a16="http://schemas.microsoft.com/office/drawing/2014/main" id="{7BD791B7-3D92-01A2-0A48-B3E9D947BDEC}"/>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Callout 124">
                    <a:extLst>
                      <a:ext uri="{FF2B5EF4-FFF2-40B4-BE49-F238E27FC236}">
                        <a16:creationId xmlns:a16="http://schemas.microsoft.com/office/drawing/2014/main" id="{5B7D2AFB-E2B1-FB63-8B00-588A6A33813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Callout 125">
                    <a:extLst>
                      <a:ext uri="{FF2B5EF4-FFF2-40B4-BE49-F238E27FC236}">
                        <a16:creationId xmlns:a16="http://schemas.microsoft.com/office/drawing/2014/main" id="{3C83D1E6-6393-67CA-4B5C-7BC4813A7A1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Quad Arrow Callout 121">
                  <a:extLst>
                    <a:ext uri="{FF2B5EF4-FFF2-40B4-BE49-F238E27FC236}">
                      <a16:creationId xmlns:a16="http://schemas.microsoft.com/office/drawing/2014/main" id="{C2C08472-33A6-B7C1-8C30-F098B7B315E6}"/>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Callout 122">
                  <a:extLst>
                    <a:ext uri="{FF2B5EF4-FFF2-40B4-BE49-F238E27FC236}">
                      <a16:creationId xmlns:a16="http://schemas.microsoft.com/office/drawing/2014/main" id="{6B32C083-542E-3B13-EE3B-0CB6D9D3BB42}"/>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16B301C3-B235-B25F-1346-0B864402092F}"/>
                  </a:ext>
                </a:extLst>
              </p:cNvPr>
              <p:cNvGrpSpPr/>
              <p:nvPr/>
            </p:nvGrpSpPr>
            <p:grpSpPr>
              <a:xfrm rot="17531393">
                <a:off x="3995156" y="3097226"/>
                <a:ext cx="938018" cy="300171"/>
                <a:chOff x="1756756" y="4876800"/>
                <a:chExt cx="4088873" cy="1308463"/>
              </a:xfrm>
            </p:grpSpPr>
            <p:grpSp>
              <p:nvGrpSpPr>
                <p:cNvPr id="55" name="Group 54">
                  <a:extLst>
                    <a:ext uri="{FF2B5EF4-FFF2-40B4-BE49-F238E27FC236}">
                      <a16:creationId xmlns:a16="http://schemas.microsoft.com/office/drawing/2014/main" id="{61A512D6-274B-6BA0-6447-F6F598FE8902}"/>
                    </a:ext>
                  </a:extLst>
                </p:cNvPr>
                <p:cNvGrpSpPr/>
                <p:nvPr/>
              </p:nvGrpSpPr>
              <p:grpSpPr>
                <a:xfrm>
                  <a:off x="1756756" y="4876800"/>
                  <a:ext cx="1367444" cy="1295400"/>
                  <a:chOff x="1756756" y="4876800"/>
                  <a:chExt cx="1367444" cy="1295400"/>
                </a:xfrm>
              </p:grpSpPr>
              <p:sp>
                <p:nvSpPr>
                  <p:cNvPr id="66" name="Quad Arrow Callout 144">
                    <a:extLst>
                      <a:ext uri="{FF2B5EF4-FFF2-40B4-BE49-F238E27FC236}">
                        <a16:creationId xmlns:a16="http://schemas.microsoft.com/office/drawing/2014/main" id="{9ADD472A-A7AB-B556-B227-D99CA7B56F9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145">
                    <a:extLst>
                      <a:ext uri="{FF2B5EF4-FFF2-40B4-BE49-F238E27FC236}">
                        <a16:creationId xmlns:a16="http://schemas.microsoft.com/office/drawing/2014/main" id="{4B713FFF-E315-3FD1-0B68-F7A64753AE2E}"/>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Callout 146">
                    <a:extLst>
                      <a:ext uri="{FF2B5EF4-FFF2-40B4-BE49-F238E27FC236}">
                        <a16:creationId xmlns:a16="http://schemas.microsoft.com/office/drawing/2014/main" id="{7E2CE4C1-8A1E-F9D1-5F16-6637FD0CB7AB}"/>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658679C-6692-F218-BFF1-477C2DE716A2}"/>
                    </a:ext>
                  </a:extLst>
                </p:cNvPr>
                <p:cNvGrpSpPr/>
                <p:nvPr/>
              </p:nvGrpSpPr>
              <p:grpSpPr>
                <a:xfrm>
                  <a:off x="3119647" y="4889863"/>
                  <a:ext cx="1367444" cy="1295400"/>
                  <a:chOff x="1756756" y="4876800"/>
                  <a:chExt cx="1367444" cy="1295400"/>
                </a:xfrm>
              </p:grpSpPr>
              <p:sp>
                <p:nvSpPr>
                  <p:cNvPr id="63" name="Quad Arrow Callout 141">
                    <a:extLst>
                      <a:ext uri="{FF2B5EF4-FFF2-40B4-BE49-F238E27FC236}">
                        <a16:creationId xmlns:a16="http://schemas.microsoft.com/office/drawing/2014/main" id="{C2372F9A-DC79-B5B4-0862-358E929313B2}"/>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Callout 142">
                    <a:extLst>
                      <a:ext uri="{FF2B5EF4-FFF2-40B4-BE49-F238E27FC236}">
                        <a16:creationId xmlns:a16="http://schemas.microsoft.com/office/drawing/2014/main" id="{110EF831-9C9B-3135-3AC9-D7AA664CD0F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Callout 143">
                    <a:extLst>
                      <a:ext uri="{FF2B5EF4-FFF2-40B4-BE49-F238E27FC236}">
                        <a16:creationId xmlns:a16="http://schemas.microsoft.com/office/drawing/2014/main" id="{DF07D000-D4FB-F71A-22E2-659CC3AC4A0B}"/>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5AB2213B-B314-32BA-3489-9C8CD4982F68}"/>
                    </a:ext>
                  </a:extLst>
                </p:cNvPr>
                <p:cNvGrpSpPr/>
                <p:nvPr/>
              </p:nvGrpSpPr>
              <p:grpSpPr>
                <a:xfrm>
                  <a:off x="4478185" y="4889863"/>
                  <a:ext cx="1367444" cy="1295400"/>
                  <a:chOff x="1756756" y="4876800"/>
                  <a:chExt cx="1367444" cy="1295400"/>
                </a:xfrm>
              </p:grpSpPr>
              <p:sp>
                <p:nvSpPr>
                  <p:cNvPr id="60" name="Quad Arrow Callout 138">
                    <a:extLst>
                      <a:ext uri="{FF2B5EF4-FFF2-40B4-BE49-F238E27FC236}">
                        <a16:creationId xmlns:a16="http://schemas.microsoft.com/office/drawing/2014/main" id="{C31F7AEC-BE05-B25F-045B-C2F7C1EDBB0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139">
                    <a:extLst>
                      <a:ext uri="{FF2B5EF4-FFF2-40B4-BE49-F238E27FC236}">
                        <a16:creationId xmlns:a16="http://schemas.microsoft.com/office/drawing/2014/main" id="{786773A5-49CB-2718-47F4-CEBFCF687CE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140">
                    <a:extLst>
                      <a:ext uri="{FF2B5EF4-FFF2-40B4-BE49-F238E27FC236}">
                        <a16:creationId xmlns:a16="http://schemas.microsoft.com/office/drawing/2014/main" id="{BAF09FB5-6B61-66CF-7971-34F6CBB4A3AD}"/>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Quad Arrow Callout 136">
                  <a:extLst>
                    <a:ext uri="{FF2B5EF4-FFF2-40B4-BE49-F238E27FC236}">
                      <a16:creationId xmlns:a16="http://schemas.microsoft.com/office/drawing/2014/main" id="{FDD664F1-31FC-C0CF-BCFB-251F665A4CCC}"/>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137">
                  <a:extLst>
                    <a:ext uri="{FF2B5EF4-FFF2-40B4-BE49-F238E27FC236}">
                      <a16:creationId xmlns:a16="http://schemas.microsoft.com/office/drawing/2014/main" id="{FDA627C0-7D80-C670-39BD-6EF97A1830DC}"/>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loud 52">
                <a:extLst>
                  <a:ext uri="{FF2B5EF4-FFF2-40B4-BE49-F238E27FC236}">
                    <a16:creationId xmlns:a16="http://schemas.microsoft.com/office/drawing/2014/main" id="{D2721904-D752-4BE3-A122-24A393B207E9}"/>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79A943D-5562-739A-154E-D9EA95F5D1D0}"/>
                  </a:ext>
                </a:extLst>
              </p:cNvPr>
              <p:cNvSpPr/>
              <p:nvPr/>
            </p:nvSpPr>
            <p:spPr>
              <a:xfrm rot="15944673">
                <a:off x="4619248" y="1688147"/>
                <a:ext cx="135477" cy="2408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a:extLst>
              <a:ext uri="{FF2B5EF4-FFF2-40B4-BE49-F238E27FC236}">
                <a16:creationId xmlns:a16="http://schemas.microsoft.com/office/drawing/2014/main" id="{D8954B03-4B09-9F22-547D-7503DD4028EF}"/>
              </a:ext>
            </a:extLst>
          </p:cNvPr>
          <p:cNvGrpSpPr/>
          <p:nvPr/>
        </p:nvGrpSpPr>
        <p:grpSpPr>
          <a:xfrm>
            <a:off x="8935779" y="922850"/>
            <a:ext cx="3081708" cy="2143752"/>
            <a:chOff x="8935779" y="922850"/>
            <a:chExt cx="3081708" cy="2143752"/>
          </a:xfrm>
        </p:grpSpPr>
        <p:sp>
          <p:nvSpPr>
            <p:cNvPr id="12" name="TextBox 11">
              <a:extLst>
                <a:ext uri="{FF2B5EF4-FFF2-40B4-BE49-F238E27FC236}">
                  <a16:creationId xmlns:a16="http://schemas.microsoft.com/office/drawing/2014/main" id="{61616A14-2D30-AFD5-374E-FB735DA020F9}"/>
                </a:ext>
              </a:extLst>
            </p:cNvPr>
            <p:cNvSpPr txBox="1"/>
            <p:nvPr/>
          </p:nvSpPr>
          <p:spPr>
            <a:xfrm>
              <a:off x="8935779" y="1018790"/>
              <a:ext cx="1990947" cy="923330"/>
            </a:xfrm>
            <a:prstGeom prst="rect">
              <a:avLst/>
            </a:prstGeom>
            <a:solidFill>
              <a:schemeClr val="accent1">
                <a:lumMod val="50000"/>
              </a:schemeClr>
            </a:solidFill>
          </p:spPr>
          <p:txBody>
            <a:bodyPr wrap="square">
              <a:spAutoFit/>
            </a:bodyPr>
            <a:lstStyle/>
            <a:p>
              <a:pPr algn="ctr" fontAlgn="base"/>
              <a:r>
                <a:rPr lang="en-US" b="1" i="0" dirty="0">
                  <a:solidFill>
                    <a:schemeClr val="bg1"/>
                  </a:solidFill>
                  <a:effectLst/>
                </a:rPr>
                <a:t>Isaiah:</a:t>
              </a:r>
              <a:r>
                <a:rPr lang="en-US" b="0" i="0" dirty="0">
                  <a:solidFill>
                    <a:schemeClr val="bg1"/>
                  </a:solidFill>
                  <a:effectLst/>
                </a:rPr>
                <a:t> </a:t>
              </a:r>
            </a:p>
            <a:p>
              <a:pPr algn="ctr" fontAlgn="base"/>
              <a:r>
                <a:rPr lang="en-US" b="0" i="0" u="none" strike="noStrike" dirty="0">
                  <a:solidFill>
                    <a:schemeClr val="bg1"/>
                  </a:solidFill>
                  <a:effectLst/>
                </a:rPr>
                <a:t>Isaiah 7:14</a:t>
              </a:r>
              <a:r>
                <a:rPr lang="en-US" b="0" i="0" dirty="0">
                  <a:solidFill>
                    <a:schemeClr val="bg1"/>
                  </a:solidFill>
                  <a:effectLst/>
                </a:rPr>
                <a:t>; </a:t>
              </a:r>
              <a:r>
                <a:rPr lang="en-US" b="0" i="0" u="none" strike="noStrike" dirty="0">
                  <a:solidFill>
                    <a:schemeClr val="bg1"/>
                  </a:solidFill>
                  <a:effectLst/>
                </a:rPr>
                <a:t>9:6</a:t>
              </a:r>
              <a:r>
                <a:rPr lang="en-US" b="0" i="0" dirty="0">
                  <a:solidFill>
                    <a:schemeClr val="bg1"/>
                  </a:solidFill>
                  <a:effectLst/>
                </a:rPr>
                <a:t>; </a:t>
              </a:r>
            </a:p>
            <a:p>
              <a:pPr algn="ctr" fontAlgn="base"/>
              <a:r>
                <a:rPr lang="en-US" b="0" i="0" u="none" strike="noStrike" dirty="0">
                  <a:solidFill>
                    <a:schemeClr val="bg1"/>
                  </a:solidFill>
                  <a:effectLst/>
                </a:rPr>
                <a:t>53:3–5</a:t>
              </a:r>
              <a:endParaRPr lang="en-US" b="0" i="0" dirty="0">
                <a:solidFill>
                  <a:schemeClr val="bg1"/>
                </a:solidFill>
                <a:effectLst/>
              </a:endParaRPr>
            </a:p>
          </p:txBody>
        </p:sp>
        <p:grpSp>
          <p:nvGrpSpPr>
            <p:cNvPr id="97" name="Group 96">
              <a:extLst>
                <a:ext uri="{FF2B5EF4-FFF2-40B4-BE49-F238E27FC236}">
                  <a16:creationId xmlns:a16="http://schemas.microsoft.com/office/drawing/2014/main" id="{29B7D6FF-5743-AEB1-C122-4C41429626CA}"/>
                </a:ext>
              </a:extLst>
            </p:cNvPr>
            <p:cNvGrpSpPr/>
            <p:nvPr/>
          </p:nvGrpSpPr>
          <p:grpSpPr>
            <a:xfrm>
              <a:off x="10695892" y="922850"/>
              <a:ext cx="1321595" cy="2143752"/>
              <a:chOff x="219202" y="763794"/>
              <a:chExt cx="3617703" cy="5868256"/>
            </a:xfrm>
          </p:grpSpPr>
          <p:grpSp>
            <p:nvGrpSpPr>
              <p:cNvPr id="98" name="Group 33">
                <a:extLst>
                  <a:ext uri="{FF2B5EF4-FFF2-40B4-BE49-F238E27FC236}">
                    <a16:creationId xmlns:a16="http://schemas.microsoft.com/office/drawing/2014/main" id="{BFFB939D-D922-53AE-C0DA-B6F693AABB2A}"/>
                  </a:ext>
                </a:extLst>
              </p:cNvPr>
              <p:cNvGrpSpPr/>
              <p:nvPr/>
            </p:nvGrpSpPr>
            <p:grpSpPr>
              <a:xfrm>
                <a:off x="219202" y="763794"/>
                <a:ext cx="3617703" cy="5868256"/>
                <a:chOff x="1593589" y="398948"/>
                <a:chExt cx="1375870" cy="4260181"/>
              </a:xfrm>
            </p:grpSpPr>
            <p:sp>
              <p:nvSpPr>
                <p:cNvPr id="116" name="Oval 28">
                  <a:extLst>
                    <a:ext uri="{FF2B5EF4-FFF2-40B4-BE49-F238E27FC236}">
                      <a16:creationId xmlns:a16="http://schemas.microsoft.com/office/drawing/2014/main" id="{648519C5-7A3A-4D5A-8FC4-9A07A8DA55C2}"/>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29">
                  <a:extLst>
                    <a:ext uri="{FF2B5EF4-FFF2-40B4-BE49-F238E27FC236}">
                      <a16:creationId xmlns:a16="http://schemas.microsoft.com/office/drawing/2014/main" id="{6A0B17AE-9FC4-5935-99F9-517FAF8FB641}"/>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0">
                  <a:extLst>
                    <a:ext uri="{FF2B5EF4-FFF2-40B4-BE49-F238E27FC236}">
                      <a16:creationId xmlns:a16="http://schemas.microsoft.com/office/drawing/2014/main" id="{0173CB09-56C2-F495-62A6-88F9B6845EA2}"/>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31">
                  <a:extLst>
                    <a:ext uri="{FF2B5EF4-FFF2-40B4-BE49-F238E27FC236}">
                      <a16:creationId xmlns:a16="http://schemas.microsoft.com/office/drawing/2014/main" id="{CE91316A-7AA4-B885-26AD-5C17101A7F7F}"/>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32">
                  <a:extLst>
                    <a:ext uri="{FF2B5EF4-FFF2-40B4-BE49-F238E27FC236}">
                      <a16:creationId xmlns:a16="http://schemas.microsoft.com/office/drawing/2014/main" id="{1097D799-BC87-C8D5-D018-A70E20DBF768}"/>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33">
                  <a:extLst>
                    <a:ext uri="{FF2B5EF4-FFF2-40B4-BE49-F238E27FC236}">
                      <a16:creationId xmlns:a16="http://schemas.microsoft.com/office/drawing/2014/main" id="{592717DF-5CFE-0624-5D52-FE20CB5C18FD}"/>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34">
                  <a:extLst>
                    <a:ext uri="{FF2B5EF4-FFF2-40B4-BE49-F238E27FC236}">
                      <a16:creationId xmlns:a16="http://schemas.microsoft.com/office/drawing/2014/main" id="{7B582693-B033-7296-6421-A05FCCF2F0D0}"/>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35">
                  <a:extLst>
                    <a:ext uri="{FF2B5EF4-FFF2-40B4-BE49-F238E27FC236}">
                      <a16:creationId xmlns:a16="http://schemas.microsoft.com/office/drawing/2014/main" id="{610AC3CD-633F-F088-8B26-4946D59A0897}"/>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oud 36">
                  <a:extLst>
                    <a:ext uri="{FF2B5EF4-FFF2-40B4-BE49-F238E27FC236}">
                      <a16:creationId xmlns:a16="http://schemas.microsoft.com/office/drawing/2014/main" id="{A646190D-01D6-92C8-1567-FB28D53640EA}"/>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oud 37">
                  <a:extLst>
                    <a:ext uri="{FF2B5EF4-FFF2-40B4-BE49-F238E27FC236}">
                      <a16:creationId xmlns:a16="http://schemas.microsoft.com/office/drawing/2014/main" id="{00E02EBE-A989-116B-A55F-55F19B131E3E}"/>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38">
                  <a:extLst>
                    <a:ext uri="{FF2B5EF4-FFF2-40B4-BE49-F238E27FC236}">
                      <a16:creationId xmlns:a16="http://schemas.microsoft.com/office/drawing/2014/main" id="{FD506293-B979-A563-06B1-4E3DC29DFC3D}"/>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23">
                  <a:extLst>
                    <a:ext uri="{FF2B5EF4-FFF2-40B4-BE49-F238E27FC236}">
                      <a16:creationId xmlns:a16="http://schemas.microsoft.com/office/drawing/2014/main" id="{006F704F-7F2F-FFCD-D39C-5815DB223204}"/>
                    </a:ext>
                  </a:extLst>
                </p:cNvPr>
                <p:cNvGrpSpPr/>
                <p:nvPr/>
              </p:nvGrpSpPr>
              <p:grpSpPr>
                <a:xfrm>
                  <a:off x="2383609" y="1732280"/>
                  <a:ext cx="585850" cy="1566411"/>
                  <a:chOff x="4699336" y="2759583"/>
                  <a:chExt cx="1168064" cy="2193417"/>
                </a:xfrm>
              </p:grpSpPr>
              <p:sp>
                <p:nvSpPr>
                  <p:cNvPr id="132" name="Oval 44">
                    <a:extLst>
                      <a:ext uri="{FF2B5EF4-FFF2-40B4-BE49-F238E27FC236}">
                        <a16:creationId xmlns:a16="http://schemas.microsoft.com/office/drawing/2014/main" id="{43A67F32-5C27-27A7-797E-D8E02EF1AB45}"/>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45">
                    <a:extLst>
                      <a:ext uri="{FF2B5EF4-FFF2-40B4-BE49-F238E27FC236}">
                        <a16:creationId xmlns:a16="http://schemas.microsoft.com/office/drawing/2014/main" id="{47DE2094-70BD-AC6B-2AA9-EF224CD240B7}"/>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46">
                    <a:extLst>
                      <a:ext uri="{FF2B5EF4-FFF2-40B4-BE49-F238E27FC236}">
                        <a16:creationId xmlns:a16="http://schemas.microsoft.com/office/drawing/2014/main" id="{39C580B3-9DAF-6699-B3F1-5B547DDBC174}"/>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Cloud 37">
                  <a:extLst>
                    <a:ext uri="{FF2B5EF4-FFF2-40B4-BE49-F238E27FC236}">
                      <a16:creationId xmlns:a16="http://schemas.microsoft.com/office/drawing/2014/main" id="{C318B60B-C859-6C4B-00F2-D4601CCDE8FC}"/>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39">
                  <a:extLst>
                    <a:ext uri="{FF2B5EF4-FFF2-40B4-BE49-F238E27FC236}">
                      <a16:creationId xmlns:a16="http://schemas.microsoft.com/office/drawing/2014/main" id="{D6E9AE1F-FA48-7D5B-51D0-2C50BECC1F92}"/>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42">
                  <a:extLst>
                    <a:ext uri="{FF2B5EF4-FFF2-40B4-BE49-F238E27FC236}">
                      <a16:creationId xmlns:a16="http://schemas.microsoft.com/office/drawing/2014/main" id="{22F3A3CD-9E51-DDEC-47AA-09CE05739DFC}"/>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43">
                  <a:extLst>
                    <a:ext uri="{FF2B5EF4-FFF2-40B4-BE49-F238E27FC236}">
                      <a16:creationId xmlns:a16="http://schemas.microsoft.com/office/drawing/2014/main" id="{36729C24-96D9-D10A-CD48-1AD66E0780A3}"/>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43">
                <a:extLst>
                  <a:ext uri="{FF2B5EF4-FFF2-40B4-BE49-F238E27FC236}">
                    <a16:creationId xmlns:a16="http://schemas.microsoft.com/office/drawing/2014/main" id="{38D5B175-02DE-EF4F-9576-DC7933B9AB8D}"/>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09" name="Chevron 96">
                  <a:extLst>
                    <a:ext uri="{FF2B5EF4-FFF2-40B4-BE49-F238E27FC236}">
                      <a16:creationId xmlns:a16="http://schemas.microsoft.com/office/drawing/2014/main" id="{3C358F93-4DE0-4AF4-0200-D4CD65ED238F}"/>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Chevron 97">
                  <a:extLst>
                    <a:ext uri="{FF2B5EF4-FFF2-40B4-BE49-F238E27FC236}">
                      <a16:creationId xmlns:a16="http://schemas.microsoft.com/office/drawing/2014/main" id="{1D476472-8D52-CCB1-9B8D-37F172D08480}"/>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Chevron 98">
                  <a:extLst>
                    <a:ext uri="{FF2B5EF4-FFF2-40B4-BE49-F238E27FC236}">
                      <a16:creationId xmlns:a16="http://schemas.microsoft.com/office/drawing/2014/main" id="{181A78D0-A983-D300-42B9-0B6F320C5F6D}"/>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Chevron 99">
                  <a:extLst>
                    <a:ext uri="{FF2B5EF4-FFF2-40B4-BE49-F238E27FC236}">
                      <a16:creationId xmlns:a16="http://schemas.microsoft.com/office/drawing/2014/main" id="{CB9C128B-1A10-11AE-64E8-6E78742FA14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Chevron 100">
                  <a:extLst>
                    <a:ext uri="{FF2B5EF4-FFF2-40B4-BE49-F238E27FC236}">
                      <a16:creationId xmlns:a16="http://schemas.microsoft.com/office/drawing/2014/main" id="{EF8EB2E9-3E68-0BAC-5591-192EAA5E45C7}"/>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Chevron 101">
                  <a:extLst>
                    <a:ext uri="{FF2B5EF4-FFF2-40B4-BE49-F238E27FC236}">
                      <a16:creationId xmlns:a16="http://schemas.microsoft.com/office/drawing/2014/main" id="{4CDAD5D2-D96F-2AFF-6D0A-1826E8D5699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Chevron 102">
                  <a:extLst>
                    <a:ext uri="{FF2B5EF4-FFF2-40B4-BE49-F238E27FC236}">
                      <a16:creationId xmlns:a16="http://schemas.microsoft.com/office/drawing/2014/main" id="{97DF122F-F3CA-2AB3-C42A-610DB37B4F27}"/>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44">
                <a:extLst>
                  <a:ext uri="{FF2B5EF4-FFF2-40B4-BE49-F238E27FC236}">
                    <a16:creationId xmlns:a16="http://schemas.microsoft.com/office/drawing/2014/main" id="{9A8250EE-9D95-0893-0630-43CFDA180C0A}"/>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102" name="Chevron 89">
                  <a:extLst>
                    <a:ext uri="{FF2B5EF4-FFF2-40B4-BE49-F238E27FC236}">
                      <a16:creationId xmlns:a16="http://schemas.microsoft.com/office/drawing/2014/main" id="{1AEC5D33-3CB4-F73F-5A50-B6F41703AA7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Chevron 90">
                  <a:extLst>
                    <a:ext uri="{FF2B5EF4-FFF2-40B4-BE49-F238E27FC236}">
                      <a16:creationId xmlns:a16="http://schemas.microsoft.com/office/drawing/2014/main" id="{CCAA93D5-0376-E49F-CF7D-3EE997C4E170}"/>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Chevron 91">
                  <a:extLst>
                    <a:ext uri="{FF2B5EF4-FFF2-40B4-BE49-F238E27FC236}">
                      <a16:creationId xmlns:a16="http://schemas.microsoft.com/office/drawing/2014/main" id="{F764D9FC-0826-30D7-12EC-8FD5CDAFAA0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Chevron 92">
                  <a:extLst>
                    <a:ext uri="{FF2B5EF4-FFF2-40B4-BE49-F238E27FC236}">
                      <a16:creationId xmlns:a16="http://schemas.microsoft.com/office/drawing/2014/main" id="{25409026-79EF-A522-AC8C-EAB6647D9404}"/>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Chevron 93">
                  <a:extLst>
                    <a:ext uri="{FF2B5EF4-FFF2-40B4-BE49-F238E27FC236}">
                      <a16:creationId xmlns:a16="http://schemas.microsoft.com/office/drawing/2014/main" id="{646E2A15-18B8-B2D8-77C3-087FE47C2BC2}"/>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hevron 94">
                  <a:extLst>
                    <a:ext uri="{FF2B5EF4-FFF2-40B4-BE49-F238E27FC236}">
                      <a16:creationId xmlns:a16="http://schemas.microsoft.com/office/drawing/2014/main" id="{DEB86620-B5F0-87BE-7C0D-428766A17435}"/>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Chevron 95">
                  <a:extLst>
                    <a:ext uri="{FF2B5EF4-FFF2-40B4-BE49-F238E27FC236}">
                      <a16:creationId xmlns:a16="http://schemas.microsoft.com/office/drawing/2014/main" id="{7168187B-958A-767C-6529-38D1ACB64C57}"/>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1" name="Rectangle 100">
                <a:extLst>
                  <a:ext uri="{FF2B5EF4-FFF2-40B4-BE49-F238E27FC236}">
                    <a16:creationId xmlns:a16="http://schemas.microsoft.com/office/drawing/2014/main" id="{7B7C1956-2C5A-929C-4B31-AFA45A428920}"/>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247">
            <a:extLst>
              <a:ext uri="{FF2B5EF4-FFF2-40B4-BE49-F238E27FC236}">
                <a16:creationId xmlns:a16="http://schemas.microsoft.com/office/drawing/2014/main" id="{CF41CA16-5929-F0F8-EBA7-7EC462BD9008}"/>
              </a:ext>
            </a:extLst>
          </p:cNvPr>
          <p:cNvGrpSpPr/>
          <p:nvPr/>
        </p:nvGrpSpPr>
        <p:grpSpPr>
          <a:xfrm>
            <a:off x="507913" y="3870041"/>
            <a:ext cx="3196870" cy="2472652"/>
            <a:chOff x="507913" y="3870041"/>
            <a:chExt cx="3196870" cy="2472652"/>
          </a:xfrm>
        </p:grpSpPr>
        <p:sp>
          <p:nvSpPr>
            <p:cNvPr id="14" name="TextBox 13">
              <a:extLst>
                <a:ext uri="{FF2B5EF4-FFF2-40B4-BE49-F238E27FC236}">
                  <a16:creationId xmlns:a16="http://schemas.microsoft.com/office/drawing/2014/main" id="{7127F08E-83DE-0822-54CC-16B84D58E138}"/>
                </a:ext>
              </a:extLst>
            </p:cNvPr>
            <p:cNvSpPr txBox="1"/>
            <p:nvPr/>
          </p:nvSpPr>
          <p:spPr>
            <a:xfrm>
              <a:off x="507913" y="4670774"/>
              <a:ext cx="2214230" cy="923330"/>
            </a:xfrm>
            <a:prstGeom prst="rect">
              <a:avLst/>
            </a:prstGeom>
            <a:solidFill>
              <a:schemeClr val="accent6">
                <a:lumMod val="50000"/>
              </a:schemeClr>
            </a:solidFill>
          </p:spPr>
          <p:txBody>
            <a:bodyPr wrap="square">
              <a:spAutoFit/>
            </a:bodyPr>
            <a:lstStyle/>
            <a:p>
              <a:pPr algn="ctr" fontAlgn="base"/>
              <a:r>
                <a:rPr lang="en-US" b="1" i="0" dirty="0">
                  <a:solidFill>
                    <a:schemeClr val="bg1"/>
                  </a:solidFill>
                  <a:effectLst/>
                </a:rPr>
                <a:t>Jeremiah:</a:t>
              </a:r>
              <a:r>
                <a:rPr lang="en-US" b="0" i="0" dirty="0">
                  <a:solidFill>
                    <a:schemeClr val="bg1"/>
                  </a:solidFill>
                  <a:effectLst/>
                </a:rPr>
                <a:t> </a:t>
              </a:r>
            </a:p>
            <a:p>
              <a:pPr algn="ctr" fontAlgn="base"/>
              <a:r>
                <a:rPr lang="en-US" b="0" i="0" u="none" strike="noStrike" dirty="0">
                  <a:solidFill>
                    <a:schemeClr val="bg1"/>
                  </a:solidFill>
                  <a:effectLst/>
                </a:rPr>
                <a:t>Jeremiah 33:14–16</a:t>
              </a:r>
              <a:r>
                <a:rPr lang="en-US" b="0" i="0" dirty="0">
                  <a:solidFill>
                    <a:schemeClr val="bg1"/>
                  </a:solidFill>
                  <a:effectLst/>
                </a:rPr>
                <a:t>; </a:t>
              </a:r>
              <a:r>
                <a:rPr lang="en-US" b="0" i="0" u="none" strike="noStrike" dirty="0">
                  <a:solidFill>
                    <a:schemeClr val="bg1"/>
                  </a:solidFill>
                  <a:effectLst/>
                </a:rPr>
                <a:t>50:34</a:t>
              </a:r>
              <a:endParaRPr lang="en-US" b="0" i="0" dirty="0">
                <a:solidFill>
                  <a:schemeClr val="bg1"/>
                </a:solidFill>
                <a:effectLst/>
              </a:endParaRPr>
            </a:p>
          </p:txBody>
        </p:sp>
        <p:grpSp>
          <p:nvGrpSpPr>
            <p:cNvPr id="135" name="Group 134">
              <a:extLst>
                <a:ext uri="{FF2B5EF4-FFF2-40B4-BE49-F238E27FC236}">
                  <a16:creationId xmlns:a16="http://schemas.microsoft.com/office/drawing/2014/main" id="{3CEAC7B4-50E3-6858-AE63-E01E060835E7}"/>
                </a:ext>
              </a:extLst>
            </p:cNvPr>
            <p:cNvGrpSpPr/>
            <p:nvPr/>
          </p:nvGrpSpPr>
          <p:grpSpPr>
            <a:xfrm>
              <a:off x="2506459" y="3870041"/>
              <a:ext cx="1198324" cy="2472652"/>
              <a:chOff x="6523258" y="1056356"/>
              <a:chExt cx="1727835" cy="3565259"/>
            </a:xfrm>
          </p:grpSpPr>
          <p:sp>
            <p:nvSpPr>
              <p:cNvPr id="136" name="Oval 135">
                <a:extLst>
                  <a:ext uri="{FF2B5EF4-FFF2-40B4-BE49-F238E27FC236}">
                    <a16:creationId xmlns:a16="http://schemas.microsoft.com/office/drawing/2014/main" id="{01B3D05A-2B3D-5E6E-8BD5-A8F88A6365C7}"/>
                  </a:ext>
                </a:extLst>
              </p:cNvPr>
              <p:cNvSpPr/>
              <p:nvPr/>
            </p:nvSpPr>
            <p:spPr>
              <a:xfrm rot="2451945">
                <a:off x="7959751" y="3177572"/>
                <a:ext cx="291342" cy="318072"/>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F61A444-05F1-9787-8876-484FBABDB9AD}"/>
                  </a:ext>
                </a:extLst>
              </p:cNvPr>
              <p:cNvSpPr/>
              <p:nvPr/>
            </p:nvSpPr>
            <p:spPr>
              <a:xfrm rot="19586780">
                <a:off x="6523258" y="3207933"/>
                <a:ext cx="296538" cy="306083"/>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46937CE3-3578-505C-61FF-7E76D535076F}"/>
                  </a:ext>
                </a:extLst>
              </p:cNvPr>
              <p:cNvSpPr/>
              <p:nvPr/>
            </p:nvSpPr>
            <p:spPr>
              <a:xfrm rot="20102191">
                <a:off x="7453356" y="2331675"/>
                <a:ext cx="661560" cy="1077439"/>
              </a:xfrm>
              <a:prstGeom prst="trapezoid">
                <a:avLst>
                  <a:gd name="adj" fmla="val 3413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B57E297A-2931-6A56-9CC1-A84B35CC3613}"/>
                  </a:ext>
                </a:extLst>
              </p:cNvPr>
              <p:cNvSpPr/>
              <p:nvPr/>
            </p:nvSpPr>
            <p:spPr>
              <a:xfrm rot="1327004">
                <a:off x="6643920" y="2293720"/>
                <a:ext cx="556436" cy="1077439"/>
              </a:xfrm>
              <a:prstGeom prst="trapezoid">
                <a:avLst>
                  <a:gd name="adj" fmla="val 3413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5E9131CB-6529-9558-AE05-C73CB3D77BF1}"/>
                  </a:ext>
                </a:extLst>
              </p:cNvPr>
              <p:cNvSpPr/>
              <p:nvPr/>
            </p:nvSpPr>
            <p:spPr>
              <a:xfrm rot="258165">
                <a:off x="6834073" y="1643897"/>
                <a:ext cx="1056213" cy="1220238"/>
              </a:xfrm>
              <a:prstGeom prst="ellipse">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96B1ED77-8103-17BC-604D-435A45104A29}"/>
                  </a:ext>
                </a:extLst>
              </p:cNvPr>
              <p:cNvSpPr/>
              <p:nvPr/>
            </p:nvSpPr>
            <p:spPr>
              <a:xfrm>
                <a:off x="7083312" y="2128360"/>
                <a:ext cx="581783" cy="260054"/>
              </a:xfrm>
              <a:prstGeom prst="trapezoid">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6878DE8E-5F79-F2AB-8BCD-D3A5D808610B}"/>
                  </a:ext>
                </a:extLst>
              </p:cNvPr>
              <p:cNvGrpSpPr/>
              <p:nvPr/>
            </p:nvGrpSpPr>
            <p:grpSpPr>
              <a:xfrm>
                <a:off x="6833658" y="4171244"/>
                <a:ext cx="1048088" cy="450371"/>
                <a:chOff x="2553716" y="4097121"/>
                <a:chExt cx="1072559" cy="580393"/>
              </a:xfrm>
            </p:grpSpPr>
            <p:grpSp>
              <p:nvGrpSpPr>
                <p:cNvPr id="172" name="Group 3">
                  <a:extLst>
                    <a:ext uri="{FF2B5EF4-FFF2-40B4-BE49-F238E27FC236}">
                      <a16:creationId xmlns:a16="http://schemas.microsoft.com/office/drawing/2014/main" id="{BD12B927-34C3-6BAF-B21F-0E8FD5DC996E}"/>
                    </a:ext>
                  </a:extLst>
                </p:cNvPr>
                <p:cNvGrpSpPr/>
                <p:nvPr/>
              </p:nvGrpSpPr>
              <p:grpSpPr>
                <a:xfrm rot="2754858">
                  <a:off x="2662540" y="4014465"/>
                  <a:ext cx="362746" cy="580393"/>
                  <a:chOff x="1676400" y="2133600"/>
                  <a:chExt cx="1447800" cy="2088845"/>
                </a:xfrm>
              </p:grpSpPr>
              <p:sp>
                <p:nvSpPr>
                  <p:cNvPr id="177" name="Oval 176">
                    <a:extLst>
                      <a:ext uri="{FF2B5EF4-FFF2-40B4-BE49-F238E27FC236}">
                        <a16:creationId xmlns:a16="http://schemas.microsoft.com/office/drawing/2014/main" id="{8FF86065-EE0D-4BDD-D76F-2E555ADAEE85}"/>
                      </a:ext>
                    </a:extLst>
                  </p:cNvPr>
                  <p:cNvSpPr/>
                  <p:nvPr/>
                </p:nvSpPr>
                <p:spPr>
                  <a:xfrm>
                    <a:off x="1676400" y="2133600"/>
                    <a:ext cx="1447800" cy="2057400"/>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a:extLst>
                      <a:ext uri="{FF2B5EF4-FFF2-40B4-BE49-F238E27FC236}">
                        <a16:creationId xmlns:a16="http://schemas.microsoft.com/office/drawing/2014/main" id="{63A81AB7-3CFF-9395-D548-57E57F0C8567}"/>
                      </a:ext>
                    </a:extLst>
                  </p:cNvPr>
                  <p:cNvSpPr/>
                  <p:nvPr/>
                </p:nvSpPr>
                <p:spPr>
                  <a:xfrm rot="16429614">
                    <a:off x="2042866" y="3204410"/>
                    <a:ext cx="672490" cy="1363580"/>
                  </a:xfrm>
                  <a:prstGeom prst="moon">
                    <a:avLst>
                      <a:gd name="adj" fmla="val 87500"/>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Moon 178">
                    <a:extLst>
                      <a:ext uri="{FF2B5EF4-FFF2-40B4-BE49-F238E27FC236}">
                        <a16:creationId xmlns:a16="http://schemas.microsoft.com/office/drawing/2014/main" id="{466E8038-A27F-66E4-888D-F184D8F85DE4}"/>
                      </a:ext>
                    </a:extLst>
                  </p:cNvPr>
                  <p:cNvSpPr/>
                  <p:nvPr/>
                </p:nvSpPr>
                <p:spPr>
                  <a:xfrm rot="5400000">
                    <a:off x="2031790" y="2496488"/>
                    <a:ext cx="718282" cy="1364105"/>
                  </a:xfrm>
                  <a:prstGeom prst="moon">
                    <a:avLst>
                      <a:gd name="adj" fmla="val 34385"/>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8">
                  <a:extLst>
                    <a:ext uri="{FF2B5EF4-FFF2-40B4-BE49-F238E27FC236}">
                      <a16:creationId xmlns:a16="http://schemas.microsoft.com/office/drawing/2014/main" id="{F04AA91B-BA3F-C2CF-D81A-FBF529573286}"/>
                    </a:ext>
                  </a:extLst>
                </p:cNvPr>
                <p:cNvGrpSpPr/>
                <p:nvPr/>
              </p:nvGrpSpPr>
              <p:grpSpPr>
                <a:xfrm rot="19182012">
                  <a:off x="3263529" y="4097121"/>
                  <a:ext cx="362746" cy="580393"/>
                  <a:chOff x="1676400" y="2133600"/>
                  <a:chExt cx="1447800" cy="2088845"/>
                </a:xfrm>
              </p:grpSpPr>
              <p:sp>
                <p:nvSpPr>
                  <p:cNvPr id="174" name="Oval 173">
                    <a:extLst>
                      <a:ext uri="{FF2B5EF4-FFF2-40B4-BE49-F238E27FC236}">
                        <a16:creationId xmlns:a16="http://schemas.microsoft.com/office/drawing/2014/main" id="{C6353401-AA9B-75B0-7C76-AE38A63648EB}"/>
                      </a:ext>
                    </a:extLst>
                  </p:cNvPr>
                  <p:cNvSpPr/>
                  <p:nvPr/>
                </p:nvSpPr>
                <p:spPr>
                  <a:xfrm>
                    <a:off x="1676400" y="2133600"/>
                    <a:ext cx="1447800" cy="2057400"/>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a:extLst>
                      <a:ext uri="{FF2B5EF4-FFF2-40B4-BE49-F238E27FC236}">
                        <a16:creationId xmlns:a16="http://schemas.microsoft.com/office/drawing/2014/main" id="{5D67FF56-7E35-F741-19DF-9CFEA94138B2}"/>
                      </a:ext>
                    </a:extLst>
                  </p:cNvPr>
                  <p:cNvSpPr/>
                  <p:nvPr/>
                </p:nvSpPr>
                <p:spPr>
                  <a:xfrm rot="16429614">
                    <a:off x="2042866" y="3204410"/>
                    <a:ext cx="672490" cy="1363580"/>
                  </a:xfrm>
                  <a:prstGeom prst="moon">
                    <a:avLst>
                      <a:gd name="adj" fmla="val 87500"/>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a:extLst>
                      <a:ext uri="{FF2B5EF4-FFF2-40B4-BE49-F238E27FC236}">
                        <a16:creationId xmlns:a16="http://schemas.microsoft.com/office/drawing/2014/main" id="{DA112849-3A66-C496-4C87-E84E8B905708}"/>
                      </a:ext>
                    </a:extLst>
                  </p:cNvPr>
                  <p:cNvSpPr/>
                  <p:nvPr/>
                </p:nvSpPr>
                <p:spPr>
                  <a:xfrm rot="5400000">
                    <a:off x="2031790" y="2496488"/>
                    <a:ext cx="718282" cy="1364105"/>
                  </a:xfrm>
                  <a:prstGeom prst="moon">
                    <a:avLst>
                      <a:gd name="adj" fmla="val 34385"/>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Trapezoid 142">
                <a:extLst>
                  <a:ext uri="{FF2B5EF4-FFF2-40B4-BE49-F238E27FC236}">
                    <a16:creationId xmlns:a16="http://schemas.microsoft.com/office/drawing/2014/main" id="{81997FD9-A479-9951-DD67-36D7DCE28BF6}"/>
                  </a:ext>
                </a:extLst>
              </p:cNvPr>
              <p:cNvSpPr/>
              <p:nvPr/>
            </p:nvSpPr>
            <p:spPr>
              <a:xfrm rot="10800000">
                <a:off x="6891216" y="2254148"/>
                <a:ext cx="956933" cy="915089"/>
              </a:xfrm>
              <a:prstGeom prst="trapezoid">
                <a:avLst>
                  <a:gd name="adj" fmla="val 23765"/>
                </a:avLst>
              </a:prstGeom>
              <a:solidFill>
                <a:srgbClr val="D5B3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8B9DDA1-FDDC-B021-9346-6152AE6BD298}"/>
                  </a:ext>
                </a:extLst>
              </p:cNvPr>
              <p:cNvSpPr/>
              <p:nvPr/>
            </p:nvSpPr>
            <p:spPr>
              <a:xfrm>
                <a:off x="6873690" y="1199200"/>
                <a:ext cx="1037808" cy="1047883"/>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 Diagonal Corner Rectangle 138">
                <a:extLst>
                  <a:ext uri="{FF2B5EF4-FFF2-40B4-BE49-F238E27FC236}">
                    <a16:creationId xmlns:a16="http://schemas.microsoft.com/office/drawing/2014/main" id="{A76106F8-738C-421A-6511-3300801D6274}"/>
                  </a:ext>
                </a:extLst>
              </p:cNvPr>
              <p:cNvSpPr/>
              <p:nvPr/>
            </p:nvSpPr>
            <p:spPr>
              <a:xfrm rot="18489317">
                <a:off x="6591622" y="1532771"/>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 Diagonal Corner Rectangle 139">
                <a:extLst>
                  <a:ext uri="{FF2B5EF4-FFF2-40B4-BE49-F238E27FC236}">
                    <a16:creationId xmlns:a16="http://schemas.microsoft.com/office/drawing/2014/main" id="{89D50AEB-BB6B-1A3F-1D44-1D81EF25DDAC}"/>
                  </a:ext>
                </a:extLst>
              </p:cNvPr>
              <p:cNvSpPr/>
              <p:nvPr/>
            </p:nvSpPr>
            <p:spPr>
              <a:xfrm rot="3110683" flipH="1">
                <a:off x="7580336" y="1537094"/>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 Diagonal Corner Rectangle 140">
                <a:extLst>
                  <a:ext uri="{FF2B5EF4-FFF2-40B4-BE49-F238E27FC236}">
                    <a16:creationId xmlns:a16="http://schemas.microsoft.com/office/drawing/2014/main" id="{613F7B79-3E5B-7D5C-36AF-299F96550362}"/>
                  </a:ext>
                </a:extLst>
              </p:cNvPr>
              <p:cNvSpPr/>
              <p:nvPr/>
            </p:nvSpPr>
            <p:spPr>
              <a:xfrm rot="7361430" flipH="1">
                <a:off x="6792803" y="1130807"/>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 Diagonal Corner Rectangle 141">
                <a:extLst>
                  <a:ext uri="{FF2B5EF4-FFF2-40B4-BE49-F238E27FC236}">
                    <a16:creationId xmlns:a16="http://schemas.microsoft.com/office/drawing/2014/main" id="{56442F9C-520C-EE7E-D1CE-0DD86BAF2F74}"/>
                  </a:ext>
                </a:extLst>
              </p:cNvPr>
              <p:cNvSpPr/>
              <p:nvPr/>
            </p:nvSpPr>
            <p:spPr>
              <a:xfrm rot="14238570">
                <a:off x="7321428" y="1157253"/>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2CB519C-28E9-6D0A-AE1E-869241BCE29E}"/>
                  </a:ext>
                </a:extLst>
              </p:cNvPr>
              <p:cNvSpPr/>
              <p:nvPr/>
            </p:nvSpPr>
            <p:spPr>
              <a:xfrm rot="19586780">
                <a:off x="7184704" y="1150519"/>
                <a:ext cx="296538" cy="306083"/>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1E27D9D0-22E3-46A8-FEFB-8C1C3F2C166A}"/>
                  </a:ext>
                </a:extLst>
              </p:cNvPr>
              <p:cNvSpPr/>
              <p:nvPr/>
            </p:nvSpPr>
            <p:spPr>
              <a:xfrm rot="19586780">
                <a:off x="6796638" y="1442679"/>
                <a:ext cx="378410" cy="354465"/>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B7B7B8F-C60B-6905-CCE9-CD333633617B}"/>
                  </a:ext>
                </a:extLst>
              </p:cNvPr>
              <p:cNvSpPr/>
              <p:nvPr/>
            </p:nvSpPr>
            <p:spPr>
              <a:xfrm rot="19586780">
                <a:off x="7646600" y="1454112"/>
                <a:ext cx="378410" cy="354465"/>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329C6D59-DD89-8A9C-905F-D14587037A5D}"/>
                  </a:ext>
                </a:extLst>
              </p:cNvPr>
              <p:cNvSpPr/>
              <p:nvPr/>
            </p:nvSpPr>
            <p:spPr>
              <a:xfrm>
                <a:off x="6833658" y="3168084"/>
                <a:ext cx="1078919" cy="1146033"/>
              </a:xfrm>
              <a:prstGeom prst="trapezoid">
                <a:avLst>
                  <a:gd name="adj" fmla="val 25099"/>
                </a:avLst>
              </a:prstGeom>
              <a:solidFill>
                <a:srgbClr val="D5B3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21">
                <a:extLst>
                  <a:ext uri="{FF2B5EF4-FFF2-40B4-BE49-F238E27FC236}">
                    <a16:creationId xmlns:a16="http://schemas.microsoft.com/office/drawing/2014/main" id="{A9D90108-7387-518B-A241-64CC7D238592}"/>
                  </a:ext>
                </a:extLst>
              </p:cNvPr>
              <p:cNvSpPr/>
              <p:nvPr/>
            </p:nvSpPr>
            <p:spPr>
              <a:xfrm>
                <a:off x="7256897" y="3073042"/>
                <a:ext cx="404948" cy="177410"/>
              </a:xfrm>
              <a:prstGeom prst="roundRect">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EA67293F-730D-CB15-D9A0-B671C3321CA6}"/>
                  </a:ext>
                </a:extLst>
              </p:cNvPr>
              <p:cNvGrpSpPr/>
              <p:nvPr/>
            </p:nvGrpSpPr>
            <p:grpSpPr>
              <a:xfrm>
                <a:off x="6952896" y="2202573"/>
                <a:ext cx="636861" cy="2098903"/>
                <a:chOff x="6959643" y="2218714"/>
                <a:chExt cx="645186" cy="2113891"/>
              </a:xfrm>
            </p:grpSpPr>
            <p:sp>
              <p:nvSpPr>
                <p:cNvPr id="169" name="Trapezoid 168">
                  <a:extLst>
                    <a:ext uri="{FF2B5EF4-FFF2-40B4-BE49-F238E27FC236}">
                      <a16:creationId xmlns:a16="http://schemas.microsoft.com/office/drawing/2014/main" id="{11363AD1-A824-719E-E241-B432CE07EDC4}"/>
                    </a:ext>
                  </a:extLst>
                </p:cNvPr>
                <p:cNvSpPr/>
                <p:nvPr/>
              </p:nvSpPr>
              <p:spPr>
                <a:xfrm rot="20275138">
                  <a:off x="7048393" y="2218714"/>
                  <a:ext cx="556436" cy="2086706"/>
                </a:xfrm>
                <a:prstGeom prst="trapezoid">
                  <a:avLst>
                    <a:gd name="adj" fmla="val 34133"/>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a:extLst>
                    <a:ext uri="{FF2B5EF4-FFF2-40B4-BE49-F238E27FC236}">
                      <a16:creationId xmlns:a16="http://schemas.microsoft.com/office/drawing/2014/main" id="{1DD2CCB3-4248-C150-F187-7BC908E5F117}"/>
                    </a:ext>
                  </a:extLst>
                </p:cNvPr>
                <p:cNvSpPr/>
                <p:nvPr/>
              </p:nvSpPr>
              <p:spPr>
                <a:xfrm rot="20453033">
                  <a:off x="6959643" y="2298060"/>
                  <a:ext cx="310560" cy="2022516"/>
                </a:xfrm>
                <a:prstGeom prst="moon">
                  <a:avLst>
                    <a:gd name="adj" fmla="val 87500"/>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3924B32E-9117-220C-764A-E9394BD37297}"/>
                    </a:ext>
                  </a:extLst>
                </p:cNvPr>
                <p:cNvSpPr/>
                <p:nvPr/>
              </p:nvSpPr>
              <p:spPr>
                <a:xfrm rot="20453033">
                  <a:off x="7017451" y="2271333"/>
                  <a:ext cx="297061" cy="2061272"/>
                </a:xfrm>
                <a:prstGeom prst="moon">
                  <a:avLst>
                    <a:gd name="adj" fmla="val 87500"/>
                  </a:avLst>
                </a:prstGeom>
                <a:solidFill>
                  <a:srgbClr val="E7BE6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a:extLst>
                  <a:ext uri="{FF2B5EF4-FFF2-40B4-BE49-F238E27FC236}">
                    <a16:creationId xmlns:a16="http://schemas.microsoft.com/office/drawing/2014/main" id="{384FA541-E590-0A18-F876-DD0ED76C55DE}"/>
                  </a:ext>
                </a:extLst>
              </p:cNvPr>
              <p:cNvGrpSpPr/>
              <p:nvPr/>
            </p:nvGrpSpPr>
            <p:grpSpPr>
              <a:xfrm>
                <a:off x="6753934" y="1458100"/>
                <a:ext cx="1286562" cy="216177"/>
                <a:chOff x="6753934" y="1458100"/>
                <a:chExt cx="1286562" cy="216177"/>
              </a:xfrm>
            </p:grpSpPr>
            <p:sp>
              <p:nvSpPr>
                <p:cNvPr id="164" name="Rounded Rectangle 137">
                  <a:extLst>
                    <a:ext uri="{FF2B5EF4-FFF2-40B4-BE49-F238E27FC236}">
                      <a16:creationId xmlns:a16="http://schemas.microsoft.com/office/drawing/2014/main" id="{6A67E03E-377D-892E-72C9-A4FB5EA21097}"/>
                    </a:ext>
                  </a:extLst>
                </p:cNvPr>
                <p:cNvSpPr/>
                <p:nvPr/>
              </p:nvSpPr>
              <p:spPr>
                <a:xfrm rot="21588756">
                  <a:off x="6753934" y="1506006"/>
                  <a:ext cx="1286562" cy="1682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Quad Arrow 205">
                  <a:extLst>
                    <a:ext uri="{FF2B5EF4-FFF2-40B4-BE49-F238E27FC236}">
                      <a16:creationId xmlns:a16="http://schemas.microsoft.com/office/drawing/2014/main" id="{8DB5C61A-8DFF-290D-0A70-AF2B67988BDC}"/>
                    </a:ext>
                  </a:extLst>
                </p:cNvPr>
                <p:cNvSpPr/>
                <p:nvPr/>
              </p:nvSpPr>
              <p:spPr>
                <a:xfrm>
                  <a:off x="6840451" y="1458100"/>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Quad Arrow 206">
                  <a:extLst>
                    <a:ext uri="{FF2B5EF4-FFF2-40B4-BE49-F238E27FC236}">
                      <a16:creationId xmlns:a16="http://schemas.microsoft.com/office/drawing/2014/main" id="{494ECE51-0FE6-3696-7F34-2F26C2F2364A}"/>
                    </a:ext>
                  </a:extLst>
                </p:cNvPr>
                <p:cNvSpPr/>
                <p:nvPr/>
              </p:nvSpPr>
              <p:spPr>
                <a:xfrm>
                  <a:off x="7108251" y="1470204"/>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Quad Arrow 207">
                  <a:extLst>
                    <a:ext uri="{FF2B5EF4-FFF2-40B4-BE49-F238E27FC236}">
                      <a16:creationId xmlns:a16="http://schemas.microsoft.com/office/drawing/2014/main" id="{974F5109-E32D-F5CF-EC51-F90C3206C300}"/>
                    </a:ext>
                  </a:extLst>
                </p:cNvPr>
                <p:cNvSpPr/>
                <p:nvPr/>
              </p:nvSpPr>
              <p:spPr>
                <a:xfrm>
                  <a:off x="7388475"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Quad Arrow 208">
                  <a:extLst>
                    <a:ext uri="{FF2B5EF4-FFF2-40B4-BE49-F238E27FC236}">
                      <a16:creationId xmlns:a16="http://schemas.microsoft.com/office/drawing/2014/main" id="{8C903312-BFC8-CC52-E64E-C44610E11B71}"/>
                    </a:ext>
                  </a:extLst>
                </p:cNvPr>
                <p:cNvSpPr/>
                <p:nvPr/>
              </p:nvSpPr>
              <p:spPr>
                <a:xfrm>
                  <a:off x="7675837"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Quad Arrow 209">
                <a:extLst>
                  <a:ext uri="{FF2B5EF4-FFF2-40B4-BE49-F238E27FC236}">
                    <a16:creationId xmlns:a16="http://schemas.microsoft.com/office/drawing/2014/main" id="{B78E99C3-F02D-64D4-B1D0-27635C6E3A47}"/>
                  </a:ext>
                </a:extLst>
              </p:cNvPr>
              <p:cNvSpPr/>
              <p:nvPr/>
            </p:nvSpPr>
            <p:spPr>
              <a:xfrm>
                <a:off x="6751823" y="2183630"/>
                <a:ext cx="340630" cy="299070"/>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Quad Arrow 210">
                <a:extLst>
                  <a:ext uri="{FF2B5EF4-FFF2-40B4-BE49-F238E27FC236}">
                    <a16:creationId xmlns:a16="http://schemas.microsoft.com/office/drawing/2014/main" id="{6813BDCE-5118-CB1B-8D46-6C7645A351ED}"/>
                  </a:ext>
                </a:extLst>
              </p:cNvPr>
              <p:cNvSpPr/>
              <p:nvPr/>
            </p:nvSpPr>
            <p:spPr>
              <a:xfrm>
                <a:off x="6840451" y="2253428"/>
                <a:ext cx="154614" cy="146670"/>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7B66672F-5534-45EA-816C-F4F35DA71D36}"/>
                  </a:ext>
                </a:extLst>
              </p:cNvPr>
              <p:cNvGrpSpPr/>
              <p:nvPr/>
            </p:nvGrpSpPr>
            <p:grpSpPr>
              <a:xfrm>
                <a:off x="7125206" y="2246482"/>
                <a:ext cx="511959" cy="211463"/>
                <a:chOff x="6753934" y="1458100"/>
                <a:chExt cx="1286562" cy="216177"/>
              </a:xfrm>
            </p:grpSpPr>
            <p:sp>
              <p:nvSpPr>
                <p:cNvPr id="159" name="Rounded Rectangle 212">
                  <a:extLst>
                    <a:ext uri="{FF2B5EF4-FFF2-40B4-BE49-F238E27FC236}">
                      <a16:creationId xmlns:a16="http://schemas.microsoft.com/office/drawing/2014/main" id="{A0A916F7-BE23-13F8-E41E-5F10F61B3722}"/>
                    </a:ext>
                  </a:extLst>
                </p:cNvPr>
                <p:cNvSpPr/>
                <p:nvPr/>
              </p:nvSpPr>
              <p:spPr>
                <a:xfrm rot="21588756">
                  <a:off x="6753934" y="1506006"/>
                  <a:ext cx="1286562" cy="1682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Quad Arrow 213">
                  <a:extLst>
                    <a:ext uri="{FF2B5EF4-FFF2-40B4-BE49-F238E27FC236}">
                      <a16:creationId xmlns:a16="http://schemas.microsoft.com/office/drawing/2014/main" id="{86BA36C0-E409-520C-4F54-9AC80F8EB48D}"/>
                    </a:ext>
                  </a:extLst>
                </p:cNvPr>
                <p:cNvSpPr/>
                <p:nvPr/>
              </p:nvSpPr>
              <p:spPr>
                <a:xfrm>
                  <a:off x="6840451" y="1458100"/>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214">
                  <a:extLst>
                    <a:ext uri="{FF2B5EF4-FFF2-40B4-BE49-F238E27FC236}">
                      <a16:creationId xmlns:a16="http://schemas.microsoft.com/office/drawing/2014/main" id="{B76DD0CA-4729-11A0-D14F-09A4C61BEA77}"/>
                    </a:ext>
                  </a:extLst>
                </p:cNvPr>
                <p:cNvSpPr/>
                <p:nvPr/>
              </p:nvSpPr>
              <p:spPr>
                <a:xfrm>
                  <a:off x="7108251" y="1470204"/>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Quad Arrow 215">
                  <a:extLst>
                    <a:ext uri="{FF2B5EF4-FFF2-40B4-BE49-F238E27FC236}">
                      <a16:creationId xmlns:a16="http://schemas.microsoft.com/office/drawing/2014/main" id="{17568998-E109-4A00-B15E-76233693A941}"/>
                    </a:ext>
                  </a:extLst>
                </p:cNvPr>
                <p:cNvSpPr/>
                <p:nvPr/>
              </p:nvSpPr>
              <p:spPr>
                <a:xfrm>
                  <a:off x="7388475"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Quad Arrow 216">
                  <a:extLst>
                    <a:ext uri="{FF2B5EF4-FFF2-40B4-BE49-F238E27FC236}">
                      <a16:creationId xmlns:a16="http://schemas.microsoft.com/office/drawing/2014/main" id="{B9AF6810-5325-1159-7F07-0C29583E6E36}"/>
                    </a:ext>
                  </a:extLst>
                </p:cNvPr>
                <p:cNvSpPr/>
                <p:nvPr/>
              </p:nvSpPr>
              <p:spPr>
                <a:xfrm>
                  <a:off x="7675837"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9" name="Group 248">
            <a:extLst>
              <a:ext uri="{FF2B5EF4-FFF2-40B4-BE49-F238E27FC236}">
                <a16:creationId xmlns:a16="http://schemas.microsoft.com/office/drawing/2014/main" id="{90A623E7-50A0-369C-CB93-0EE45F0DB7FD}"/>
              </a:ext>
            </a:extLst>
          </p:cNvPr>
          <p:cNvGrpSpPr/>
          <p:nvPr/>
        </p:nvGrpSpPr>
        <p:grpSpPr>
          <a:xfrm>
            <a:off x="8437785" y="3871345"/>
            <a:ext cx="3477583" cy="2293476"/>
            <a:chOff x="8437785" y="3871345"/>
            <a:chExt cx="3477583" cy="2293476"/>
          </a:xfrm>
        </p:grpSpPr>
        <p:sp>
          <p:nvSpPr>
            <p:cNvPr id="5" name="TextBox 4">
              <a:extLst>
                <a:ext uri="{FF2B5EF4-FFF2-40B4-BE49-F238E27FC236}">
                  <a16:creationId xmlns:a16="http://schemas.microsoft.com/office/drawing/2014/main" id="{9518EB43-23EA-0606-6F41-B81D987D3B37}"/>
                </a:ext>
              </a:extLst>
            </p:cNvPr>
            <p:cNvSpPr txBox="1"/>
            <p:nvPr/>
          </p:nvSpPr>
          <p:spPr>
            <a:xfrm>
              <a:off x="8437785" y="4640361"/>
              <a:ext cx="2767122" cy="923330"/>
            </a:xfrm>
            <a:prstGeom prst="rect">
              <a:avLst/>
            </a:prstGeom>
            <a:solidFill>
              <a:srgbClr val="C00000"/>
            </a:solidFill>
          </p:spPr>
          <p:txBody>
            <a:bodyPr wrap="square">
              <a:spAutoFit/>
            </a:bodyPr>
            <a:lstStyle/>
            <a:p>
              <a:pPr algn="ctr" fontAlgn="base"/>
              <a:r>
                <a:rPr lang="en-US" b="1" i="0" dirty="0">
                  <a:solidFill>
                    <a:schemeClr val="bg1"/>
                  </a:solidFill>
                  <a:effectLst/>
                </a:rPr>
                <a:t>Nephi, son of Lehi:</a:t>
              </a:r>
              <a:r>
                <a:rPr lang="en-US" b="0" i="0" dirty="0">
                  <a:solidFill>
                    <a:schemeClr val="bg1"/>
                  </a:solidFill>
                  <a:effectLst/>
                </a:rPr>
                <a:t> </a:t>
              </a:r>
              <a:r>
                <a:rPr lang="en-US" b="0" i="0" u="none" strike="noStrike" dirty="0">
                  <a:solidFill>
                    <a:schemeClr val="bg1"/>
                  </a:solidFill>
                  <a:effectLst/>
                </a:rPr>
                <a:t>1 Nephi 19:9–11</a:t>
              </a:r>
              <a:r>
                <a:rPr lang="en-US" b="0" i="0" dirty="0">
                  <a:solidFill>
                    <a:schemeClr val="bg1"/>
                  </a:solidFill>
                  <a:effectLst/>
                </a:rPr>
                <a:t>; </a:t>
              </a:r>
            </a:p>
            <a:p>
              <a:pPr algn="ctr" fontAlgn="base"/>
              <a:r>
                <a:rPr lang="en-US" b="0" i="0" u="none" strike="noStrike" dirty="0">
                  <a:solidFill>
                    <a:schemeClr val="bg1"/>
                  </a:solidFill>
                  <a:effectLst/>
                </a:rPr>
                <a:t>2 Nephi 25:19, 23–26</a:t>
              </a:r>
              <a:endParaRPr lang="en-US" b="0" i="0" dirty="0">
                <a:solidFill>
                  <a:schemeClr val="bg1"/>
                </a:solidFill>
                <a:effectLst/>
              </a:endParaRPr>
            </a:p>
          </p:txBody>
        </p:sp>
        <p:grpSp>
          <p:nvGrpSpPr>
            <p:cNvPr id="217" name="Group 216">
              <a:extLst>
                <a:ext uri="{FF2B5EF4-FFF2-40B4-BE49-F238E27FC236}">
                  <a16:creationId xmlns:a16="http://schemas.microsoft.com/office/drawing/2014/main" id="{C29E0694-F12A-1860-E593-4242F43D3657}"/>
                </a:ext>
              </a:extLst>
            </p:cNvPr>
            <p:cNvGrpSpPr/>
            <p:nvPr/>
          </p:nvGrpSpPr>
          <p:grpSpPr>
            <a:xfrm>
              <a:off x="10954173" y="3871345"/>
              <a:ext cx="961195" cy="2293476"/>
              <a:chOff x="397451" y="228208"/>
              <a:chExt cx="1468018" cy="3502792"/>
            </a:xfrm>
          </p:grpSpPr>
          <p:sp>
            <p:nvSpPr>
              <p:cNvPr id="218" name="Oval 217">
                <a:extLst>
                  <a:ext uri="{FF2B5EF4-FFF2-40B4-BE49-F238E27FC236}">
                    <a16:creationId xmlns:a16="http://schemas.microsoft.com/office/drawing/2014/main" id="{611DA6F6-9FC2-48B4-3E18-2AFE05A569EC}"/>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5132D128-F2A0-105E-A54E-493EBEA8A015}"/>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C9D73A69-9EA2-93F6-2A13-330CF024ED21}"/>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6CCDC9A2-EC33-328C-9B76-AEB6FBD31787}"/>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AC9F974F-40A0-7CC2-0700-45FF6AF44189}"/>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B555DDA3-73FB-89C5-85BF-35DFEFBF6892}"/>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B1394CE5-3CE8-DC83-E3DE-711B3A77FF26}"/>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4B83717B-5020-32F2-D0BF-38FC6E8AEA44}"/>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Shape 225">
                <a:extLst>
                  <a:ext uri="{FF2B5EF4-FFF2-40B4-BE49-F238E27FC236}">
                    <a16:creationId xmlns:a16="http://schemas.microsoft.com/office/drawing/2014/main" id="{0111F60A-87B0-5511-389D-700F2E75F81A}"/>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7" name="Rounded Rectangle 152">
                <a:extLst>
                  <a:ext uri="{FF2B5EF4-FFF2-40B4-BE49-F238E27FC236}">
                    <a16:creationId xmlns:a16="http://schemas.microsoft.com/office/drawing/2014/main" id="{8A6E44B1-3E95-DDBC-2139-33476C2CAC4C}"/>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3A2B53F6-49BF-CE24-A916-A35E7E4D22B6}"/>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154">
                <a:extLst>
                  <a:ext uri="{FF2B5EF4-FFF2-40B4-BE49-F238E27FC236}">
                    <a16:creationId xmlns:a16="http://schemas.microsoft.com/office/drawing/2014/main" id="{A58F6B29-A882-F627-F7A4-F8FD38E4F9D9}"/>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249">
            <a:extLst>
              <a:ext uri="{FF2B5EF4-FFF2-40B4-BE49-F238E27FC236}">
                <a16:creationId xmlns:a16="http://schemas.microsoft.com/office/drawing/2014/main" id="{9E546CEC-237B-23BF-C760-62313477F155}"/>
              </a:ext>
            </a:extLst>
          </p:cNvPr>
          <p:cNvGrpSpPr/>
          <p:nvPr/>
        </p:nvGrpSpPr>
        <p:grpSpPr>
          <a:xfrm>
            <a:off x="4696974" y="3651567"/>
            <a:ext cx="3295096" cy="2482121"/>
            <a:chOff x="4696974" y="3651567"/>
            <a:chExt cx="3295096" cy="2482121"/>
          </a:xfrm>
        </p:grpSpPr>
        <p:sp>
          <p:nvSpPr>
            <p:cNvPr id="16" name="TextBox 15">
              <a:extLst>
                <a:ext uri="{FF2B5EF4-FFF2-40B4-BE49-F238E27FC236}">
                  <a16:creationId xmlns:a16="http://schemas.microsoft.com/office/drawing/2014/main" id="{6F3E8324-8771-36FC-1699-3AF4FACE14D9}"/>
                </a:ext>
              </a:extLst>
            </p:cNvPr>
            <p:cNvSpPr txBox="1"/>
            <p:nvPr/>
          </p:nvSpPr>
          <p:spPr>
            <a:xfrm>
              <a:off x="4696974" y="4705144"/>
              <a:ext cx="2118537" cy="923330"/>
            </a:xfrm>
            <a:prstGeom prst="rect">
              <a:avLst/>
            </a:prstGeom>
            <a:solidFill>
              <a:schemeClr val="accent2">
                <a:lumMod val="75000"/>
              </a:schemeClr>
            </a:solidFill>
          </p:spPr>
          <p:txBody>
            <a:bodyPr wrap="square">
              <a:spAutoFit/>
            </a:bodyPr>
            <a:lstStyle/>
            <a:p>
              <a:pPr algn="ctr" fontAlgn="base"/>
              <a:r>
                <a:rPr lang="en-US" b="1" i="0" dirty="0">
                  <a:solidFill>
                    <a:schemeClr val="bg1"/>
                  </a:solidFill>
                  <a:effectLst/>
                </a:rPr>
                <a:t>Lehi:</a:t>
              </a:r>
              <a:r>
                <a:rPr lang="en-US" b="0" i="0" dirty="0">
                  <a:solidFill>
                    <a:schemeClr val="bg1"/>
                  </a:solidFill>
                  <a:effectLst/>
                </a:rPr>
                <a:t> </a:t>
              </a:r>
            </a:p>
            <a:p>
              <a:pPr algn="ctr" fontAlgn="base"/>
              <a:r>
                <a:rPr lang="en-US" b="0" i="0" u="none" strike="noStrike" dirty="0">
                  <a:solidFill>
                    <a:schemeClr val="bg1"/>
                  </a:solidFill>
                  <a:effectLst/>
                </a:rPr>
                <a:t>1 Nephi 1:14–15</a:t>
              </a:r>
              <a:r>
                <a:rPr lang="en-US" b="0" i="0" dirty="0">
                  <a:solidFill>
                    <a:schemeClr val="bg1"/>
                  </a:solidFill>
                  <a:effectLst/>
                </a:rPr>
                <a:t>; </a:t>
              </a:r>
            </a:p>
            <a:p>
              <a:pPr algn="ctr" fontAlgn="base"/>
              <a:r>
                <a:rPr lang="en-US" b="0" i="0" u="none" strike="noStrike" dirty="0">
                  <a:solidFill>
                    <a:schemeClr val="bg1"/>
                  </a:solidFill>
                  <a:effectLst/>
                </a:rPr>
                <a:t>2 Nephi 2:6–8</a:t>
              </a:r>
              <a:endParaRPr lang="en-US" b="0" i="0" dirty="0">
                <a:solidFill>
                  <a:schemeClr val="bg1"/>
                </a:solidFill>
                <a:effectLst/>
              </a:endParaRPr>
            </a:p>
          </p:txBody>
        </p:sp>
        <p:grpSp>
          <p:nvGrpSpPr>
            <p:cNvPr id="230" name="Group 229">
              <a:extLst>
                <a:ext uri="{FF2B5EF4-FFF2-40B4-BE49-F238E27FC236}">
                  <a16:creationId xmlns:a16="http://schemas.microsoft.com/office/drawing/2014/main" id="{805C4D47-5D2E-3C35-DD3A-063B4675FFFD}"/>
                </a:ext>
              </a:extLst>
            </p:cNvPr>
            <p:cNvGrpSpPr/>
            <p:nvPr/>
          </p:nvGrpSpPr>
          <p:grpSpPr>
            <a:xfrm>
              <a:off x="6769969" y="3651567"/>
              <a:ext cx="1222101" cy="2482121"/>
              <a:chOff x="4847870" y="1415932"/>
              <a:chExt cx="2215815" cy="4500383"/>
            </a:xfrm>
          </p:grpSpPr>
          <p:sp>
            <p:nvSpPr>
              <p:cNvPr id="231" name="Oval 230">
                <a:extLst>
                  <a:ext uri="{FF2B5EF4-FFF2-40B4-BE49-F238E27FC236}">
                    <a16:creationId xmlns:a16="http://schemas.microsoft.com/office/drawing/2014/main" id="{7CE758BC-1A88-173E-ACD0-A7400F0FA2B8}"/>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FBBE3F6A-E1EA-28FE-93C3-75E6E3D78116}"/>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FAEA9DE3-67DA-BE35-437F-B4058C97807D}"/>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Trapezoid 233">
                <a:extLst>
                  <a:ext uri="{FF2B5EF4-FFF2-40B4-BE49-F238E27FC236}">
                    <a16:creationId xmlns:a16="http://schemas.microsoft.com/office/drawing/2014/main" id="{EB90225A-2147-3CF8-1461-37997C13BCBF}"/>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4F207F0C-689B-9959-8AD1-D9E12DE566DA}"/>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1AFE144D-28D3-5B82-366B-699E33A86724}"/>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rapezoid 236">
                <a:extLst>
                  <a:ext uri="{FF2B5EF4-FFF2-40B4-BE49-F238E27FC236}">
                    <a16:creationId xmlns:a16="http://schemas.microsoft.com/office/drawing/2014/main" id="{B47025C6-0ADF-F89F-BE47-45264872D60F}"/>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D4FA346-24D7-90CF-EE0A-639A920ED8F7}"/>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03AB7D7-211D-F41C-1AC9-BD19E35EFE44}"/>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reeform: Shape 239">
                <a:extLst>
                  <a:ext uri="{FF2B5EF4-FFF2-40B4-BE49-F238E27FC236}">
                    <a16:creationId xmlns:a16="http://schemas.microsoft.com/office/drawing/2014/main" id="{EED5BF2B-92B6-21B2-95DB-261C3960EA7E}"/>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1" name="Double Wave 240">
                <a:extLst>
                  <a:ext uri="{FF2B5EF4-FFF2-40B4-BE49-F238E27FC236}">
                    <a16:creationId xmlns:a16="http://schemas.microsoft.com/office/drawing/2014/main" id="{2F3A6ACA-25F9-CEC0-4F1C-B0A082875536}"/>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ouble Wave 241">
                <a:extLst>
                  <a:ext uri="{FF2B5EF4-FFF2-40B4-BE49-F238E27FC236}">
                    <a16:creationId xmlns:a16="http://schemas.microsoft.com/office/drawing/2014/main" id="{233A51DD-158D-9E17-FBD3-B8F9DFF0BA04}"/>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Delay 242">
                <a:extLst>
                  <a:ext uri="{FF2B5EF4-FFF2-40B4-BE49-F238E27FC236}">
                    <a16:creationId xmlns:a16="http://schemas.microsoft.com/office/drawing/2014/main" id="{A0B4E7FF-F06E-0361-F1F6-4428595D08F0}"/>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375A65B1-5F32-338F-E453-0B01BE16E72E}"/>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469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5973B-BA83-19FA-33DF-C6FBEEB49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1D4A6D2-C7D8-1DBF-AC5E-080C42FAFC9A}"/>
              </a:ext>
            </a:extLst>
          </p:cNvPr>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Prophets of Old </a:t>
            </a:r>
          </a:p>
        </p:txBody>
      </p:sp>
      <p:sp>
        <p:nvSpPr>
          <p:cNvPr id="6" name="TextBox 5">
            <a:extLst>
              <a:ext uri="{FF2B5EF4-FFF2-40B4-BE49-F238E27FC236}">
                <a16:creationId xmlns:a16="http://schemas.microsoft.com/office/drawing/2014/main" id="{FBB8F973-E626-A152-4580-24001097D942}"/>
              </a:ext>
            </a:extLst>
          </p:cNvPr>
          <p:cNvSpPr txBox="1"/>
          <p:nvPr/>
        </p:nvSpPr>
        <p:spPr>
          <a:xfrm>
            <a:off x="1265274" y="1382233"/>
            <a:ext cx="1871331" cy="646331"/>
          </a:xfrm>
          <a:prstGeom prst="rect">
            <a:avLst/>
          </a:prstGeom>
          <a:noFill/>
        </p:spPr>
        <p:txBody>
          <a:bodyPr wrap="square" rtlCol="0">
            <a:spAutoFit/>
          </a:bodyPr>
          <a:lstStyle/>
          <a:p>
            <a:r>
              <a:rPr lang="en-US" dirty="0"/>
              <a:t>Moses</a:t>
            </a:r>
          </a:p>
          <a:p>
            <a:endParaRPr lang="en-US" dirty="0"/>
          </a:p>
        </p:txBody>
      </p:sp>
      <p:sp>
        <p:nvSpPr>
          <p:cNvPr id="10" name="TextBox 9">
            <a:extLst>
              <a:ext uri="{FF2B5EF4-FFF2-40B4-BE49-F238E27FC236}">
                <a16:creationId xmlns:a16="http://schemas.microsoft.com/office/drawing/2014/main" id="{E7EFDE7B-353C-3060-EFEC-D2DF94443B50}"/>
              </a:ext>
            </a:extLst>
          </p:cNvPr>
          <p:cNvSpPr txBox="1"/>
          <p:nvPr/>
        </p:nvSpPr>
        <p:spPr>
          <a:xfrm>
            <a:off x="966280" y="1197566"/>
            <a:ext cx="2103871" cy="369332"/>
          </a:xfrm>
          <a:prstGeom prst="rect">
            <a:avLst/>
          </a:prstGeom>
          <a:solidFill>
            <a:srgbClr val="24636C"/>
          </a:solidFill>
        </p:spPr>
        <p:txBody>
          <a:bodyPr wrap="square">
            <a:spAutoFit/>
          </a:bodyPr>
          <a:lstStyle/>
          <a:p>
            <a:pPr algn="ctr" fontAlgn="base"/>
            <a:r>
              <a:rPr lang="en-US" b="1" i="0" dirty="0" err="1">
                <a:solidFill>
                  <a:schemeClr val="bg1"/>
                </a:solidFill>
                <a:effectLst/>
              </a:rPr>
              <a:t>Zenos</a:t>
            </a:r>
            <a:endParaRPr lang="en-US" b="1" i="0" dirty="0">
              <a:solidFill>
                <a:schemeClr val="bg1"/>
              </a:solidFill>
              <a:effectLst/>
            </a:endParaRPr>
          </a:p>
        </p:txBody>
      </p:sp>
      <p:sp>
        <p:nvSpPr>
          <p:cNvPr id="12" name="TextBox 11">
            <a:extLst>
              <a:ext uri="{FF2B5EF4-FFF2-40B4-BE49-F238E27FC236}">
                <a16:creationId xmlns:a16="http://schemas.microsoft.com/office/drawing/2014/main" id="{61616A14-2D30-AFD5-374E-FB735DA020F9}"/>
              </a:ext>
            </a:extLst>
          </p:cNvPr>
          <p:cNvSpPr txBox="1"/>
          <p:nvPr/>
        </p:nvSpPr>
        <p:spPr>
          <a:xfrm>
            <a:off x="4986226" y="1197566"/>
            <a:ext cx="1990947" cy="369332"/>
          </a:xfrm>
          <a:prstGeom prst="rect">
            <a:avLst/>
          </a:prstGeom>
          <a:solidFill>
            <a:schemeClr val="accent1">
              <a:lumMod val="50000"/>
            </a:schemeClr>
          </a:solidFill>
        </p:spPr>
        <p:txBody>
          <a:bodyPr wrap="square">
            <a:spAutoFit/>
          </a:bodyPr>
          <a:lstStyle/>
          <a:p>
            <a:pPr algn="ctr" fontAlgn="base"/>
            <a:r>
              <a:rPr lang="en-US" b="1" i="0" dirty="0" err="1">
                <a:solidFill>
                  <a:schemeClr val="bg1"/>
                </a:solidFill>
                <a:effectLst/>
              </a:rPr>
              <a:t>Zenock</a:t>
            </a:r>
            <a:endParaRPr lang="en-US" b="0" i="0" dirty="0">
              <a:solidFill>
                <a:schemeClr val="bg1"/>
              </a:solidFill>
              <a:effectLst/>
            </a:endParaRPr>
          </a:p>
        </p:txBody>
      </p:sp>
      <p:sp>
        <p:nvSpPr>
          <p:cNvPr id="5" name="TextBox 4">
            <a:extLst>
              <a:ext uri="{FF2B5EF4-FFF2-40B4-BE49-F238E27FC236}">
                <a16:creationId xmlns:a16="http://schemas.microsoft.com/office/drawing/2014/main" id="{9518EB43-23EA-0606-6F41-B81D987D3B37}"/>
              </a:ext>
            </a:extLst>
          </p:cNvPr>
          <p:cNvSpPr txBox="1"/>
          <p:nvPr/>
        </p:nvSpPr>
        <p:spPr>
          <a:xfrm>
            <a:off x="8724864" y="1197566"/>
            <a:ext cx="1790736" cy="369332"/>
          </a:xfrm>
          <a:prstGeom prst="rect">
            <a:avLst/>
          </a:prstGeom>
          <a:solidFill>
            <a:schemeClr val="accent5">
              <a:lumMod val="75000"/>
            </a:schemeClr>
          </a:solidFill>
        </p:spPr>
        <p:txBody>
          <a:bodyPr wrap="square">
            <a:spAutoFit/>
          </a:bodyPr>
          <a:lstStyle/>
          <a:p>
            <a:pPr algn="ctr" fontAlgn="base"/>
            <a:r>
              <a:rPr lang="en-US" b="1" i="0" dirty="0" err="1">
                <a:solidFill>
                  <a:schemeClr val="bg1"/>
                </a:solidFill>
                <a:effectLst/>
              </a:rPr>
              <a:t>Ezias</a:t>
            </a:r>
            <a:endParaRPr lang="en-US" b="0" i="0" dirty="0">
              <a:solidFill>
                <a:schemeClr val="bg1"/>
              </a:solidFill>
              <a:effectLst/>
            </a:endParaRPr>
          </a:p>
        </p:txBody>
      </p:sp>
      <p:sp>
        <p:nvSpPr>
          <p:cNvPr id="7" name="TextBox 6">
            <a:extLst>
              <a:ext uri="{FF2B5EF4-FFF2-40B4-BE49-F238E27FC236}">
                <a16:creationId xmlns:a16="http://schemas.microsoft.com/office/drawing/2014/main" id="{B047B8CD-CC74-1C0B-2430-9AF6BD9F2741}"/>
              </a:ext>
            </a:extLst>
          </p:cNvPr>
          <p:cNvSpPr txBox="1"/>
          <p:nvPr/>
        </p:nvSpPr>
        <p:spPr>
          <a:xfrm>
            <a:off x="2066628" y="4427149"/>
            <a:ext cx="8607943" cy="2308324"/>
          </a:xfrm>
          <a:prstGeom prst="rect">
            <a:avLst/>
          </a:prstGeom>
          <a:solidFill>
            <a:schemeClr val="accent6">
              <a:lumMod val="75000"/>
            </a:schemeClr>
          </a:solidFill>
        </p:spPr>
        <p:txBody>
          <a:bodyPr wrap="square">
            <a:spAutoFit/>
          </a:bodyPr>
          <a:lstStyle/>
          <a:p>
            <a:pPr algn="l" fontAlgn="base"/>
            <a:r>
              <a:rPr lang="en-US" b="0" i="0" dirty="0" err="1">
                <a:solidFill>
                  <a:schemeClr val="bg1"/>
                </a:solidFill>
                <a:effectLst/>
              </a:rPr>
              <a:t>Zenos</a:t>
            </a:r>
            <a:r>
              <a:rPr lang="en-US" b="0" i="0" dirty="0">
                <a:solidFill>
                  <a:schemeClr val="bg1"/>
                </a:solidFill>
                <a:effectLst/>
              </a:rPr>
              <a:t>, </a:t>
            </a:r>
            <a:r>
              <a:rPr lang="en-US" b="0" i="0" dirty="0" err="1">
                <a:solidFill>
                  <a:schemeClr val="bg1"/>
                </a:solidFill>
                <a:effectLst/>
              </a:rPr>
              <a:t>Zenock</a:t>
            </a:r>
            <a:r>
              <a:rPr lang="en-US" b="0" i="0" dirty="0">
                <a:solidFill>
                  <a:schemeClr val="bg1"/>
                </a:solidFill>
                <a:effectLst/>
              </a:rPr>
              <a:t>, and </a:t>
            </a:r>
            <a:r>
              <a:rPr lang="en-US" b="0" i="0" dirty="0" err="1">
                <a:solidFill>
                  <a:schemeClr val="bg1"/>
                </a:solidFill>
                <a:effectLst/>
              </a:rPr>
              <a:t>Ezias</a:t>
            </a:r>
            <a:r>
              <a:rPr lang="en-US" b="0" i="0" dirty="0">
                <a:solidFill>
                  <a:schemeClr val="bg1"/>
                </a:solidFill>
                <a:effectLst/>
              </a:rPr>
              <a:t> were prophets who are mentioned in the Book of Mormon. Their teachings and testimonies would have come from the brass plates, which we do not have now. Book of Mormon prophets have recorded that each of them testified of Jesus Christ.</a:t>
            </a:r>
          </a:p>
          <a:p>
            <a:pPr algn="l" fontAlgn="base"/>
            <a:endParaRPr lang="en-US" dirty="0">
              <a:solidFill>
                <a:schemeClr val="bg1"/>
              </a:solidFill>
            </a:endParaRPr>
          </a:p>
          <a:p>
            <a:pPr algn="l" fontAlgn="base"/>
            <a:r>
              <a:rPr lang="en-US" b="0" i="0" dirty="0">
                <a:solidFill>
                  <a:schemeClr val="bg1"/>
                </a:solidFill>
                <a:effectLst/>
              </a:rPr>
              <a:t> </a:t>
            </a:r>
            <a:r>
              <a:rPr lang="en-US" b="0" i="0" u="none" strike="noStrike" dirty="0">
                <a:solidFill>
                  <a:schemeClr val="bg1"/>
                </a:solidFill>
                <a:effectLst/>
              </a:rPr>
              <a:t>1 Nephi 19:10</a:t>
            </a:r>
            <a:r>
              <a:rPr lang="en-US" b="0" i="0" dirty="0">
                <a:solidFill>
                  <a:schemeClr val="bg1"/>
                </a:solidFill>
                <a:effectLst/>
              </a:rPr>
              <a:t>; </a:t>
            </a:r>
            <a:r>
              <a:rPr lang="en-US" b="0" i="0" u="none" strike="noStrike" dirty="0">
                <a:solidFill>
                  <a:schemeClr val="bg1"/>
                </a:solidFill>
                <a:effectLst/>
              </a:rPr>
              <a:t>Alma 33:15–16</a:t>
            </a:r>
            <a:r>
              <a:rPr lang="en-US" b="0" i="0" dirty="0">
                <a:solidFill>
                  <a:schemeClr val="bg1"/>
                </a:solidFill>
                <a:effectLst/>
              </a:rPr>
              <a:t>; </a:t>
            </a:r>
            <a:r>
              <a:rPr lang="en-US" b="0" i="0" u="none" strike="noStrike" dirty="0">
                <a:solidFill>
                  <a:schemeClr val="bg1"/>
                </a:solidFill>
                <a:effectLst/>
              </a:rPr>
              <a:t>34:7</a:t>
            </a:r>
            <a:r>
              <a:rPr lang="en-US" b="0" i="0" dirty="0">
                <a:solidFill>
                  <a:schemeClr val="bg1"/>
                </a:solidFill>
                <a:effectLst/>
              </a:rPr>
              <a:t>; </a:t>
            </a:r>
            <a:r>
              <a:rPr lang="en-US" b="0" i="0" u="none" strike="noStrike" dirty="0">
                <a:solidFill>
                  <a:schemeClr val="bg1"/>
                </a:solidFill>
                <a:effectLst/>
              </a:rPr>
              <a:t>Helaman 8:19–20</a:t>
            </a:r>
            <a:r>
              <a:rPr lang="en-US" b="0" i="0" dirty="0">
                <a:solidFill>
                  <a:schemeClr val="bg1"/>
                </a:solidFill>
                <a:effectLst/>
              </a:rPr>
              <a:t>). </a:t>
            </a:r>
          </a:p>
          <a:p>
            <a:pPr algn="l" fontAlgn="base"/>
            <a:endParaRPr lang="en-US" dirty="0">
              <a:solidFill>
                <a:schemeClr val="bg1"/>
              </a:solidFill>
            </a:endParaRPr>
          </a:p>
          <a:p>
            <a:pPr algn="l" fontAlgn="base"/>
            <a:r>
              <a:rPr lang="en-US" b="0" i="0" dirty="0">
                <a:solidFill>
                  <a:schemeClr val="bg1"/>
                </a:solidFill>
                <a:effectLst/>
              </a:rPr>
              <a:t>The prophet Jacob credited </a:t>
            </a:r>
            <a:r>
              <a:rPr lang="en-US" b="0" i="0" dirty="0" err="1">
                <a:solidFill>
                  <a:schemeClr val="bg1"/>
                </a:solidFill>
                <a:effectLst/>
              </a:rPr>
              <a:t>Zenos</a:t>
            </a:r>
            <a:r>
              <a:rPr lang="en-US" b="0" i="0" dirty="0">
                <a:solidFill>
                  <a:schemeClr val="bg1"/>
                </a:solidFill>
                <a:effectLst/>
              </a:rPr>
              <a:t> as the author of the parable of the olive tree (see </a:t>
            </a:r>
            <a:r>
              <a:rPr lang="en-US" b="0" i="0" u="none" strike="noStrike" dirty="0">
                <a:solidFill>
                  <a:schemeClr val="bg1"/>
                </a:solidFill>
                <a:effectLst/>
              </a:rPr>
              <a:t>Jacob 5:1–77</a:t>
            </a:r>
            <a:r>
              <a:rPr lang="en-US" b="0" i="0" dirty="0">
                <a:solidFill>
                  <a:schemeClr val="bg1"/>
                </a:solidFill>
                <a:effectLst/>
              </a:rPr>
              <a:t>).</a:t>
            </a:r>
          </a:p>
        </p:txBody>
      </p:sp>
      <p:grpSp>
        <p:nvGrpSpPr>
          <p:cNvPr id="9" name="Group 8">
            <a:extLst>
              <a:ext uri="{FF2B5EF4-FFF2-40B4-BE49-F238E27FC236}">
                <a16:creationId xmlns:a16="http://schemas.microsoft.com/office/drawing/2014/main" id="{F685D719-6A3B-B316-60A2-1FC07D034966}"/>
              </a:ext>
            </a:extLst>
          </p:cNvPr>
          <p:cNvGrpSpPr/>
          <p:nvPr/>
        </p:nvGrpSpPr>
        <p:grpSpPr>
          <a:xfrm>
            <a:off x="5465251" y="1601113"/>
            <a:ext cx="1087221" cy="2648101"/>
            <a:chOff x="6001451" y="990600"/>
            <a:chExt cx="1908394" cy="4648200"/>
          </a:xfrm>
        </p:grpSpPr>
        <p:sp>
          <p:nvSpPr>
            <p:cNvPr id="11" name="Cloud 10">
              <a:extLst>
                <a:ext uri="{FF2B5EF4-FFF2-40B4-BE49-F238E27FC236}">
                  <a16:creationId xmlns:a16="http://schemas.microsoft.com/office/drawing/2014/main" id="{7B547CAA-DD66-332A-30F6-AE218A3926CB}"/>
                </a:ext>
              </a:extLst>
            </p:cNvPr>
            <p:cNvSpPr/>
            <p:nvPr/>
          </p:nvSpPr>
          <p:spPr>
            <a:xfrm>
              <a:off x="6324600" y="1828800"/>
              <a:ext cx="343008" cy="914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2F33A6E3-7C4B-7474-6B48-D3E9D5AC49B4}"/>
                </a:ext>
              </a:extLst>
            </p:cNvPr>
            <p:cNvSpPr/>
            <p:nvPr/>
          </p:nvSpPr>
          <p:spPr>
            <a:xfrm>
              <a:off x="7239000" y="1752600"/>
              <a:ext cx="381000" cy="990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937F4-A81A-1D8C-F2A7-C15B279256BB}"/>
                </a:ext>
              </a:extLst>
            </p:cNvPr>
            <p:cNvSpPr/>
            <p:nvPr/>
          </p:nvSpPr>
          <p:spPr>
            <a:xfrm rot="18574131">
              <a:off x="5834097" y="3318625"/>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55BEB340-27A0-C83F-4831-6ABD2B5B597F}"/>
                </a:ext>
              </a:extLst>
            </p:cNvPr>
            <p:cNvSpPr/>
            <p:nvPr/>
          </p:nvSpPr>
          <p:spPr>
            <a:xfrm rot="3249317">
              <a:off x="7378778" y="3328051"/>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Trapezoid 180">
              <a:extLst>
                <a:ext uri="{FF2B5EF4-FFF2-40B4-BE49-F238E27FC236}">
                  <a16:creationId xmlns:a16="http://schemas.microsoft.com/office/drawing/2014/main" id="{544CAC27-C51F-34FD-EBA7-BA0A039B31E7}"/>
                </a:ext>
              </a:extLst>
            </p:cNvPr>
            <p:cNvSpPr/>
            <p:nvPr/>
          </p:nvSpPr>
          <p:spPr>
            <a:xfrm rot="1753374" flipH="1">
              <a:off x="6199642"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a:extLst>
                <a:ext uri="{FF2B5EF4-FFF2-40B4-BE49-F238E27FC236}">
                  <a16:creationId xmlns:a16="http://schemas.microsoft.com/office/drawing/2014/main" id="{96156AAE-7286-B5A8-9C96-227FF0F3654A}"/>
                </a:ext>
              </a:extLst>
            </p:cNvPr>
            <p:cNvSpPr/>
            <p:nvPr/>
          </p:nvSpPr>
          <p:spPr>
            <a:xfrm rot="19846626">
              <a:off x="7177937"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C3C30DC1-9E70-BEA4-B5FC-B55E0A393DFC}"/>
                </a:ext>
              </a:extLst>
            </p:cNvPr>
            <p:cNvSpPr/>
            <p:nvPr/>
          </p:nvSpPr>
          <p:spPr>
            <a:xfrm rot="20950279">
              <a:off x="6490289" y="5170026"/>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5B69F898-FE86-E1C2-8314-07999FD0B0AE}"/>
                </a:ext>
              </a:extLst>
            </p:cNvPr>
            <p:cNvSpPr/>
            <p:nvPr/>
          </p:nvSpPr>
          <p:spPr>
            <a:xfrm rot="1946972">
              <a:off x="6961115" y="5172301"/>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a:extLst>
                <a:ext uri="{FF2B5EF4-FFF2-40B4-BE49-F238E27FC236}">
                  <a16:creationId xmlns:a16="http://schemas.microsoft.com/office/drawing/2014/main" id="{106AA745-8549-7EB3-D557-58DF32E2CCDB}"/>
                </a:ext>
              </a:extLst>
            </p:cNvPr>
            <p:cNvSpPr/>
            <p:nvPr/>
          </p:nvSpPr>
          <p:spPr>
            <a:xfrm>
              <a:off x="6367692" y="2459248"/>
              <a:ext cx="1272921" cy="2937296"/>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043C34B3-74C0-D534-6A62-29D67E856C11}"/>
                </a:ext>
              </a:extLst>
            </p:cNvPr>
            <p:cNvSpPr/>
            <p:nvPr/>
          </p:nvSpPr>
          <p:spPr>
            <a:xfrm>
              <a:off x="6367692" y="1969699"/>
              <a:ext cx="1212619" cy="2741476"/>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3DC49FD9-EB02-E81B-C833-63B68013A18F}"/>
                </a:ext>
              </a:extLst>
            </p:cNvPr>
            <p:cNvSpPr/>
            <p:nvPr/>
          </p:nvSpPr>
          <p:spPr>
            <a:xfrm>
              <a:off x="6723436" y="2361338"/>
              <a:ext cx="449266" cy="470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a:extLst>
                <a:ext uri="{FF2B5EF4-FFF2-40B4-BE49-F238E27FC236}">
                  <a16:creationId xmlns:a16="http://schemas.microsoft.com/office/drawing/2014/main" id="{C7766CED-9880-7E22-69AA-99C337AECA16}"/>
                </a:ext>
              </a:extLst>
            </p:cNvPr>
            <p:cNvSpPr/>
            <p:nvPr/>
          </p:nvSpPr>
          <p:spPr>
            <a:xfrm rot="20470604">
              <a:off x="6807163" y="247285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a:extLst>
                <a:ext uri="{FF2B5EF4-FFF2-40B4-BE49-F238E27FC236}">
                  <a16:creationId xmlns:a16="http://schemas.microsoft.com/office/drawing/2014/main" id="{113D5C3E-423F-F140-E7F7-0F03BFBBE65E}"/>
                </a:ext>
              </a:extLst>
            </p:cNvPr>
            <p:cNvSpPr/>
            <p:nvPr/>
          </p:nvSpPr>
          <p:spPr>
            <a:xfrm rot="9678363">
              <a:off x="7147661" y="256580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B860D6A6-464F-6CCB-587E-DDD15125C4B1}"/>
                </a:ext>
              </a:extLst>
            </p:cNvPr>
            <p:cNvSpPr/>
            <p:nvPr/>
          </p:nvSpPr>
          <p:spPr>
            <a:xfrm rot="20505743">
              <a:off x="6808050" y="2454407"/>
              <a:ext cx="533789" cy="2688258"/>
            </a:xfrm>
            <a:prstGeom prst="trapezoid">
              <a:avLst>
                <a:gd name="adj" fmla="val 32963"/>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A2953C7F-20A2-1461-8559-BC6501BA1CAD}"/>
                </a:ext>
              </a:extLst>
            </p:cNvPr>
            <p:cNvSpPr/>
            <p:nvPr/>
          </p:nvSpPr>
          <p:spPr>
            <a:xfrm>
              <a:off x="6367692" y="990600"/>
              <a:ext cx="1156167"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E3395B9-F353-6853-DD66-BF21BF8E0ED8}"/>
                </a:ext>
              </a:extLst>
            </p:cNvPr>
            <p:cNvSpPr/>
            <p:nvPr/>
          </p:nvSpPr>
          <p:spPr>
            <a:xfrm>
              <a:off x="6545564" y="1186420"/>
              <a:ext cx="839474"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7C5B49F3-86A4-B429-E0FD-74B40B9D39C6}"/>
                </a:ext>
              </a:extLst>
            </p:cNvPr>
            <p:cNvSpPr/>
            <p:nvPr/>
          </p:nvSpPr>
          <p:spPr>
            <a:xfrm>
              <a:off x="6545564" y="1382239"/>
              <a:ext cx="839474" cy="1303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25">
              <a:extLst>
                <a:ext uri="{FF2B5EF4-FFF2-40B4-BE49-F238E27FC236}">
                  <a16:creationId xmlns:a16="http://schemas.microsoft.com/office/drawing/2014/main" id="{C3B5DA7E-91E0-BFC0-C52A-C3E9826CDBB3}"/>
                </a:ext>
              </a:extLst>
            </p:cNvPr>
            <p:cNvGrpSpPr/>
            <p:nvPr/>
          </p:nvGrpSpPr>
          <p:grpSpPr>
            <a:xfrm>
              <a:off x="6477000" y="2438400"/>
              <a:ext cx="304800" cy="381000"/>
              <a:chOff x="8153400" y="2362200"/>
              <a:chExt cx="838200" cy="914400"/>
            </a:xfrm>
          </p:grpSpPr>
          <p:sp>
            <p:nvSpPr>
              <p:cNvPr id="211" name="Oval 210">
                <a:extLst>
                  <a:ext uri="{FF2B5EF4-FFF2-40B4-BE49-F238E27FC236}">
                    <a16:creationId xmlns:a16="http://schemas.microsoft.com/office/drawing/2014/main" id="{1D018DD1-947A-62A9-F528-106612AC212E}"/>
                  </a:ext>
                </a:extLst>
              </p:cNvPr>
              <p:cNvSpPr/>
              <p:nvPr/>
            </p:nvSpPr>
            <p:spPr>
              <a:xfrm>
                <a:off x="8153400" y="2362200"/>
                <a:ext cx="838200" cy="9144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Sun 211">
                <a:extLst>
                  <a:ext uri="{FF2B5EF4-FFF2-40B4-BE49-F238E27FC236}">
                    <a16:creationId xmlns:a16="http://schemas.microsoft.com/office/drawing/2014/main" id="{1EF8A711-1235-8BB7-6430-05FD3095DC7D}"/>
                  </a:ext>
                </a:extLst>
              </p:cNvPr>
              <p:cNvSpPr/>
              <p:nvPr/>
            </p:nvSpPr>
            <p:spPr>
              <a:xfrm>
                <a:off x="8274423" y="2415988"/>
                <a:ext cx="632011" cy="775448"/>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Cloud 194">
              <a:extLst>
                <a:ext uri="{FF2B5EF4-FFF2-40B4-BE49-F238E27FC236}">
                  <a16:creationId xmlns:a16="http://schemas.microsoft.com/office/drawing/2014/main" id="{FB2AB6F1-99C6-3510-AC80-D962A654F51C}"/>
                </a:ext>
              </a:extLst>
            </p:cNvPr>
            <p:cNvSpPr/>
            <p:nvPr/>
          </p:nvSpPr>
          <p:spPr>
            <a:xfrm>
              <a:off x="6781800" y="2286000"/>
              <a:ext cx="457200" cy="49975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92BA0B0-2D16-143B-D8A8-D0520B6E4EC4}"/>
                </a:ext>
              </a:extLst>
            </p:cNvPr>
            <p:cNvSpPr/>
            <p:nvPr/>
          </p:nvSpPr>
          <p:spPr>
            <a:xfrm>
              <a:off x="6923485" y="2362200"/>
              <a:ext cx="230038" cy="1186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loud 196">
              <a:extLst>
                <a:ext uri="{FF2B5EF4-FFF2-40B4-BE49-F238E27FC236}">
                  <a16:creationId xmlns:a16="http://schemas.microsoft.com/office/drawing/2014/main" id="{AF641338-EE6A-4949-F501-C221A62B1CC6}"/>
                </a:ext>
              </a:extLst>
            </p:cNvPr>
            <p:cNvSpPr/>
            <p:nvPr/>
          </p:nvSpPr>
          <p:spPr>
            <a:xfrm>
              <a:off x="6629400" y="1371600"/>
              <a:ext cx="685800" cy="381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131">
              <a:extLst>
                <a:ext uri="{FF2B5EF4-FFF2-40B4-BE49-F238E27FC236}">
                  <a16:creationId xmlns:a16="http://schemas.microsoft.com/office/drawing/2014/main" id="{8AE9BAE2-005D-9FF8-59CC-58A9294C1CB2}"/>
                </a:ext>
              </a:extLst>
            </p:cNvPr>
            <p:cNvGrpSpPr/>
            <p:nvPr/>
          </p:nvGrpSpPr>
          <p:grpSpPr>
            <a:xfrm rot="4313902">
              <a:off x="5937184" y="3781511"/>
              <a:ext cx="2353655" cy="250328"/>
              <a:chOff x="3048000" y="457200"/>
              <a:chExt cx="4876800" cy="1371600"/>
            </a:xfrm>
            <a:solidFill>
              <a:srgbClr val="A26D26"/>
            </a:solidFill>
          </p:grpSpPr>
          <p:grpSp>
            <p:nvGrpSpPr>
              <p:cNvPr id="199" name="Group 73">
                <a:extLst>
                  <a:ext uri="{FF2B5EF4-FFF2-40B4-BE49-F238E27FC236}">
                    <a16:creationId xmlns:a16="http://schemas.microsoft.com/office/drawing/2014/main" id="{0B8A9914-CAFC-8203-1499-5F7146DC66D2}"/>
                  </a:ext>
                </a:extLst>
              </p:cNvPr>
              <p:cNvGrpSpPr/>
              <p:nvPr/>
            </p:nvGrpSpPr>
            <p:grpSpPr>
              <a:xfrm>
                <a:off x="3048000" y="457200"/>
                <a:ext cx="1828800" cy="1371600"/>
                <a:chOff x="3048000" y="457200"/>
                <a:chExt cx="1828800" cy="1371600"/>
              </a:xfrm>
              <a:grpFill/>
            </p:grpSpPr>
            <p:sp>
              <p:nvSpPr>
                <p:cNvPr id="209" name="Block Arc 208">
                  <a:extLst>
                    <a:ext uri="{FF2B5EF4-FFF2-40B4-BE49-F238E27FC236}">
                      <a16:creationId xmlns:a16="http://schemas.microsoft.com/office/drawing/2014/main" id="{A9FDD765-6374-5115-B2B0-CB86045BE9A6}"/>
                    </a:ext>
                  </a:extLst>
                </p:cNvPr>
                <p:cNvSpPr/>
                <p:nvPr/>
              </p:nvSpPr>
              <p:spPr>
                <a:xfrm>
                  <a:off x="3048000" y="609600"/>
                  <a:ext cx="1295400" cy="1219200"/>
                </a:xfrm>
                <a:prstGeom prst="blockArc">
                  <a:avLst>
                    <a:gd name="adj1" fmla="val 2416508"/>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Block Arc 209">
                  <a:extLst>
                    <a:ext uri="{FF2B5EF4-FFF2-40B4-BE49-F238E27FC236}">
                      <a16:creationId xmlns:a16="http://schemas.microsoft.com/office/drawing/2014/main" id="{A8B5ACC9-09D3-B0C8-2B54-AABAFC3AB9F3}"/>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0" name="Group 74">
                <a:extLst>
                  <a:ext uri="{FF2B5EF4-FFF2-40B4-BE49-F238E27FC236}">
                    <a16:creationId xmlns:a16="http://schemas.microsoft.com/office/drawing/2014/main" id="{77451BE0-2E4F-0406-0547-7CDBEA454953}"/>
                  </a:ext>
                </a:extLst>
              </p:cNvPr>
              <p:cNvGrpSpPr/>
              <p:nvPr/>
            </p:nvGrpSpPr>
            <p:grpSpPr>
              <a:xfrm>
                <a:off x="4114800" y="457200"/>
                <a:ext cx="1828800" cy="1371600"/>
                <a:chOff x="3048000" y="457200"/>
                <a:chExt cx="1828800" cy="1371600"/>
              </a:xfrm>
              <a:grpFill/>
            </p:grpSpPr>
            <p:sp>
              <p:nvSpPr>
                <p:cNvPr id="207" name="Block Arc 206">
                  <a:extLst>
                    <a:ext uri="{FF2B5EF4-FFF2-40B4-BE49-F238E27FC236}">
                      <a16:creationId xmlns:a16="http://schemas.microsoft.com/office/drawing/2014/main" id="{C70DA28B-45BB-A1CC-01BD-AC53AF2FA3FD}"/>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Block Arc 207">
                  <a:extLst>
                    <a:ext uri="{FF2B5EF4-FFF2-40B4-BE49-F238E27FC236}">
                      <a16:creationId xmlns:a16="http://schemas.microsoft.com/office/drawing/2014/main" id="{DDF13ACC-FFDD-E042-092B-561D825C5BA8}"/>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1" name="Group 77">
                <a:extLst>
                  <a:ext uri="{FF2B5EF4-FFF2-40B4-BE49-F238E27FC236}">
                    <a16:creationId xmlns:a16="http://schemas.microsoft.com/office/drawing/2014/main" id="{8ADC6DF1-EE83-9E8F-0EE0-551D3D75ACC3}"/>
                  </a:ext>
                </a:extLst>
              </p:cNvPr>
              <p:cNvGrpSpPr/>
              <p:nvPr/>
            </p:nvGrpSpPr>
            <p:grpSpPr>
              <a:xfrm>
                <a:off x="5105400" y="457200"/>
                <a:ext cx="1828800" cy="1371600"/>
                <a:chOff x="3048000" y="457200"/>
                <a:chExt cx="1828800" cy="1371600"/>
              </a:xfrm>
              <a:grpFill/>
            </p:grpSpPr>
            <p:sp>
              <p:nvSpPr>
                <p:cNvPr id="205" name="Block Arc 204">
                  <a:extLst>
                    <a:ext uri="{FF2B5EF4-FFF2-40B4-BE49-F238E27FC236}">
                      <a16:creationId xmlns:a16="http://schemas.microsoft.com/office/drawing/2014/main" id="{CF1776EC-F063-4401-1AAA-D9B00C474FA4}"/>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Block Arc 205">
                  <a:extLst>
                    <a:ext uri="{FF2B5EF4-FFF2-40B4-BE49-F238E27FC236}">
                      <a16:creationId xmlns:a16="http://schemas.microsoft.com/office/drawing/2014/main" id="{DDE3C9FD-B245-B3C4-DC07-7324945C659F}"/>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2" name="Group 80">
                <a:extLst>
                  <a:ext uri="{FF2B5EF4-FFF2-40B4-BE49-F238E27FC236}">
                    <a16:creationId xmlns:a16="http://schemas.microsoft.com/office/drawing/2014/main" id="{94BC0909-090C-4B5C-0194-BBBD65200073}"/>
                  </a:ext>
                </a:extLst>
              </p:cNvPr>
              <p:cNvGrpSpPr/>
              <p:nvPr/>
            </p:nvGrpSpPr>
            <p:grpSpPr>
              <a:xfrm>
                <a:off x="6096000" y="457200"/>
                <a:ext cx="1828800" cy="1371600"/>
                <a:chOff x="3048000" y="457200"/>
                <a:chExt cx="1828800" cy="1371600"/>
              </a:xfrm>
              <a:grpFill/>
            </p:grpSpPr>
            <p:sp>
              <p:nvSpPr>
                <p:cNvPr id="203" name="Block Arc 202">
                  <a:extLst>
                    <a:ext uri="{FF2B5EF4-FFF2-40B4-BE49-F238E27FC236}">
                      <a16:creationId xmlns:a16="http://schemas.microsoft.com/office/drawing/2014/main" id="{76D7561A-F19B-3FCE-BB71-442E91EA335C}"/>
                    </a:ext>
                  </a:extLst>
                </p:cNvPr>
                <p:cNvSpPr/>
                <p:nvPr/>
              </p:nvSpPr>
              <p:spPr>
                <a:xfrm rot="10800000">
                  <a:off x="3581400" y="457200"/>
                  <a:ext cx="1295400" cy="1219200"/>
                </a:xfrm>
                <a:prstGeom prst="blockArc">
                  <a:avLst>
                    <a:gd name="adj1" fmla="val 2294751"/>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Block Arc 203">
                  <a:extLst>
                    <a:ext uri="{FF2B5EF4-FFF2-40B4-BE49-F238E27FC236}">
                      <a16:creationId xmlns:a16="http://schemas.microsoft.com/office/drawing/2014/main" id="{A300209F-A510-282B-D6E6-3A5970A15644}"/>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13" name="Group 212">
            <a:extLst>
              <a:ext uri="{FF2B5EF4-FFF2-40B4-BE49-F238E27FC236}">
                <a16:creationId xmlns:a16="http://schemas.microsoft.com/office/drawing/2014/main" id="{C86EABC0-6DD8-4D4E-5BD4-ADAC8E6C6B22}"/>
              </a:ext>
            </a:extLst>
          </p:cNvPr>
          <p:cNvGrpSpPr/>
          <p:nvPr/>
        </p:nvGrpSpPr>
        <p:grpSpPr>
          <a:xfrm>
            <a:off x="1424595" y="1736887"/>
            <a:ext cx="1112991" cy="2494707"/>
            <a:chOff x="3968759" y="368122"/>
            <a:chExt cx="2702051" cy="6056497"/>
          </a:xfrm>
        </p:grpSpPr>
        <p:sp>
          <p:nvSpPr>
            <p:cNvPr id="214" name="Oval 213">
              <a:extLst>
                <a:ext uri="{FF2B5EF4-FFF2-40B4-BE49-F238E27FC236}">
                  <a16:creationId xmlns:a16="http://schemas.microsoft.com/office/drawing/2014/main" id="{65275567-21E4-6806-8D2A-DFB1FCC6F636}"/>
                </a:ext>
              </a:extLst>
            </p:cNvPr>
            <p:cNvSpPr/>
            <p:nvPr/>
          </p:nvSpPr>
          <p:spPr>
            <a:xfrm rot="18245181">
              <a:off x="3828937" y="3930688"/>
              <a:ext cx="757735" cy="478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5" name="Oval 214">
              <a:extLst>
                <a:ext uri="{FF2B5EF4-FFF2-40B4-BE49-F238E27FC236}">
                  <a16:creationId xmlns:a16="http://schemas.microsoft.com/office/drawing/2014/main" id="{F4997A0C-63D4-3A98-E0AD-5D151445457F}"/>
                </a:ext>
              </a:extLst>
            </p:cNvPr>
            <p:cNvSpPr/>
            <p:nvPr/>
          </p:nvSpPr>
          <p:spPr>
            <a:xfrm rot="14961317">
              <a:off x="6052897" y="3836973"/>
              <a:ext cx="757735" cy="478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6" name="Oval 215">
              <a:extLst>
                <a:ext uri="{FF2B5EF4-FFF2-40B4-BE49-F238E27FC236}">
                  <a16:creationId xmlns:a16="http://schemas.microsoft.com/office/drawing/2014/main" id="{F371F5DE-3285-A26B-94FB-E4D493BB240F}"/>
                </a:ext>
              </a:extLst>
            </p:cNvPr>
            <p:cNvSpPr/>
            <p:nvPr/>
          </p:nvSpPr>
          <p:spPr>
            <a:xfrm rot="1425760">
              <a:off x="5390384" y="5742990"/>
              <a:ext cx="767580" cy="486851"/>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1" name="Oval 250">
              <a:extLst>
                <a:ext uri="{FF2B5EF4-FFF2-40B4-BE49-F238E27FC236}">
                  <a16:creationId xmlns:a16="http://schemas.microsoft.com/office/drawing/2014/main" id="{E86D6D9D-F4F8-86C7-19EF-077329DEA022}"/>
                </a:ext>
              </a:extLst>
            </p:cNvPr>
            <p:cNvSpPr/>
            <p:nvPr/>
          </p:nvSpPr>
          <p:spPr>
            <a:xfrm rot="18715118">
              <a:off x="4745681" y="5797403"/>
              <a:ext cx="767580" cy="486851"/>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2" name="Trapezoid 251">
              <a:extLst>
                <a:ext uri="{FF2B5EF4-FFF2-40B4-BE49-F238E27FC236}">
                  <a16:creationId xmlns:a16="http://schemas.microsoft.com/office/drawing/2014/main" id="{A40F9E2F-F8B0-7A3E-6202-0925F3CDE395}"/>
                </a:ext>
              </a:extLst>
            </p:cNvPr>
            <p:cNvSpPr/>
            <p:nvPr/>
          </p:nvSpPr>
          <p:spPr>
            <a:xfrm rot="20259811" flipH="1">
              <a:off x="5453593" y="2224862"/>
              <a:ext cx="1152249" cy="1989536"/>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3" name="Trapezoid 252">
              <a:extLst>
                <a:ext uri="{FF2B5EF4-FFF2-40B4-BE49-F238E27FC236}">
                  <a16:creationId xmlns:a16="http://schemas.microsoft.com/office/drawing/2014/main" id="{B3CEDBB1-D89B-432D-398A-ECC428BFE0B1}"/>
                </a:ext>
              </a:extLst>
            </p:cNvPr>
            <p:cNvSpPr/>
            <p:nvPr/>
          </p:nvSpPr>
          <p:spPr>
            <a:xfrm rot="1640481">
              <a:off x="4226753" y="2136814"/>
              <a:ext cx="1034334" cy="2133461"/>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4" name="Trapezoid 253">
              <a:extLst>
                <a:ext uri="{FF2B5EF4-FFF2-40B4-BE49-F238E27FC236}">
                  <a16:creationId xmlns:a16="http://schemas.microsoft.com/office/drawing/2014/main" id="{541C50E7-139D-284F-F6E1-3934D94F4D39}"/>
                </a:ext>
              </a:extLst>
            </p:cNvPr>
            <p:cNvSpPr/>
            <p:nvPr/>
          </p:nvSpPr>
          <p:spPr>
            <a:xfrm>
              <a:off x="4510974" y="2222325"/>
              <a:ext cx="1857514" cy="3700468"/>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5" name="Oval 254">
              <a:extLst>
                <a:ext uri="{FF2B5EF4-FFF2-40B4-BE49-F238E27FC236}">
                  <a16:creationId xmlns:a16="http://schemas.microsoft.com/office/drawing/2014/main" id="{D300946D-4925-B498-0B27-8FA07E2650DB}"/>
                </a:ext>
              </a:extLst>
            </p:cNvPr>
            <p:cNvSpPr/>
            <p:nvPr/>
          </p:nvSpPr>
          <p:spPr>
            <a:xfrm rot="4099375">
              <a:off x="5232996" y="777162"/>
              <a:ext cx="1764172" cy="103388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6" name="Oval 255">
              <a:extLst>
                <a:ext uri="{FF2B5EF4-FFF2-40B4-BE49-F238E27FC236}">
                  <a16:creationId xmlns:a16="http://schemas.microsoft.com/office/drawing/2014/main" id="{9280EC5F-41D0-089A-32B5-FB3E658F02EA}"/>
                </a:ext>
              </a:extLst>
            </p:cNvPr>
            <p:cNvSpPr/>
            <p:nvPr/>
          </p:nvSpPr>
          <p:spPr>
            <a:xfrm rot="7003029">
              <a:off x="3859432" y="708534"/>
              <a:ext cx="1844901" cy="116407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7" name="Isosceles Triangle 52">
              <a:extLst>
                <a:ext uri="{FF2B5EF4-FFF2-40B4-BE49-F238E27FC236}">
                  <a16:creationId xmlns:a16="http://schemas.microsoft.com/office/drawing/2014/main" id="{ADF7012D-CDD3-F1C3-03B2-1767914FDB15}"/>
                </a:ext>
              </a:extLst>
            </p:cNvPr>
            <p:cNvSpPr/>
            <p:nvPr/>
          </p:nvSpPr>
          <p:spPr>
            <a:xfrm rot="20804892">
              <a:off x="4884422" y="1798123"/>
              <a:ext cx="1246305" cy="4103939"/>
            </a:xfrm>
            <a:custGeom>
              <a:avLst/>
              <a:gdLst>
                <a:gd name="connsiteX0" fmla="*/ 0 w 1197074"/>
                <a:gd name="connsiteY0" fmla="*/ 4042917 h 4042917"/>
                <a:gd name="connsiteX1" fmla="*/ 598537 w 1197074"/>
                <a:gd name="connsiteY1" fmla="*/ 0 h 4042917"/>
                <a:gd name="connsiteX2" fmla="*/ 1197074 w 1197074"/>
                <a:gd name="connsiteY2" fmla="*/ 4042917 h 4042917"/>
                <a:gd name="connsiteX3" fmla="*/ 0 w 1197074"/>
                <a:gd name="connsiteY3" fmla="*/ 4042917 h 4042917"/>
                <a:gd name="connsiteX0" fmla="*/ 0 w 1019259"/>
                <a:gd name="connsiteY0" fmla="*/ 3844476 h 4042917"/>
                <a:gd name="connsiteX1" fmla="*/ 420722 w 1019259"/>
                <a:gd name="connsiteY1" fmla="*/ 0 h 4042917"/>
                <a:gd name="connsiteX2" fmla="*/ 1019259 w 1019259"/>
                <a:gd name="connsiteY2" fmla="*/ 4042917 h 4042917"/>
                <a:gd name="connsiteX3" fmla="*/ 0 w 1019259"/>
                <a:gd name="connsiteY3" fmla="*/ 3844476 h 4042917"/>
                <a:gd name="connsiteX0" fmla="*/ 0 w 1213496"/>
                <a:gd name="connsiteY0" fmla="*/ 3973507 h 4042917"/>
                <a:gd name="connsiteX1" fmla="*/ 614959 w 1213496"/>
                <a:gd name="connsiteY1" fmla="*/ 0 h 4042917"/>
                <a:gd name="connsiteX2" fmla="*/ 1213496 w 1213496"/>
                <a:gd name="connsiteY2" fmla="*/ 4042917 h 4042917"/>
                <a:gd name="connsiteX3" fmla="*/ 0 w 1213496"/>
                <a:gd name="connsiteY3" fmla="*/ 3973507 h 4042917"/>
                <a:gd name="connsiteX0" fmla="*/ 0 w 1213496"/>
                <a:gd name="connsiteY0" fmla="*/ 3973507 h 4103939"/>
                <a:gd name="connsiteX1" fmla="*/ 614959 w 1213496"/>
                <a:gd name="connsiteY1" fmla="*/ 0 h 4103939"/>
                <a:gd name="connsiteX2" fmla="*/ 1213496 w 1213496"/>
                <a:gd name="connsiteY2" fmla="*/ 4042917 h 4103939"/>
                <a:gd name="connsiteX3" fmla="*/ 0 w 1213496"/>
                <a:gd name="connsiteY3" fmla="*/ 3973507 h 4103939"/>
                <a:gd name="connsiteX0" fmla="*/ 32809 w 1246305"/>
                <a:gd name="connsiteY0" fmla="*/ 3973507 h 4103939"/>
                <a:gd name="connsiteX1" fmla="*/ 647768 w 1246305"/>
                <a:gd name="connsiteY1" fmla="*/ 0 h 4103939"/>
                <a:gd name="connsiteX2" fmla="*/ 1246305 w 1246305"/>
                <a:gd name="connsiteY2" fmla="*/ 4042917 h 4103939"/>
                <a:gd name="connsiteX3" fmla="*/ 32809 w 1246305"/>
                <a:gd name="connsiteY3" fmla="*/ 3973507 h 4103939"/>
              </a:gdLst>
              <a:ahLst/>
              <a:cxnLst>
                <a:cxn ang="0">
                  <a:pos x="connsiteX0" y="connsiteY0"/>
                </a:cxn>
                <a:cxn ang="0">
                  <a:pos x="connsiteX1" y="connsiteY1"/>
                </a:cxn>
                <a:cxn ang="0">
                  <a:pos x="connsiteX2" y="connsiteY2"/>
                </a:cxn>
                <a:cxn ang="0">
                  <a:pos x="connsiteX3" y="connsiteY3"/>
                </a:cxn>
              </a:cxnLst>
              <a:rect l="l" t="t" r="r" b="b"/>
              <a:pathLst>
                <a:path w="1246305" h="4103939">
                  <a:moveTo>
                    <a:pt x="32809" y="3973507"/>
                  </a:moveTo>
                  <a:cubicBezTo>
                    <a:pt x="-144153" y="3760632"/>
                    <a:pt x="442782" y="1324502"/>
                    <a:pt x="647768" y="0"/>
                  </a:cubicBezTo>
                  <a:lnTo>
                    <a:pt x="1246305" y="4042917"/>
                  </a:lnTo>
                  <a:cubicBezTo>
                    <a:pt x="841806" y="4019780"/>
                    <a:pt x="239395" y="4234044"/>
                    <a:pt x="32809" y="397350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8" name="Oval 257">
              <a:extLst>
                <a:ext uri="{FF2B5EF4-FFF2-40B4-BE49-F238E27FC236}">
                  <a16:creationId xmlns:a16="http://schemas.microsoft.com/office/drawing/2014/main" id="{E27EFCDC-9C95-264C-BA70-C8EE44828910}"/>
                </a:ext>
              </a:extLst>
            </p:cNvPr>
            <p:cNvSpPr/>
            <p:nvPr/>
          </p:nvSpPr>
          <p:spPr>
            <a:xfrm>
              <a:off x="4542901" y="463170"/>
              <a:ext cx="1685675" cy="1929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9" name="Rounded Rectangle 93">
              <a:extLst>
                <a:ext uri="{FF2B5EF4-FFF2-40B4-BE49-F238E27FC236}">
                  <a16:creationId xmlns:a16="http://schemas.microsoft.com/office/drawing/2014/main" id="{A817C2FE-47EC-3147-8806-EDDD7049CF21}"/>
                </a:ext>
              </a:extLst>
            </p:cNvPr>
            <p:cNvSpPr/>
            <p:nvPr/>
          </p:nvSpPr>
          <p:spPr>
            <a:xfrm>
              <a:off x="4249740" y="811244"/>
              <a:ext cx="2345288" cy="26125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60" name="Group 259">
            <a:extLst>
              <a:ext uri="{FF2B5EF4-FFF2-40B4-BE49-F238E27FC236}">
                <a16:creationId xmlns:a16="http://schemas.microsoft.com/office/drawing/2014/main" id="{60182934-8FEE-6754-547B-0CAC526504F0}"/>
              </a:ext>
            </a:extLst>
          </p:cNvPr>
          <p:cNvGrpSpPr/>
          <p:nvPr/>
        </p:nvGrpSpPr>
        <p:grpSpPr>
          <a:xfrm>
            <a:off x="9152504" y="1762700"/>
            <a:ext cx="1057814" cy="2315325"/>
            <a:chOff x="529389" y="261273"/>
            <a:chExt cx="2883849" cy="6235779"/>
          </a:xfrm>
        </p:grpSpPr>
        <p:grpSp>
          <p:nvGrpSpPr>
            <p:cNvPr id="261" name="Group 260">
              <a:extLst>
                <a:ext uri="{FF2B5EF4-FFF2-40B4-BE49-F238E27FC236}">
                  <a16:creationId xmlns:a16="http://schemas.microsoft.com/office/drawing/2014/main" id="{14C75A4E-FDB7-46A0-4330-FACA6D0C767C}"/>
                </a:ext>
              </a:extLst>
            </p:cNvPr>
            <p:cNvGrpSpPr/>
            <p:nvPr/>
          </p:nvGrpSpPr>
          <p:grpSpPr>
            <a:xfrm>
              <a:off x="529389" y="429607"/>
              <a:ext cx="2883849" cy="6067445"/>
              <a:chOff x="778042" y="429608"/>
              <a:chExt cx="2635196" cy="5643934"/>
            </a:xfrm>
          </p:grpSpPr>
          <p:sp>
            <p:nvSpPr>
              <p:cNvPr id="263" name="Cloud 262">
                <a:extLst>
                  <a:ext uri="{FF2B5EF4-FFF2-40B4-BE49-F238E27FC236}">
                    <a16:creationId xmlns:a16="http://schemas.microsoft.com/office/drawing/2014/main" id="{EBA0BD23-2A0F-F2CA-C2AD-1C928355655E}"/>
                  </a:ext>
                </a:extLst>
              </p:cNvPr>
              <p:cNvSpPr/>
              <p:nvPr/>
            </p:nvSpPr>
            <p:spPr>
              <a:xfrm>
                <a:off x="1076971" y="519895"/>
                <a:ext cx="626679" cy="1597163"/>
              </a:xfrm>
              <a:prstGeom prst="clou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loud 263">
                <a:extLst>
                  <a:ext uri="{FF2B5EF4-FFF2-40B4-BE49-F238E27FC236}">
                    <a16:creationId xmlns:a16="http://schemas.microsoft.com/office/drawing/2014/main" id="{765F72BD-6DAD-79D1-F661-CAE8ECBC618E}"/>
                  </a:ext>
                </a:extLst>
              </p:cNvPr>
              <p:cNvSpPr/>
              <p:nvPr/>
            </p:nvSpPr>
            <p:spPr>
              <a:xfrm rot="20391406">
                <a:off x="2167485" y="587100"/>
                <a:ext cx="677992" cy="1619653"/>
              </a:xfrm>
              <a:prstGeom prst="clou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0029B0C9-5C72-36A0-2CB3-A65AC99DFC95}"/>
                  </a:ext>
                </a:extLst>
              </p:cNvPr>
              <p:cNvSpPr/>
              <p:nvPr/>
            </p:nvSpPr>
            <p:spPr>
              <a:xfrm rot="4663168">
                <a:off x="2158467" y="5368132"/>
                <a:ext cx="578290" cy="832529"/>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02C560A8-FC4C-BCCD-DF96-751AB5FA222B}"/>
                  </a:ext>
                </a:extLst>
              </p:cNvPr>
              <p:cNvSpPr/>
              <p:nvPr/>
            </p:nvSpPr>
            <p:spPr>
              <a:xfrm rot="4271122">
                <a:off x="1374678" y="5364180"/>
                <a:ext cx="578290" cy="832529"/>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901FBEC1-AA80-8F82-519E-CA3A38805AB8}"/>
                  </a:ext>
                </a:extLst>
              </p:cNvPr>
              <p:cNvSpPr/>
              <p:nvPr/>
            </p:nvSpPr>
            <p:spPr>
              <a:xfrm>
                <a:off x="778042" y="3605254"/>
                <a:ext cx="578290" cy="8325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EB9AC7A6-2207-29AE-3EA0-BABCF7ECD67A}"/>
                  </a:ext>
                </a:extLst>
              </p:cNvPr>
              <p:cNvSpPr/>
              <p:nvPr/>
            </p:nvSpPr>
            <p:spPr>
              <a:xfrm>
                <a:off x="2834948" y="3708099"/>
                <a:ext cx="578290" cy="8325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rapezoid 268">
                <a:extLst>
                  <a:ext uri="{FF2B5EF4-FFF2-40B4-BE49-F238E27FC236}">
                    <a16:creationId xmlns:a16="http://schemas.microsoft.com/office/drawing/2014/main" id="{645B8CDF-23EA-1154-CF55-3286F72E6642}"/>
                  </a:ext>
                </a:extLst>
              </p:cNvPr>
              <p:cNvSpPr/>
              <p:nvPr/>
            </p:nvSpPr>
            <p:spPr>
              <a:xfrm rot="20411805">
                <a:off x="2362749" y="1974546"/>
                <a:ext cx="803547" cy="2326819"/>
              </a:xfrm>
              <a:prstGeom prst="trapezoid">
                <a:avLst>
                  <a:gd name="adj" fmla="val 37545"/>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rapezoid 269">
                <a:extLst>
                  <a:ext uri="{FF2B5EF4-FFF2-40B4-BE49-F238E27FC236}">
                    <a16:creationId xmlns:a16="http://schemas.microsoft.com/office/drawing/2014/main" id="{2DC99CFC-ADCB-2365-0B77-5B3E67FA3F1B}"/>
                  </a:ext>
                </a:extLst>
              </p:cNvPr>
              <p:cNvSpPr/>
              <p:nvPr/>
            </p:nvSpPr>
            <p:spPr>
              <a:xfrm rot="1100949">
                <a:off x="915851" y="2103995"/>
                <a:ext cx="803547" cy="2115514"/>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B27599ED-B5ED-AD10-8376-03B7D7F4DC27}"/>
                  </a:ext>
                </a:extLst>
              </p:cNvPr>
              <p:cNvSpPr/>
              <p:nvPr/>
            </p:nvSpPr>
            <p:spPr>
              <a:xfrm>
                <a:off x="1076971" y="2294891"/>
                <a:ext cx="2008870" cy="3455254"/>
              </a:xfrm>
              <a:prstGeom prst="trapezoid">
                <a:avLst>
                  <a:gd name="adj" fmla="val 2912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rapezoid 271">
                <a:extLst>
                  <a:ext uri="{FF2B5EF4-FFF2-40B4-BE49-F238E27FC236}">
                    <a16:creationId xmlns:a16="http://schemas.microsoft.com/office/drawing/2014/main" id="{B79DF3A7-E744-BF18-1A95-095D6EC45119}"/>
                  </a:ext>
                </a:extLst>
              </p:cNvPr>
              <p:cNvSpPr/>
              <p:nvPr/>
            </p:nvSpPr>
            <p:spPr>
              <a:xfrm rot="10800000">
                <a:off x="1689510" y="2290939"/>
                <a:ext cx="642838" cy="241064"/>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Group 5">
                <a:extLst>
                  <a:ext uri="{FF2B5EF4-FFF2-40B4-BE49-F238E27FC236}">
                    <a16:creationId xmlns:a16="http://schemas.microsoft.com/office/drawing/2014/main" id="{698875CF-4CC4-E2F5-7A48-E7554E7FC6DD}"/>
                  </a:ext>
                </a:extLst>
              </p:cNvPr>
              <p:cNvGrpSpPr/>
              <p:nvPr/>
            </p:nvGrpSpPr>
            <p:grpSpPr>
              <a:xfrm rot="21106046">
                <a:off x="1511661" y="1855558"/>
                <a:ext cx="1051280" cy="1259826"/>
                <a:chOff x="2791341" y="2362780"/>
                <a:chExt cx="1529255" cy="1605161"/>
              </a:xfrm>
            </p:grpSpPr>
            <p:sp>
              <p:nvSpPr>
                <p:cNvPr id="287" name="Moon 3">
                  <a:extLst>
                    <a:ext uri="{FF2B5EF4-FFF2-40B4-BE49-F238E27FC236}">
                      <a16:creationId xmlns:a16="http://schemas.microsoft.com/office/drawing/2014/main" id="{A3A7D65B-0F85-BE96-D1C4-45E848B5BD8E}"/>
                    </a:ext>
                  </a:extLst>
                </p:cNvPr>
                <p:cNvSpPr/>
                <p:nvPr/>
              </p:nvSpPr>
              <p:spPr>
                <a:xfrm rot="16200000">
                  <a:off x="2903683" y="2551031"/>
                  <a:ext cx="1332053" cy="1501767"/>
                </a:xfrm>
                <a:prstGeom prst="moon">
                  <a:avLst>
                    <a:gd name="adj" fmla="val 67712"/>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EEABBDB4-2505-3954-CA17-9591C150FB66}"/>
                    </a:ext>
                  </a:extLst>
                </p:cNvPr>
                <p:cNvSpPr/>
                <p:nvPr/>
              </p:nvSpPr>
              <p:spPr>
                <a:xfrm rot="16200000">
                  <a:off x="2984758" y="2169363"/>
                  <a:ext cx="1142421" cy="1529255"/>
                </a:xfrm>
                <a:prstGeom prst="moon">
                  <a:avLst>
                    <a:gd name="adj" fmla="val 67712"/>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4" name="Oval 273">
                <a:extLst>
                  <a:ext uri="{FF2B5EF4-FFF2-40B4-BE49-F238E27FC236}">
                    <a16:creationId xmlns:a16="http://schemas.microsoft.com/office/drawing/2014/main" id="{8BE7310D-D844-2378-F527-559CADE290D6}"/>
                  </a:ext>
                </a:extLst>
              </p:cNvPr>
              <p:cNvSpPr/>
              <p:nvPr/>
            </p:nvSpPr>
            <p:spPr>
              <a:xfrm>
                <a:off x="1318035" y="429608"/>
                <a:ext cx="1289629" cy="19285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5" name="Group 274">
                <a:extLst>
                  <a:ext uri="{FF2B5EF4-FFF2-40B4-BE49-F238E27FC236}">
                    <a16:creationId xmlns:a16="http://schemas.microsoft.com/office/drawing/2014/main" id="{5297130A-ECF0-53C7-6373-304A210C3D51}"/>
                  </a:ext>
                </a:extLst>
              </p:cNvPr>
              <p:cNvGrpSpPr/>
              <p:nvPr/>
            </p:nvGrpSpPr>
            <p:grpSpPr>
              <a:xfrm>
                <a:off x="1256405" y="5286031"/>
                <a:ext cx="1578543" cy="352720"/>
                <a:chOff x="4081112" y="2696289"/>
                <a:chExt cx="4528203" cy="1011810"/>
              </a:xfrm>
            </p:grpSpPr>
            <p:sp>
              <p:nvSpPr>
                <p:cNvPr id="276" name="L-Shape 275">
                  <a:extLst>
                    <a:ext uri="{FF2B5EF4-FFF2-40B4-BE49-F238E27FC236}">
                      <a16:creationId xmlns:a16="http://schemas.microsoft.com/office/drawing/2014/main" id="{77FBEFE2-9F00-A890-5528-5EE5198ACD55}"/>
                    </a:ext>
                  </a:extLst>
                </p:cNvPr>
                <p:cNvSpPr/>
                <p:nvPr/>
              </p:nvSpPr>
              <p:spPr>
                <a:xfrm>
                  <a:off x="4081112" y="2696289"/>
                  <a:ext cx="1011810" cy="1011810"/>
                </a:xfrm>
                <a:prstGeom prst="corner">
                  <a:avLst>
                    <a:gd name="adj1" fmla="val 31926"/>
                    <a:gd name="adj2" fmla="val 34779"/>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L-Shape 276">
                  <a:extLst>
                    <a:ext uri="{FF2B5EF4-FFF2-40B4-BE49-F238E27FC236}">
                      <a16:creationId xmlns:a16="http://schemas.microsoft.com/office/drawing/2014/main" id="{9109020D-A1A2-86D9-B28F-7FF0EA782D48}"/>
                    </a:ext>
                  </a:extLst>
                </p:cNvPr>
                <p:cNvSpPr/>
                <p:nvPr/>
              </p:nvSpPr>
              <p:spPr>
                <a:xfrm rot="10800000">
                  <a:off x="4509400" y="2696289"/>
                  <a:ext cx="1011810" cy="1011810"/>
                </a:xfrm>
                <a:prstGeom prst="corner">
                  <a:avLst>
                    <a:gd name="adj1" fmla="val 31926"/>
                    <a:gd name="adj2" fmla="val 34779"/>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L-Shape 277">
                  <a:extLst>
                    <a:ext uri="{FF2B5EF4-FFF2-40B4-BE49-F238E27FC236}">
                      <a16:creationId xmlns:a16="http://schemas.microsoft.com/office/drawing/2014/main" id="{FF554E79-CF2F-37C2-427E-6FE717D68CDE}"/>
                    </a:ext>
                  </a:extLst>
                </p:cNvPr>
                <p:cNvSpPr/>
                <p:nvPr/>
              </p:nvSpPr>
              <p:spPr>
                <a:xfrm>
                  <a:off x="5622362" y="2696289"/>
                  <a:ext cx="1011810" cy="1011810"/>
                </a:xfrm>
                <a:prstGeom prst="corner">
                  <a:avLst>
                    <a:gd name="adj1" fmla="val 31926"/>
                    <a:gd name="adj2" fmla="val 34779"/>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L-Shape 278">
                  <a:extLst>
                    <a:ext uri="{FF2B5EF4-FFF2-40B4-BE49-F238E27FC236}">
                      <a16:creationId xmlns:a16="http://schemas.microsoft.com/office/drawing/2014/main" id="{C2628133-001D-9D83-83E0-14811F22218E}"/>
                    </a:ext>
                  </a:extLst>
                </p:cNvPr>
                <p:cNvSpPr/>
                <p:nvPr/>
              </p:nvSpPr>
              <p:spPr>
                <a:xfrm rot="10800000">
                  <a:off x="6050650" y="2696289"/>
                  <a:ext cx="1011810" cy="1011810"/>
                </a:xfrm>
                <a:prstGeom prst="corner">
                  <a:avLst>
                    <a:gd name="adj1" fmla="val 31926"/>
                    <a:gd name="adj2" fmla="val 34779"/>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L-Shape 279">
                  <a:extLst>
                    <a:ext uri="{FF2B5EF4-FFF2-40B4-BE49-F238E27FC236}">
                      <a16:creationId xmlns:a16="http://schemas.microsoft.com/office/drawing/2014/main" id="{8D8760EC-A841-8B82-2B9E-CA385D3572F6}"/>
                    </a:ext>
                  </a:extLst>
                </p:cNvPr>
                <p:cNvSpPr/>
                <p:nvPr/>
              </p:nvSpPr>
              <p:spPr>
                <a:xfrm>
                  <a:off x="7169217" y="2696289"/>
                  <a:ext cx="1011810" cy="1011810"/>
                </a:xfrm>
                <a:prstGeom prst="corner">
                  <a:avLst>
                    <a:gd name="adj1" fmla="val 31926"/>
                    <a:gd name="adj2" fmla="val 34779"/>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L-Shape 280">
                  <a:extLst>
                    <a:ext uri="{FF2B5EF4-FFF2-40B4-BE49-F238E27FC236}">
                      <a16:creationId xmlns:a16="http://schemas.microsoft.com/office/drawing/2014/main" id="{95085425-2919-87FA-B08C-3D8DEBD48E3D}"/>
                    </a:ext>
                  </a:extLst>
                </p:cNvPr>
                <p:cNvSpPr/>
                <p:nvPr/>
              </p:nvSpPr>
              <p:spPr>
                <a:xfrm rot="10800000">
                  <a:off x="7597505" y="2696289"/>
                  <a:ext cx="1011810" cy="1011810"/>
                </a:xfrm>
                <a:prstGeom prst="corner">
                  <a:avLst>
                    <a:gd name="adj1" fmla="val 31926"/>
                    <a:gd name="adj2" fmla="val 34779"/>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F871D75E-2411-EBAA-0CDF-5C4935032483}"/>
                    </a:ext>
                  </a:extLst>
                </p:cNvPr>
                <p:cNvSpPr/>
                <p:nvPr/>
              </p:nvSpPr>
              <p:spPr>
                <a:xfrm>
                  <a:off x="5112614" y="2757199"/>
                  <a:ext cx="908965" cy="908965"/>
                </a:xfrm>
                <a:prstGeom prst="diamon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Diamond 282">
                  <a:extLst>
                    <a:ext uri="{FF2B5EF4-FFF2-40B4-BE49-F238E27FC236}">
                      <a16:creationId xmlns:a16="http://schemas.microsoft.com/office/drawing/2014/main" id="{28D162D3-8EA6-07AD-530E-D866F2486356}"/>
                    </a:ext>
                  </a:extLst>
                </p:cNvPr>
                <p:cNvSpPr/>
                <p:nvPr/>
              </p:nvSpPr>
              <p:spPr>
                <a:xfrm>
                  <a:off x="6659038" y="2734638"/>
                  <a:ext cx="908965" cy="908965"/>
                </a:xfrm>
                <a:prstGeom prst="diamon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iamond 283">
                  <a:extLst>
                    <a:ext uri="{FF2B5EF4-FFF2-40B4-BE49-F238E27FC236}">
                      <a16:creationId xmlns:a16="http://schemas.microsoft.com/office/drawing/2014/main" id="{30B6DCDF-A567-43D9-C408-DCA64B57D1AD}"/>
                    </a:ext>
                  </a:extLst>
                </p:cNvPr>
                <p:cNvSpPr/>
                <p:nvPr/>
              </p:nvSpPr>
              <p:spPr>
                <a:xfrm>
                  <a:off x="4570137" y="2997999"/>
                  <a:ext cx="382241" cy="382241"/>
                </a:xfrm>
                <a:prstGeom prst="diamon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284">
                  <a:extLst>
                    <a:ext uri="{FF2B5EF4-FFF2-40B4-BE49-F238E27FC236}">
                      <a16:creationId xmlns:a16="http://schemas.microsoft.com/office/drawing/2014/main" id="{581CAADD-41C8-7821-03CA-386883C28ACB}"/>
                    </a:ext>
                  </a:extLst>
                </p:cNvPr>
                <p:cNvSpPr/>
                <p:nvPr/>
              </p:nvSpPr>
              <p:spPr>
                <a:xfrm>
                  <a:off x="6130215" y="2997998"/>
                  <a:ext cx="382241" cy="382241"/>
                </a:xfrm>
                <a:prstGeom prst="diamon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550DCFDB-3B19-92E1-A1E4-C37BF437DBF6}"/>
                    </a:ext>
                  </a:extLst>
                </p:cNvPr>
                <p:cNvSpPr/>
                <p:nvPr/>
              </p:nvSpPr>
              <p:spPr>
                <a:xfrm>
                  <a:off x="7679753" y="2997997"/>
                  <a:ext cx="382241" cy="382241"/>
                </a:xfrm>
                <a:prstGeom prst="diamond">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2" name="Freeform: Shape 261">
              <a:extLst>
                <a:ext uri="{FF2B5EF4-FFF2-40B4-BE49-F238E27FC236}">
                  <a16:creationId xmlns:a16="http://schemas.microsoft.com/office/drawing/2014/main" id="{45F4FE3E-63EE-FCD4-7308-DF27ECF94AF7}"/>
                </a:ext>
              </a:extLst>
            </p:cNvPr>
            <p:cNvSpPr/>
            <p:nvPr/>
          </p:nvSpPr>
          <p:spPr>
            <a:xfrm rot="6015172">
              <a:off x="1389075" y="14862"/>
              <a:ext cx="828672" cy="1321493"/>
            </a:xfrm>
            <a:custGeom>
              <a:avLst/>
              <a:gdLst>
                <a:gd name="connsiteX0" fmla="*/ 931923 w 1528108"/>
                <a:gd name="connsiteY0" fmla="*/ 1213 h 2031437"/>
                <a:gd name="connsiteX1" fmla="*/ 973412 w 1528108"/>
                <a:gd name="connsiteY1" fmla="*/ 20583 h 2031437"/>
                <a:gd name="connsiteX2" fmla="*/ 1051697 w 1528108"/>
                <a:gd name="connsiteY2" fmla="*/ 203769 h 2031437"/>
                <a:gd name="connsiteX3" fmla="*/ 1052123 w 1528108"/>
                <a:gd name="connsiteY3" fmla="*/ 204096 h 2031437"/>
                <a:gd name="connsiteX4" fmla="*/ 1085225 w 1528108"/>
                <a:gd name="connsiteY4" fmla="*/ 229471 h 2031437"/>
                <a:gd name="connsiteX5" fmla="*/ 1152165 w 1528108"/>
                <a:gd name="connsiteY5" fmla="*/ 381556 h 2031437"/>
                <a:gd name="connsiteX6" fmla="*/ 1147668 w 1528108"/>
                <a:gd name="connsiteY6" fmla="*/ 574340 h 2031437"/>
                <a:gd name="connsiteX7" fmla="*/ 1182241 w 1528108"/>
                <a:gd name="connsiteY7" fmla="*/ 714719 h 2031437"/>
                <a:gd name="connsiteX8" fmla="*/ 1183698 w 1528108"/>
                <a:gd name="connsiteY8" fmla="*/ 743910 h 2031437"/>
                <a:gd name="connsiteX9" fmla="*/ 1226588 w 1528108"/>
                <a:gd name="connsiteY9" fmla="*/ 767270 h 2031437"/>
                <a:gd name="connsiteX10" fmla="*/ 1318158 w 1528108"/>
                <a:gd name="connsiteY10" fmla="*/ 854384 h 2031437"/>
                <a:gd name="connsiteX11" fmla="*/ 1366664 w 1528108"/>
                <a:gd name="connsiteY11" fmla="*/ 1070859 h 2031437"/>
                <a:gd name="connsiteX12" fmla="*/ 1369283 w 1528108"/>
                <a:gd name="connsiteY12" fmla="*/ 1075392 h 2031437"/>
                <a:gd name="connsiteX13" fmla="*/ 1518000 w 1528108"/>
                <a:gd name="connsiteY13" fmla="*/ 1317063 h 2031437"/>
                <a:gd name="connsiteX14" fmla="*/ 1387142 w 1528108"/>
                <a:gd name="connsiteY14" fmla="*/ 1516531 h 2031437"/>
                <a:gd name="connsiteX15" fmla="*/ 1387186 w 1528108"/>
                <a:gd name="connsiteY15" fmla="*/ 1516649 h 2031437"/>
                <a:gd name="connsiteX16" fmla="*/ 1407653 w 1528108"/>
                <a:gd name="connsiteY16" fmla="*/ 1570746 h 2031437"/>
                <a:gd name="connsiteX17" fmla="*/ 1256464 w 1528108"/>
                <a:gd name="connsiteY17" fmla="*/ 1719079 h 2031437"/>
                <a:gd name="connsiteX18" fmla="*/ 1257602 w 1528108"/>
                <a:gd name="connsiteY18" fmla="*/ 1721949 h 2031437"/>
                <a:gd name="connsiteX19" fmla="*/ 1274127 w 1528108"/>
                <a:gd name="connsiteY19" fmla="*/ 1763624 h 2031437"/>
                <a:gd name="connsiteX20" fmla="*/ 1268317 w 1528108"/>
                <a:gd name="connsiteY20" fmla="*/ 1869731 h 2031437"/>
                <a:gd name="connsiteX21" fmla="*/ 1172366 w 1528108"/>
                <a:gd name="connsiteY21" fmla="*/ 1895895 h 2031437"/>
                <a:gd name="connsiteX22" fmla="*/ 1130325 w 1528108"/>
                <a:gd name="connsiteY22" fmla="*/ 1880102 h 2031437"/>
                <a:gd name="connsiteX23" fmla="*/ 1127726 w 1528108"/>
                <a:gd name="connsiteY23" fmla="*/ 1879126 h 2031437"/>
                <a:gd name="connsiteX24" fmla="*/ 1099754 w 1528108"/>
                <a:gd name="connsiteY24" fmla="*/ 2018578 h 2031437"/>
                <a:gd name="connsiteX25" fmla="*/ 1055776 w 1528108"/>
                <a:gd name="connsiteY25" fmla="*/ 2031324 h 2031437"/>
                <a:gd name="connsiteX26" fmla="*/ 876224 w 1528108"/>
                <a:gd name="connsiteY26" fmla="*/ 1945030 h 2031437"/>
                <a:gd name="connsiteX27" fmla="*/ 875689 w 1528108"/>
                <a:gd name="connsiteY27" fmla="*/ 1945065 h 2031437"/>
                <a:gd name="connsiteX28" fmla="*/ 834067 w 1528108"/>
                <a:gd name="connsiteY28" fmla="*/ 1947769 h 2031437"/>
                <a:gd name="connsiteX29" fmla="*/ 683535 w 1528108"/>
                <a:gd name="connsiteY29" fmla="*/ 1877407 h 2031437"/>
                <a:gd name="connsiteX30" fmla="*/ 559957 w 1528108"/>
                <a:gd name="connsiteY30" fmla="*/ 1729373 h 2031437"/>
                <a:gd name="connsiteX31" fmla="*/ 341115 w 1528108"/>
                <a:gd name="connsiteY31" fmla="*/ 1529193 h 2031437"/>
                <a:gd name="connsiteX32" fmla="*/ 337349 w 1528108"/>
                <a:gd name="connsiteY32" fmla="*/ 1522272 h 2031437"/>
                <a:gd name="connsiteX33" fmla="*/ 331144 w 1528108"/>
                <a:gd name="connsiteY33" fmla="*/ 1522703 h 2031437"/>
                <a:gd name="connsiteX34" fmla="*/ 160151 w 1528108"/>
                <a:gd name="connsiteY34" fmla="*/ 1324629 h 2031437"/>
                <a:gd name="connsiteX35" fmla="*/ 31440 w 1528108"/>
                <a:gd name="connsiteY35" fmla="*/ 1166338 h 2031437"/>
                <a:gd name="connsiteX36" fmla="*/ 58942 w 1528108"/>
                <a:gd name="connsiteY36" fmla="*/ 952671 h 2031437"/>
                <a:gd name="connsiteX37" fmla="*/ 866 w 1528108"/>
                <a:gd name="connsiteY37" fmla="*/ 733456 h 2031437"/>
                <a:gd name="connsiteX38" fmla="*/ 106928 w 1528108"/>
                <a:gd name="connsiteY38" fmla="*/ 538610 h 2031437"/>
                <a:gd name="connsiteX39" fmla="*/ 107943 w 1528108"/>
                <a:gd name="connsiteY39" fmla="*/ 533474 h 2031437"/>
                <a:gd name="connsiteX40" fmla="*/ 155188 w 1528108"/>
                <a:gd name="connsiteY40" fmla="*/ 253671 h 2031437"/>
                <a:gd name="connsiteX41" fmla="*/ 385025 w 1528108"/>
                <a:gd name="connsiteY41" fmla="*/ 189747 h 2031437"/>
                <a:gd name="connsiteX42" fmla="*/ 385069 w 1528108"/>
                <a:gd name="connsiteY42" fmla="*/ 189629 h 2031437"/>
                <a:gd name="connsiteX43" fmla="*/ 405294 w 1528108"/>
                <a:gd name="connsiteY43" fmla="*/ 135441 h 2031437"/>
                <a:gd name="connsiteX44" fmla="*/ 616755 w 1528108"/>
                <a:gd name="connsiteY44" fmla="*/ 123386 h 2031437"/>
                <a:gd name="connsiteX45" fmla="*/ 617788 w 1528108"/>
                <a:gd name="connsiteY45" fmla="*/ 120478 h 2031437"/>
                <a:gd name="connsiteX46" fmla="*/ 632799 w 1528108"/>
                <a:gd name="connsiteY46" fmla="*/ 78234 h 2031437"/>
                <a:gd name="connsiteX47" fmla="*/ 707050 w 1528108"/>
                <a:gd name="connsiteY47" fmla="*/ 2212 h 2031437"/>
                <a:gd name="connsiteX48" fmla="*/ 796486 w 1528108"/>
                <a:gd name="connsiteY48" fmla="*/ 45714 h 2031437"/>
                <a:gd name="connsiteX49" fmla="*/ 817722 w 1528108"/>
                <a:gd name="connsiteY49" fmla="*/ 85286 h 2031437"/>
                <a:gd name="connsiteX50" fmla="*/ 819035 w 1528108"/>
                <a:gd name="connsiteY50" fmla="*/ 87732 h 2031437"/>
                <a:gd name="connsiteX51" fmla="*/ 931923 w 1528108"/>
                <a:gd name="connsiteY51" fmla="*/ 1213 h 203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8108" h="2031437">
                  <a:moveTo>
                    <a:pt x="931923" y="1213"/>
                  </a:moveTo>
                  <a:cubicBezTo>
                    <a:pt x="945957" y="3424"/>
                    <a:pt x="959962" y="9804"/>
                    <a:pt x="973412" y="20583"/>
                  </a:cubicBezTo>
                  <a:cubicBezTo>
                    <a:pt x="1014405" y="53426"/>
                    <a:pt x="1043799" y="122187"/>
                    <a:pt x="1051697" y="203769"/>
                  </a:cubicBezTo>
                  <a:lnTo>
                    <a:pt x="1052123" y="204096"/>
                  </a:lnTo>
                  <a:lnTo>
                    <a:pt x="1085225" y="229471"/>
                  </a:lnTo>
                  <a:cubicBezTo>
                    <a:pt x="1116546" y="262472"/>
                    <a:pt x="1140648" y="316320"/>
                    <a:pt x="1152165" y="381556"/>
                  </a:cubicBezTo>
                  <a:cubicBezTo>
                    <a:pt x="1163325" y="444693"/>
                    <a:pt x="1161735" y="513265"/>
                    <a:pt x="1147668" y="574340"/>
                  </a:cubicBezTo>
                  <a:cubicBezTo>
                    <a:pt x="1164957" y="616218"/>
                    <a:pt x="1176624" y="664302"/>
                    <a:pt x="1182241" y="714719"/>
                  </a:cubicBezTo>
                  <a:lnTo>
                    <a:pt x="1183698" y="743910"/>
                  </a:lnTo>
                  <a:lnTo>
                    <a:pt x="1226588" y="767270"/>
                  </a:lnTo>
                  <a:cubicBezTo>
                    <a:pt x="1259332" y="789332"/>
                    <a:pt x="1291255" y="819313"/>
                    <a:pt x="1318158" y="854384"/>
                  </a:cubicBezTo>
                  <a:cubicBezTo>
                    <a:pt x="1381147" y="936518"/>
                    <a:pt x="1401292" y="1026404"/>
                    <a:pt x="1366664" y="1070859"/>
                  </a:cubicBezTo>
                  <a:cubicBezTo>
                    <a:pt x="1367552" y="1072373"/>
                    <a:pt x="1368395" y="1073877"/>
                    <a:pt x="1369283" y="1075392"/>
                  </a:cubicBezTo>
                  <a:cubicBezTo>
                    <a:pt x="1441862" y="1147041"/>
                    <a:pt x="1496377" y="1235646"/>
                    <a:pt x="1518000" y="1317063"/>
                  </a:cubicBezTo>
                  <a:cubicBezTo>
                    <a:pt x="1552138" y="1445671"/>
                    <a:pt x="1497650" y="1528680"/>
                    <a:pt x="1387142" y="1516531"/>
                  </a:cubicBezTo>
                  <a:lnTo>
                    <a:pt x="1387186" y="1516649"/>
                  </a:lnTo>
                  <a:lnTo>
                    <a:pt x="1407653" y="1570746"/>
                  </a:lnTo>
                  <a:cubicBezTo>
                    <a:pt x="1441131" y="1690871"/>
                    <a:pt x="1376032" y="1763095"/>
                    <a:pt x="1256464" y="1719079"/>
                  </a:cubicBezTo>
                  <a:lnTo>
                    <a:pt x="1257602" y="1721949"/>
                  </a:lnTo>
                  <a:lnTo>
                    <a:pt x="1274127" y="1763624"/>
                  </a:lnTo>
                  <a:cubicBezTo>
                    <a:pt x="1286960" y="1806736"/>
                    <a:pt x="1285234" y="1844687"/>
                    <a:pt x="1268317" y="1869731"/>
                  </a:cubicBezTo>
                  <a:cubicBezTo>
                    <a:pt x="1249705" y="1897303"/>
                    <a:pt x="1214812" y="1906225"/>
                    <a:pt x="1172366" y="1895895"/>
                  </a:cubicBezTo>
                  <a:lnTo>
                    <a:pt x="1130325" y="1880102"/>
                  </a:lnTo>
                  <a:lnTo>
                    <a:pt x="1127726" y="1879126"/>
                  </a:lnTo>
                  <a:cubicBezTo>
                    <a:pt x="1147338" y="1944692"/>
                    <a:pt x="1135805" y="1995841"/>
                    <a:pt x="1099754" y="2018578"/>
                  </a:cubicBezTo>
                  <a:cubicBezTo>
                    <a:pt x="1087737" y="2026156"/>
                    <a:pt x="1072996" y="2030578"/>
                    <a:pt x="1055776" y="2031324"/>
                  </a:cubicBezTo>
                  <a:cubicBezTo>
                    <a:pt x="1003298" y="2033607"/>
                    <a:pt x="935895" y="2001222"/>
                    <a:pt x="876224" y="1945030"/>
                  </a:cubicBezTo>
                  <a:lnTo>
                    <a:pt x="875689" y="1945065"/>
                  </a:lnTo>
                  <a:lnTo>
                    <a:pt x="834067" y="1947769"/>
                  </a:lnTo>
                  <a:cubicBezTo>
                    <a:pt x="788764" y="1943563"/>
                    <a:pt x="735164" y="1918914"/>
                    <a:pt x="683535" y="1877407"/>
                  </a:cubicBezTo>
                  <a:cubicBezTo>
                    <a:pt x="633557" y="1837246"/>
                    <a:pt x="589593" y="1784596"/>
                    <a:pt x="559957" y="1729373"/>
                  </a:cubicBezTo>
                  <a:cubicBezTo>
                    <a:pt x="478777" y="1689115"/>
                    <a:pt x="398172" y="1615373"/>
                    <a:pt x="341115" y="1529193"/>
                  </a:cubicBezTo>
                  <a:lnTo>
                    <a:pt x="337349" y="1522272"/>
                  </a:lnTo>
                  <a:lnTo>
                    <a:pt x="331144" y="1522703"/>
                  </a:lnTo>
                  <a:cubicBezTo>
                    <a:pt x="262446" y="1514878"/>
                    <a:pt x="197031" y="1444767"/>
                    <a:pt x="160151" y="1324629"/>
                  </a:cubicBezTo>
                  <a:cubicBezTo>
                    <a:pt x="102184" y="1337264"/>
                    <a:pt x="47755" y="1270341"/>
                    <a:pt x="31440" y="1166338"/>
                  </a:cubicBezTo>
                  <a:cubicBezTo>
                    <a:pt x="19621" y="1091092"/>
                    <a:pt x="30069" y="1009884"/>
                    <a:pt x="58942" y="952671"/>
                  </a:cubicBezTo>
                  <a:cubicBezTo>
                    <a:pt x="17976" y="907793"/>
                    <a:pt x="-4838" y="821674"/>
                    <a:pt x="866" y="733456"/>
                  </a:cubicBezTo>
                  <a:cubicBezTo>
                    <a:pt x="7557" y="630165"/>
                    <a:pt x="51594" y="549258"/>
                    <a:pt x="106928" y="538610"/>
                  </a:cubicBezTo>
                  <a:cubicBezTo>
                    <a:pt x="107257" y="536885"/>
                    <a:pt x="107614" y="535198"/>
                    <a:pt x="107943" y="533474"/>
                  </a:cubicBezTo>
                  <a:cubicBezTo>
                    <a:pt x="100511" y="431758"/>
                    <a:pt x="117841" y="329180"/>
                    <a:pt x="155188" y="253671"/>
                  </a:cubicBezTo>
                  <a:cubicBezTo>
                    <a:pt x="214196" y="134409"/>
                    <a:pt x="309866" y="107827"/>
                    <a:pt x="385025" y="189747"/>
                  </a:cubicBezTo>
                  <a:lnTo>
                    <a:pt x="385069" y="189629"/>
                  </a:lnTo>
                  <a:lnTo>
                    <a:pt x="405294" y="135441"/>
                  </a:lnTo>
                  <a:cubicBezTo>
                    <a:pt x="459212" y="22998"/>
                    <a:pt x="555765" y="11520"/>
                    <a:pt x="616755" y="123386"/>
                  </a:cubicBezTo>
                  <a:lnTo>
                    <a:pt x="617788" y="120478"/>
                  </a:lnTo>
                  <a:lnTo>
                    <a:pt x="632799" y="78234"/>
                  </a:lnTo>
                  <a:cubicBezTo>
                    <a:pt x="651534" y="37340"/>
                    <a:pt x="677827" y="9917"/>
                    <a:pt x="707050" y="2212"/>
                  </a:cubicBezTo>
                  <a:cubicBezTo>
                    <a:pt x="739214" y="-6280"/>
                    <a:pt x="771347" y="9987"/>
                    <a:pt x="796486" y="45714"/>
                  </a:cubicBezTo>
                  <a:lnTo>
                    <a:pt x="817722" y="85286"/>
                  </a:lnTo>
                  <a:lnTo>
                    <a:pt x="819035" y="87732"/>
                  </a:lnTo>
                  <a:cubicBezTo>
                    <a:pt x="847456" y="25476"/>
                    <a:pt x="889821" y="-5420"/>
                    <a:pt x="931923" y="1213"/>
                  </a:cubicBezTo>
                  <a:close/>
                </a:path>
              </a:pathLst>
            </a:cu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89" name="TextBox 288">
            <a:extLst>
              <a:ext uri="{FF2B5EF4-FFF2-40B4-BE49-F238E27FC236}">
                <a16:creationId xmlns:a16="http://schemas.microsoft.com/office/drawing/2014/main" id="{4069A2AD-54C7-0CC4-5FFB-B7D085EA2E78}"/>
              </a:ext>
            </a:extLst>
          </p:cNvPr>
          <p:cNvSpPr txBox="1"/>
          <p:nvPr/>
        </p:nvSpPr>
        <p:spPr>
          <a:xfrm>
            <a:off x="165981"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8:19-20</a:t>
            </a:r>
          </a:p>
        </p:txBody>
      </p:sp>
    </p:spTree>
    <p:extLst>
      <p:ext uri="{BB962C8B-B14F-4D97-AF65-F5344CB8AC3E}">
        <p14:creationId xmlns:p14="http://schemas.microsoft.com/office/powerpoint/2010/main" val="1614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51DA3-0124-476A-BDC7-2EF2C0A77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B4A1C98-40AA-F7F5-C6C4-9479C5D53277}"/>
              </a:ext>
            </a:extLst>
          </p:cNvPr>
          <p:cNvSpPr txBox="1"/>
          <p:nvPr/>
        </p:nvSpPr>
        <p:spPr>
          <a:xfrm>
            <a:off x="1962727" y="1052946"/>
            <a:ext cx="8077200" cy="923330"/>
          </a:xfrm>
          <a:prstGeom prst="rect">
            <a:avLst/>
          </a:prstGeom>
          <a:noFill/>
        </p:spPr>
        <p:txBody>
          <a:bodyPr wrap="square" rtlCol="0">
            <a:spAutoFit/>
          </a:bodyPr>
          <a:lstStyle/>
          <a:p>
            <a:pPr algn="ctr"/>
            <a:r>
              <a:rPr lang="en-US" sz="5400" dirty="0">
                <a:solidFill>
                  <a:schemeClr val="bg1"/>
                </a:solidFill>
                <a:latin typeface="Impact" pitchFamily="34" charset="0"/>
              </a:rPr>
              <a:t>Alma 7</a:t>
            </a:r>
          </a:p>
        </p:txBody>
      </p:sp>
      <p:grpSp>
        <p:nvGrpSpPr>
          <p:cNvPr id="2" name="Group 1">
            <a:extLst>
              <a:ext uri="{FF2B5EF4-FFF2-40B4-BE49-F238E27FC236}">
                <a16:creationId xmlns:a16="http://schemas.microsoft.com/office/drawing/2014/main" id="{431796C2-6D15-0934-7DB6-DB00334EBDBB}"/>
              </a:ext>
            </a:extLst>
          </p:cNvPr>
          <p:cNvGrpSpPr/>
          <p:nvPr/>
        </p:nvGrpSpPr>
        <p:grpSpPr>
          <a:xfrm>
            <a:off x="2611313" y="2089428"/>
            <a:ext cx="1659899" cy="3348431"/>
            <a:chOff x="5346291" y="1818557"/>
            <a:chExt cx="2562385" cy="4820378"/>
          </a:xfrm>
        </p:grpSpPr>
        <p:sp>
          <p:nvSpPr>
            <p:cNvPr id="3" name="Oval 2">
              <a:extLst>
                <a:ext uri="{FF2B5EF4-FFF2-40B4-BE49-F238E27FC236}">
                  <a16:creationId xmlns:a16="http://schemas.microsoft.com/office/drawing/2014/main" id="{B6030717-EA82-1E26-A426-E320CF927502}"/>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7906A33-0CF7-C403-CFF1-F6984B0C8761}"/>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0B392861-E99B-B297-9AB2-5C90C07C45D9}"/>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B5D9F303-98BC-84DA-CDA5-23CB7BFAC592}"/>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526487D-F90D-D2D5-B70A-11E42D3EBCFD}"/>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756FD7-400C-2E0F-ABA8-C9A32293DA07}"/>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0C3BFC44-CA4E-AA88-3BE6-0A5AD5C7ED8E}"/>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BA656CF-0A64-8F1C-D3C1-5B1963499181}"/>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a:extLst>
                <a:ext uri="{FF2B5EF4-FFF2-40B4-BE49-F238E27FC236}">
                  <a16:creationId xmlns:a16="http://schemas.microsoft.com/office/drawing/2014/main" id="{3AB2A465-5B01-155B-E284-BA568AA2051E}"/>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Wave 13">
              <a:extLst>
                <a:ext uri="{FF2B5EF4-FFF2-40B4-BE49-F238E27FC236}">
                  <a16:creationId xmlns:a16="http://schemas.microsoft.com/office/drawing/2014/main" id="{A0F310B8-E0A3-AA14-633D-2BD8D4718F26}"/>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62EEB7-0553-6D96-0EE3-4DF67C126EED}"/>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1D1BBA4C-E558-F18C-B26F-C2EC0C572BB8}"/>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DE718889-8B6E-CCA2-A231-27562A7C842E}"/>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75FD889-3488-0EAC-4463-3ED11D8B6129}"/>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3E8FE0-8A36-F699-F784-6BF239FD8BED}"/>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4">
              <a:extLst>
                <a:ext uri="{FF2B5EF4-FFF2-40B4-BE49-F238E27FC236}">
                  <a16:creationId xmlns:a16="http://schemas.microsoft.com/office/drawing/2014/main" id="{20117F2A-7A40-7BB7-DDE5-CDFE709C4AAA}"/>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57">
              <a:extLst>
                <a:ext uri="{FF2B5EF4-FFF2-40B4-BE49-F238E27FC236}">
                  <a16:creationId xmlns:a16="http://schemas.microsoft.com/office/drawing/2014/main" id="{40F70474-8C87-65EF-F9A1-DEFB4479D52F}"/>
                </a:ext>
              </a:extLst>
            </p:cNvPr>
            <p:cNvGrpSpPr/>
            <p:nvPr/>
          </p:nvGrpSpPr>
          <p:grpSpPr>
            <a:xfrm rot="788617">
              <a:off x="5580790" y="5878101"/>
              <a:ext cx="565563" cy="329168"/>
              <a:chOff x="533400" y="4953000"/>
              <a:chExt cx="1828800" cy="685800"/>
            </a:xfrm>
          </p:grpSpPr>
          <p:sp>
            <p:nvSpPr>
              <p:cNvPr id="38" name="Plaque 37">
                <a:extLst>
                  <a:ext uri="{FF2B5EF4-FFF2-40B4-BE49-F238E27FC236}">
                    <a16:creationId xmlns:a16="http://schemas.microsoft.com/office/drawing/2014/main" id="{EA805A1A-B036-412B-8BE2-AD4A7AFF6105}"/>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a:extLst>
                  <a:ext uri="{FF2B5EF4-FFF2-40B4-BE49-F238E27FC236}">
                    <a16:creationId xmlns:a16="http://schemas.microsoft.com/office/drawing/2014/main" id="{34CF01D6-155F-87AD-C15D-5A66F70128A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39">
                <a:extLst>
                  <a:ext uri="{FF2B5EF4-FFF2-40B4-BE49-F238E27FC236}">
                    <a16:creationId xmlns:a16="http://schemas.microsoft.com/office/drawing/2014/main" id="{5349C958-11DB-F36D-03FF-018FA465FB98}"/>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58">
              <a:extLst>
                <a:ext uri="{FF2B5EF4-FFF2-40B4-BE49-F238E27FC236}">
                  <a16:creationId xmlns:a16="http://schemas.microsoft.com/office/drawing/2014/main" id="{1C99B97D-7D41-CA09-459D-3761A943E531}"/>
                </a:ext>
              </a:extLst>
            </p:cNvPr>
            <p:cNvGrpSpPr/>
            <p:nvPr/>
          </p:nvGrpSpPr>
          <p:grpSpPr>
            <a:xfrm rot="21218663">
              <a:off x="7171217" y="5948339"/>
              <a:ext cx="580503" cy="331830"/>
              <a:chOff x="533400" y="4953000"/>
              <a:chExt cx="1828800" cy="685800"/>
            </a:xfrm>
          </p:grpSpPr>
          <p:sp>
            <p:nvSpPr>
              <p:cNvPr id="35" name="Plaque 34">
                <a:extLst>
                  <a:ext uri="{FF2B5EF4-FFF2-40B4-BE49-F238E27FC236}">
                    <a16:creationId xmlns:a16="http://schemas.microsoft.com/office/drawing/2014/main" id="{F0024781-D8DA-6B19-291C-10C1C696C8B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35">
                <a:extLst>
                  <a:ext uri="{FF2B5EF4-FFF2-40B4-BE49-F238E27FC236}">
                    <a16:creationId xmlns:a16="http://schemas.microsoft.com/office/drawing/2014/main" id="{58CD15CF-C7E5-44F0-8884-5795A51033F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36">
                <a:extLst>
                  <a:ext uri="{FF2B5EF4-FFF2-40B4-BE49-F238E27FC236}">
                    <a16:creationId xmlns:a16="http://schemas.microsoft.com/office/drawing/2014/main" id="{56ABAFA8-D414-63D2-B270-6FA396B4271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58">
              <a:extLst>
                <a:ext uri="{FF2B5EF4-FFF2-40B4-BE49-F238E27FC236}">
                  <a16:creationId xmlns:a16="http://schemas.microsoft.com/office/drawing/2014/main" id="{71D36136-C21A-C442-0EE8-09B926F36002}"/>
                </a:ext>
              </a:extLst>
            </p:cNvPr>
            <p:cNvGrpSpPr/>
            <p:nvPr/>
          </p:nvGrpSpPr>
          <p:grpSpPr>
            <a:xfrm>
              <a:off x="5786707" y="2033665"/>
              <a:ext cx="537440" cy="331830"/>
              <a:chOff x="533400" y="4953000"/>
              <a:chExt cx="1828800" cy="685800"/>
            </a:xfrm>
          </p:grpSpPr>
          <p:sp>
            <p:nvSpPr>
              <p:cNvPr id="32" name="Plaque 31">
                <a:extLst>
                  <a:ext uri="{FF2B5EF4-FFF2-40B4-BE49-F238E27FC236}">
                    <a16:creationId xmlns:a16="http://schemas.microsoft.com/office/drawing/2014/main" id="{931630F0-07BF-7175-5789-D49A27DCAC9E}"/>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32">
                <a:extLst>
                  <a:ext uri="{FF2B5EF4-FFF2-40B4-BE49-F238E27FC236}">
                    <a16:creationId xmlns:a16="http://schemas.microsoft.com/office/drawing/2014/main" id="{24007262-0DFB-D3BF-7FDF-B4951DB86699}"/>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33">
                <a:extLst>
                  <a:ext uri="{FF2B5EF4-FFF2-40B4-BE49-F238E27FC236}">
                    <a16:creationId xmlns:a16="http://schemas.microsoft.com/office/drawing/2014/main" id="{73EA39D3-E7B3-059D-215A-3845BF9B433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58">
              <a:extLst>
                <a:ext uri="{FF2B5EF4-FFF2-40B4-BE49-F238E27FC236}">
                  <a16:creationId xmlns:a16="http://schemas.microsoft.com/office/drawing/2014/main" id="{1009B59B-A995-AACF-0B4E-917D3E86950F}"/>
                </a:ext>
              </a:extLst>
            </p:cNvPr>
            <p:cNvGrpSpPr/>
            <p:nvPr/>
          </p:nvGrpSpPr>
          <p:grpSpPr>
            <a:xfrm>
              <a:off x="6372556" y="2018890"/>
              <a:ext cx="537440" cy="331830"/>
              <a:chOff x="533400" y="4953000"/>
              <a:chExt cx="1828800" cy="685800"/>
            </a:xfrm>
          </p:grpSpPr>
          <p:sp>
            <p:nvSpPr>
              <p:cNvPr id="29" name="Plaque 28">
                <a:extLst>
                  <a:ext uri="{FF2B5EF4-FFF2-40B4-BE49-F238E27FC236}">
                    <a16:creationId xmlns:a16="http://schemas.microsoft.com/office/drawing/2014/main" id="{63B23CFB-30D0-144E-3426-89CC11EB43E0}"/>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29">
                <a:extLst>
                  <a:ext uri="{FF2B5EF4-FFF2-40B4-BE49-F238E27FC236}">
                    <a16:creationId xmlns:a16="http://schemas.microsoft.com/office/drawing/2014/main" id="{E604C5AD-3AF8-4D68-F01A-37F0932279C0}"/>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30">
                <a:extLst>
                  <a:ext uri="{FF2B5EF4-FFF2-40B4-BE49-F238E27FC236}">
                    <a16:creationId xmlns:a16="http://schemas.microsoft.com/office/drawing/2014/main" id="{0AFEBC47-9FE8-73C7-5110-CDF8844BA4A8}"/>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58">
              <a:extLst>
                <a:ext uri="{FF2B5EF4-FFF2-40B4-BE49-F238E27FC236}">
                  <a16:creationId xmlns:a16="http://schemas.microsoft.com/office/drawing/2014/main" id="{AB3234A4-A7E4-6437-02A3-FC70552E6E7F}"/>
                </a:ext>
              </a:extLst>
            </p:cNvPr>
            <p:cNvGrpSpPr/>
            <p:nvPr/>
          </p:nvGrpSpPr>
          <p:grpSpPr>
            <a:xfrm>
              <a:off x="6961976" y="2041051"/>
              <a:ext cx="537440" cy="331830"/>
              <a:chOff x="533400" y="4953000"/>
              <a:chExt cx="1828800" cy="685800"/>
            </a:xfrm>
          </p:grpSpPr>
          <p:sp>
            <p:nvSpPr>
              <p:cNvPr id="26" name="Plaque 25">
                <a:extLst>
                  <a:ext uri="{FF2B5EF4-FFF2-40B4-BE49-F238E27FC236}">
                    <a16:creationId xmlns:a16="http://schemas.microsoft.com/office/drawing/2014/main" id="{FE112E11-8F73-4A93-FDFF-7E9A6B02DAD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26">
                <a:extLst>
                  <a:ext uri="{FF2B5EF4-FFF2-40B4-BE49-F238E27FC236}">
                    <a16:creationId xmlns:a16="http://schemas.microsoft.com/office/drawing/2014/main" id="{B6A2F59A-DC67-6C8B-082A-94DD0C184B9A}"/>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27">
                <a:extLst>
                  <a:ext uri="{FF2B5EF4-FFF2-40B4-BE49-F238E27FC236}">
                    <a16:creationId xmlns:a16="http://schemas.microsoft.com/office/drawing/2014/main" id="{2A9B821B-E647-DF90-21F6-06AF7034524E}"/>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46886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B3CE2E7-8401-4D70-9178-44B988A1D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5981"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8:15</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Look Upon With Faith</a:t>
            </a:r>
          </a:p>
        </p:txBody>
      </p:sp>
      <p:grpSp>
        <p:nvGrpSpPr>
          <p:cNvPr id="2" name="Group 30"/>
          <p:cNvGrpSpPr/>
          <p:nvPr/>
        </p:nvGrpSpPr>
        <p:grpSpPr>
          <a:xfrm rot="14462609">
            <a:off x="578996" y="5504594"/>
            <a:ext cx="602040" cy="950635"/>
            <a:chOff x="3429000" y="2743200"/>
            <a:chExt cx="1447800" cy="2363802"/>
          </a:xfrm>
        </p:grpSpPr>
        <p:sp>
          <p:nvSpPr>
            <p:cNvPr id="8" name="Rounded Rectangle 7"/>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1D6ADCD4-D3E5-4B9E-A7F5-082041B43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922" y="1093206"/>
            <a:ext cx="3884691" cy="5179588"/>
          </a:xfrm>
          <a:prstGeom prst="rect">
            <a:avLst/>
          </a:prstGeom>
        </p:spPr>
      </p:pic>
      <p:grpSp>
        <p:nvGrpSpPr>
          <p:cNvPr id="22" name="Group 3">
            <a:extLst>
              <a:ext uri="{FF2B5EF4-FFF2-40B4-BE49-F238E27FC236}">
                <a16:creationId xmlns:a16="http://schemas.microsoft.com/office/drawing/2014/main" id="{3DFD202A-A36C-433D-93F7-CDD014BAD446}"/>
              </a:ext>
            </a:extLst>
          </p:cNvPr>
          <p:cNvGrpSpPr/>
          <p:nvPr/>
        </p:nvGrpSpPr>
        <p:grpSpPr>
          <a:xfrm>
            <a:off x="3055545" y="1187512"/>
            <a:ext cx="2017059" cy="2324553"/>
            <a:chOff x="71718" y="1074313"/>
            <a:chExt cx="3048000" cy="4618275"/>
          </a:xfrm>
        </p:grpSpPr>
        <p:grpSp>
          <p:nvGrpSpPr>
            <p:cNvPr id="23" name="Group 13">
              <a:extLst>
                <a:ext uri="{FF2B5EF4-FFF2-40B4-BE49-F238E27FC236}">
                  <a16:creationId xmlns:a16="http://schemas.microsoft.com/office/drawing/2014/main" id="{9749B2F3-8DA8-412B-A4FC-0B8A50EEE807}"/>
                </a:ext>
              </a:extLst>
            </p:cNvPr>
            <p:cNvGrpSpPr/>
            <p:nvPr/>
          </p:nvGrpSpPr>
          <p:grpSpPr>
            <a:xfrm>
              <a:off x="71718" y="1120588"/>
              <a:ext cx="3048000" cy="4572000"/>
              <a:chOff x="838200" y="1066800"/>
              <a:chExt cx="2438400" cy="3352800"/>
            </a:xfrm>
          </p:grpSpPr>
          <p:sp>
            <p:nvSpPr>
              <p:cNvPr id="25" name="Rounded Rectangle 61">
                <a:extLst>
                  <a:ext uri="{FF2B5EF4-FFF2-40B4-BE49-F238E27FC236}">
                    <a16:creationId xmlns:a16="http://schemas.microsoft.com/office/drawing/2014/main" id="{661A75E2-71E1-420B-9D5B-5D1A2B679E4E}"/>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3187DCA0-1B35-4C5B-B3FC-237167524C6D}"/>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
                <a:extLst>
                  <a:ext uri="{FF2B5EF4-FFF2-40B4-BE49-F238E27FC236}">
                    <a16:creationId xmlns:a16="http://schemas.microsoft.com/office/drawing/2014/main" id="{EC666152-8F7D-4438-A50B-02E67E093C4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4">
                <a:extLst>
                  <a:ext uri="{FF2B5EF4-FFF2-40B4-BE49-F238E27FC236}">
                    <a16:creationId xmlns:a16="http://schemas.microsoft.com/office/drawing/2014/main" id="{92D77833-7C49-4859-B93C-468421A2FD3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5">
                <a:extLst>
                  <a:ext uri="{FF2B5EF4-FFF2-40B4-BE49-F238E27FC236}">
                    <a16:creationId xmlns:a16="http://schemas.microsoft.com/office/drawing/2014/main" id="{D64781D0-771E-4212-9159-133E4FB8F6A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6">
                <a:extLst>
                  <a:ext uri="{FF2B5EF4-FFF2-40B4-BE49-F238E27FC236}">
                    <a16:creationId xmlns:a16="http://schemas.microsoft.com/office/drawing/2014/main" id="{DDF8878D-C8A9-4FC7-9361-18216B5FEF1C}"/>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7">
                <a:extLst>
                  <a:ext uri="{FF2B5EF4-FFF2-40B4-BE49-F238E27FC236}">
                    <a16:creationId xmlns:a16="http://schemas.microsoft.com/office/drawing/2014/main" id="{50F14DF8-1A0E-4B30-8422-F0D7E29FB5E8}"/>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laque 8">
                <a:extLst>
                  <a:ext uri="{FF2B5EF4-FFF2-40B4-BE49-F238E27FC236}">
                    <a16:creationId xmlns:a16="http://schemas.microsoft.com/office/drawing/2014/main" id="{37584CDD-D376-4239-8F61-07E5304B6A99}"/>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9">
                <a:extLst>
                  <a:ext uri="{FF2B5EF4-FFF2-40B4-BE49-F238E27FC236}">
                    <a16:creationId xmlns:a16="http://schemas.microsoft.com/office/drawing/2014/main" id="{EB6793B6-C8D9-411E-97D7-03826F34EE81}"/>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10">
                <a:extLst>
                  <a:ext uri="{FF2B5EF4-FFF2-40B4-BE49-F238E27FC236}">
                    <a16:creationId xmlns:a16="http://schemas.microsoft.com/office/drawing/2014/main" id="{3B69A882-C6DB-42D0-B26F-42A7279F037D}"/>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70018F69-D1CE-428B-A0BA-510C3EA296C5}"/>
                </a:ext>
              </a:extLst>
            </p:cNvPr>
            <p:cNvSpPr txBox="1"/>
            <p:nvPr/>
          </p:nvSpPr>
          <p:spPr>
            <a:xfrm>
              <a:off x="735236" y="1074313"/>
              <a:ext cx="2379655" cy="4586033"/>
            </a:xfrm>
            <a:prstGeom prst="rect">
              <a:avLst/>
            </a:prstGeom>
            <a:noFill/>
          </p:spPr>
          <p:txBody>
            <a:bodyPr wrap="square" rtlCol="0">
              <a:spAutoFit/>
            </a:bodyPr>
            <a:lstStyle/>
            <a:p>
              <a:pPr algn="ctr"/>
              <a:r>
                <a:rPr lang="en-US" b="1" dirty="0"/>
                <a:t>If we look upon the Son of God with faith, having a contrite spirit, then we will receive eternal life</a:t>
              </a:r>
              <a:r>
                <a:rPr lang="en-US" dirty="0"/>
                <a:t> </a:t>
              </a:r>
              <a:endParaRPr lang="en-US" sz="1600" b="1" dirty="0">
                <a:solidFill>
                  <a:schemeClr val="bg2">
                    <a:lumMod val="25000"/>
                  </a:schemeClr>
                </a:solidFill>
                <a:latin typeface="Tempus Sans ITC" pitchFamily="82" charset="0"/>
              </a:endParaRPr>
            </a:p>
          </p:txBody>
        </p:sp>
      </p:grpSp>
      <p:sp>
        <p:nvSpPr>
          <p:cNvPr id="38" name="TextBox 37">
            <a:extLst>
              <a:ext uri="{FF2B5EF4-FFF2-40B4-BE49-F238E27FC236}">
                <a16:creationId xmlns:a16="http://schemas.microsoft.com/office/drawing/2014/main" id="{78E55189-63CC-4ACB-BD52-B6AAB4D75C37}"/>
              </a:ext>
            </a:extLst>
          </p:cNvPr>
          <p:cNvSpPr txBox="1"/>
          <p:nvPr/>
        </p:nvSpPr>
        <p:spPr>
          <a:xfrm>
            <a:off x="2599853" y="4049957"/>
            <a:ext cx="3547449" cy="1200329"/>
          </a:xfrm>
          <a:prstGeom prst="rect">
            <a:avLst/>
          </a:prstGeom>
          <a:noFill/>
        </p:spPr>
        <p:txBody>
          <a:bodyPr wrap="square" rtlCol="0">
            <a:spAutoFit/>
          </a:bodyPr>
          <a:lstStyle/>
          <a:p>
            <a:r>
              <a:rPr lang="en-US" sz="2400" dirty="0">
                <a:solidFill>
                  <a:schemeClr val="bg1"/>
                </a:solidFill>
                <a:latin typeface="Comic Sans MS" pitchFamily="66" charset="0"/>
              </a:rPr>
              <a:t>Contrite Spirit= </a:t>
            </a:r>
            <a:r>
              <a:rPr lang="en-US" sz="2400" dirty="0">
                <a:solidFill>
                  <a:schemeClr val="bg1"/>
                </a:solidFill>
              </a:rPr>
              <a:t>to be humble, repentant, and receptive to the Lord’s will </a:t>
            </a:r>
            <a:endParaRPr lang="en-US" sz="2400" dirty="0">
              <a:solidFill>
                <a:schemeClr val="bg1"/>
              </a:solidFill>
              <a:latin typeface="Comic Sans MS" pitchFamily="66" charset="0"/>
            </a:endParaRPr>
          </a:p>
        </p:txBody>
      </p:sp>
    </p:spTree>
    <p:extLst>
      <p:ext uri="{BB962C8B-B14F-4D97-AF65-F5344CB8AC3E}">
        <p14:creationId xmlns:p14="http://schemas.microsoft.com/office/powerpoint/2010/main" val="149104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508AB-3AFA-B782-A591-A852677F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09F287C-474F-28BE-6DC3-AE27AC2EE016}"/>
              </a:ext>
            </a:extLst>
          </p:cNvPr>
          <p:cNvSpPr txBox="1"/>
          <p:nvPr/>
        </p:nvSpPr>
        <p:spPr>
          <a:xfrm>
            <a:off x="672508" y="1153103"/>
            <a:ext cx="6621425" cy="4893647"/>
          </a:xfrm>
          <a:prstGeom prst="rect">
            <a:avLst/>
          </a:prstGeom>
          <a:noFill/>
        </p:spPr>
        <p:txBody>
          <a:bodyPr wrap="square">
            <a:spAutoFit/>
          </a:bodyPr>
          <a:lstStyle/>
          <a:p>
            <a:pPr algn="l" fontAlgn="base"/>
            <a:r>
              <a:rPr lang="en-US" sz="2400" b="0" i="0" dirty="0">
                <a:solidFill>
                  <a:schemeClr val="bg1"/>
                </a:solidFill>
                <a:effectLst/>
              </a:rPr>
              <a:t>The most important role of the Lord’s prophet is to teach us of the Savior and lead us to Him. …</a:t>
            </a:r>
          </a:p>
          <a:p>
            <a:pPr algn="l" fontAlgn="base"/>
            <a:endParaRPr lang="en-US" sz="2400" b="0" i="0" dirty="0">
              <a:solidFill>
                <a:schemeClr val="bg1"/>
              </a:solidFill>
              <a:effectLst/>
            </a:endParaRPr>
          </a:p>
          <a:p>
            <a:pPr algn="l" fontAlgn="base"/>
            <a:r>
              <a:rPr lang="en-US" sz="2400" b="0" i="0" dirty="0">
                <a:solidFill>
                  <a:schemeClr val="bg1"/>
                </a:solidFill>
                <a:effectLst/>
              </a:rPr>
              <a:t>A prophet does not stand between you and the Savior. </a:t>
            </a:r>
          </a:p>
          <a:p>
            <a:pPr algn="l" fontAlgn="base"/>
            <a:endParaRPr lang="en-US" sz="2400" dirty="0">
              <a:solidFill>
                <a:schemeClr val="bg1"/>
              </a:solidFill>
            </a:endParaRPr>
          </a:p>
          <a:p>
            <a:pPr algn="l" fontAlgn="base"/>
            <a:r>
              <a:rPr lang="en-US" sz="2400" b="0" i="0" dirty="0">
                <a:solidFill>
                  <a:schemeClr val="bg1"/>
                </a:solidFill>
                <a:effectLst/>
              </a:rPr>
              <a:t>Rather, he stands beside you and points the way to the Savior. </a:t>
            </a:r>
          </a:p>
          <a:p>
            <a:pPr algn="l" fontAlgn="base"/>
            <a:endParaRPr lang="en-US" sz="2400" dirty="0">
              <a:solidFill>
                <a:schemeClr val="bg1"/>
              </a:solidFill>
            </a:endParaRPr>
          </a:p>
          <a:p>
            <a:pPr algn="l" fontAlgn="base"/>
            <a:r>
              <a:rPr lang="en-US" sz="2400" b="0" i="0" dirty="0">
                <a:solidFill>
                  <a:schemeClr val="bg1"/>
                </a:solidFill>
                <a:effectLst/>
              </a:rPr>
              <a:t>A prophet’s greatest responsibility and most precious gift to us is his sure witness, his certain knowledge, that Jesus is the Christ. </a:t>
            </a:r>
          </a:p>
          <a:p>
            <a:pPr algn="l" fontAlgn="base"/>
            <a:r>
              <a:rPr lang="en-US" sz="2400" b="0" i="0" dirty="0">
                <a:solidFill>
                  <a:schemeClr val="bg1"/>
                </a:solidFill>
                <a:effectLst/>
              </a:rPr>
              <a:t>Neil L. Andersen</a:t>
            </a:r>
          </a:p>
        </p:txBody>
      </p:sp>
      <p:pic>
        <p:nvPicPr>
          <p:cNvPr id="6" name="Picture 5" descr="A person in a suit and tie&#10;&#10;Description automatically generated">
            <a:extLst>
              <a:ext uri="{FF2B5EF4-FFF2-40B4-BE49-F238E27FC236}">
                <a16:creationId xmlns:a16="http://schemas.microsoft.com/office/drawing/2014/main" id="{DF665608-15FC-BDE7-07E8-8A40B9214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3661" y="270244"/>
            <a:ext cx="1085850" cy="1447800"/>
          </a:xfrm>
          <a:prstGeom prst="rect">
            <a:avLst/>
          </a:prstGeom>
        </p:spPr>
      </p:pic>
      <p:grpSp>
        <p:nvGrpSpPr>
          <p:cNvPr id="11" name="Group 10">
            <a:extLst>
              <a:ext uri="{FF2B5EF4-FFF2-40B4-BE49-F238E27FC236}">
                <a16:creationId xmlns:a16="http://schemas.microsoft.com/office/drawing/2014/main" id="{598954C4-4DBF-6057-D83F-A419292CD0AC}"/>
              </a:ext>
            </a:extLst>
          </p:cNvPr>
          <p:cNvGrpSpPr/>
          <p:nvPr/>
        </p:nvGrpSpPr>
        <p:grpSpPr>
          <a:xfrm>
            <a:off x="10407838" y="2615609"/>
            <a:ext cx="1085849" cy="2785731"/>
            <a:chOff x="8778410" y="470494"/>
            <a:chExt cx="2719260" cy="6306018"/>
          </a:xfrm>
          <a:solidFill>
            <a:schemeClr val="bg1"/>
          </a:solidFill>
        </p:grpSpPr>
        <p:grpSp>
          <p:nvGrpSpPr>
            <p:cNvPr id="12" name="Group 11">
              <a:extLst>
                <a:ext uri="{FF2B5EF4-FFF2-40B4-BE49-F238E27FC236}">
                  <a16:creationId xmlns:a16="http://schemas.microsoft.com/office/drawing/2014/main" id="{5DC75346-9A18-7BC3-5188-B42FA71C9446}"/>
                </a:ext>
              </a:extLst>
            </p:cNvPr>
            <p:cNvGrpSpPr/>
            <p:nvPr/>
          </p:nvGrpSpPr>
          <p:grpSpPr>
            <a:xfrm>
              <a:off x="8778410" y="470494"/>
              <a:ext cx="2719260" cy="6306018"/>
              <a:chOff x="1519855" y="349452"/>
              <a:chExt cx="2655905" cy="6159097"/>
            </a:xfrm>
            <a:grpFill/>
          </p:grpSpPr>
          <p:sp>
            <p:nvSpPr>
              <p:cNvPr id="14" name="Freeform: Shape 13">
                <a:extLst>
                  <a:ext uri="{FF2B5EF4-FFF2-40B4-BE49-F238E27FC236}">
                    <a16:creationId xmlns:a16="http://schemas.microsoft.com/office/drawing/2014/main" id="{E690F852-52A2-5672-B5E6-102F038A73D4}"/>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Oval 14">
                <a:extLst>
                  <a:ext uri="{FF2B5EF4-FFF2-40B4-BE49-F238E27FC236}">
                    <a16:creationId xmlns:a16="http://schemas.microsoft.com/office/drawing/2014/main" id="{10C5A14D-AA7B-34CA-31C7-35133D4CCEEF}"/>
                  </a:ext>
                </a:extLst>
              </p:cNvPr>
              <p:cNvSpPr/>
              <p:nvPr/>
            </p:nvSpPr>
            <p:spPr>
              <a:xfrm rot="976600">
                <a:off x="1532204" y="3793170"/>
                <a:ext cx="562732" cy="814699"/>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D3BBE31A-5EA6-7616-5D31-116FAEEA7050}"/>
                  </a:ext>
                </a:extLst>
              </p:cNvPr>
              <p:cNvSpPr/>
              <p:nvPr/>
            </p:nvSpPr>
            <p:spPr>
              <a:xfrm rot="808127">
                <a:off x="1559473" y="2126026"/>
                <a:ext cx="1407395" cy="2188537"/>
              </a:xfrm>
              <a:prstGeom prst="trapezoid">
                <a:avLst>
                  <a:gd name="adj" fmla="val 50000"/>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10A6AE8D-020C-CA62-C52A-7EE314C59524}"/>
                  </a:ext>
                </a:extLst>
              </p:cNvPr>
              <p:cNvSpPr/>
              <p:nvPr/>
            </p:nvSpPr>
            <p:spPr>
              <a:xfrm>
                <a:off x="2132755" y="2056936"/>
                <a:ext cx="1430103" cy="1536987"/>
              </a:xfrm>
              <a:prstGeom prst="trapezoid">
                <a:avLst>
                  <a:gd name="adj" fmla="val 24886"/>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AE466E-15C3-40CF-C7BF-83F8FFDB1D93}"/>
                  </a:ext>
                </a:extLst>
              </p:cNvPr>
              <p:cNvSpPr/>
              <p:nvPr/>
            </p:nvSpPr>
            <p:spPr>
              <a:xfrm rot="886948" flipH="1">
                <a:off x="2810938" y="5911767"/>
                <a:ext cx="747999" cy="596782"/>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0F3826-715D-3D22-922D-E785E6B065BC}"/>
                  </a:ext>
                </a:extLst>
              </p:cNvPr>
              <p:cNvSpPr/>
              <p:nvPr/>
            </p:nvSpPr>
            <p:spPr>
              <a:xfrm rot="20713052">
                <a:off x="1902937" y="5911767"/>
                <a:ext cx="747999" cy="596782"/>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36B64E52-9446-F404-3526-DE7F0FD0731C}"/>
                  </a:ext>
                </a:extLst>
              </p:cNvPr>
              <p:cNvSpPr/>
              <p:nvPr/>
            </p:nvSpPr>
            <p:spPr>
              <a:xfrm>
                <a:off x="1519855" y="2137830"/>
                <a:ext cx="2655905" cy="4044699"/>
              </a:xfrm>
              <a:prstGeom prst="trapezoid">
                <a:avLst>
                  <a:gd name="adj" fmla="val 34948"/>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6DD512E-4E39-0742-9D8F-8C760C0FF289}"/>
                  </a:ext>
                </a:extLst>
              </p:cNvPr>
              <p:cNvSpPr/>
              <p:nvPr/>
            </p:nvSpPr>
            <p:spPr>
              <a:xfrm>
                <a:off x="2117131" y="3491848"/>
                <a:ext cx="1430103" cy="24268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
                <a:extLst>
                  <a:ext uri="{FF2B5EF4-FFF2-40B4-BE49-F238E27FC236}">
                    <a16:creationId xmlns:a16="http://schemas.microsoft.com/office/drawing/2014/main" id="{D548BB76-E57A-9BB9-69EC-8AC9252F9FBF}"/>
                  </a:ext>
                </a:extLst>
              </p:cNvPr>
              <p:cNvSpPr/>
              <p:nvPr/>
            </p:nvSpPr>
            <p:spPr>
              <a:xfrm>
                <a:off x="2268956" y="3593919"/>
                <a:ext cx="204301" cy="11325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1">
                <a:extLst>
                  <a:ext uri="{FF2B5EF4-FFF2-40B4-BE49-F238E27FC236}">
                    <a16:creationId xmlns:a16="http://schemas.microsoft.com/office/drawing/2014/main" id="{5F1D17CB-8459-33E6-E75B-1274F4F35E35}"/>
                  </a:ext>
                </a:extLst>
              </p:cNvPr>
              <p:cNvSpPr/>
              <p:nvPr/>
            </p:nvSpPr>
            <p:spPr>
              <a:xfrm rot="20563410">
                <a:off x="2411039" y="3478127"/>
                <a:ext cx="215948" cy="1375199"/>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2">
                <a:extLst>
                  <a:ext uri="{FF2B5EF4-FFF2-40B4-BE49-F238E27FC236}">
                    <a16:creationId xmlns:a16="http://schemas.microsoft.com/office/drawing/2014/main" id="{78D00CE8-B923-037B-C87F-AD4AD88F7C5B}"/>
                  </a:ext>
                </a:extLst>
              </p:cNvPr>
              <p:cNvSpPr/>
              <p:nvPr/>
            </p:nvSpPr>
            <p:spPr>
              <a:xfrm>
                <a:off x="2200857" y="3432133"/>
                <a:ext cx="272401" cy="24268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9F06287-3044-A336-C659-4EE2552B1DB4}"/>
                  </a:ext>
                </a:extLst>
              </p:cNvPr>
              <p:cNvSpPr/>
              <p:nvPr/>
            </p:nvSpPr>
            <p:spPr>
              <a:xfrm flipH="1">
                <a:off x="2564109" y="1438796"/>
                <a:ext cx="615217" cy="1226318"/>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a:extLst>
                  <a:ext uri="{FF2B5EF4-FFF2-40B4-BE49-F238E27FC236}">
                    <a16:creationId xmlns:a16="http://schemas.microsoft.com/office/drawing/2014/main" id="{0B8D96FF-82BA-CC34-2F54-35077FDC47C4}"/>
                  </a:ext>
                </a:extLst>
              </p:cNvPr>
              <p:cNvSpPr/>
              <p:nvPr/>
            </p:nvSpPr>
            <p:spPr>
              <a:xfrm rot="533072">
                <a:off x="3248970" y="3998884"/>
                <a:ext cx="519990" cy="802772"/>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E57B4842-9F80-50A6-A1DA-668DE4D582B8}"/>
                  </a:ext>
                </a:extLst>
              </p:cNvPr>
              <p:cNvSpPr/>
              <p:nvPr/>
            </p:nvSpPr>
            <p:spPr>
              <a:xfrm rot="20482940" flipH="1">
                <a:off x="2826247" y="2204025"/>
                <a:ext cx="1216602" cy="2214231"/>
              </a:xfrm>
              <a:prstGeom prst="trapezoid">
                <a:avLst>
                  <a:gd name="adj" fmla="val 45207"/>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3B4D32-D849-5B31-0194-CEA630E482A5}"/>
                  </a:ext>
                </a:extLst>
              </p:cNvPr>
              <p:cNvSpPr/>
              <p:nvPr/>
            </p:nvSpPr>
            <p:spPr>
              <a:xfrm>
                <a:off x="2216457" y="564889"/>
                <a:ext cx="1245855" cy="1831214"/>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7A9C127-1B88-2F56-0FE8-54D57D6C52B8}"/>
                  </a:ext>
                </a:extLst>
              </p:cNvPr>
              <p:cNvSpPr/>
              <p:nvPr/>
            </p:nvSpPr>
            <p:spPr>
              <a:xfrm>
                <a:off x="1956532" y="1006559"/>
                <a:ext cx="165766" cy="1478493"/>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2FC5DC7-1D77-B254-8B23-B600A1DB2D3F}"/>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1" name="Oval 30">
                <a:extLst>
                  <a:ext uri="{FF2B5EF4-FFF2-40B4-BE49-F238E27FC236}">
                    <a16:creationId xmlns:a16="http://schemas.microsoft.com/office/drawing/2014/main" id="{8CA9E3FC-2C34-B394-8931-FD148C4CB5EB}"/>
                  </a:ext>
                </a:extLst>
              </p:cNvPr>
              <p:cNvSpPr/>
              <p:nvPr/>
            </p:nvSpPr>
            <p:spPr>
              <a:xfrm>
                <a:off x="2602743" y="1834903"/>
                <a:ext cx="457465" cy="222033"/>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7A928EC8-0AF5-BC1E-463E-14B8F4F8790F}"/>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8884E93B-086D-D34B-19E1-A7FE0709C7B3}"/>
                  </a:ext>
                </a:extLst>
              </p:cNvPr>
              <p:cNvSpPr/>
              <p:nvPr/>
            </p:nvSpPr>
            <p:spPr>
              <a:xfrm rot="886948" flipH="1">
                <a:off x="3043127" y="398480"/>
                <a:ext cx="532252" cy="537298"/>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3DE303-EF06-C907-B03F-4B6D67A74DE2}"/>
                  </a:ext>
                </a:extLst>
              </p:cNvPr>
              <p:cNvSpPr/>
              <p:nvPr/>
            </p:nvSpPr>
            <p:spPr>
              <a:xfrm rot="886948" flipH="1">
                <a:off x="2104979" y="388309"/>
                <a:ext cx="532252" cy="537298"/>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93ACDF99-42D0-EF27-5BE5-D3846C64B682}"/>
                </a:ext>
              </a:extLst>
            </p:cNvPr>
            <p:cNvSpPr/>
            <p:nvPr/>
          </p:nvSpPr>
          <p:spPr>
            <a:xfrm rot="19489945">
              <a:off x="10766317" y="4065763"/>
              <a:ext cx="576156" cy="834133"/>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A5C2280-447D-2C5B-689E-252FB3FD622A}"/>
              </a:ext>
            </a:extLst>
          </p:cNvPr>
          <p:cNvGrpSpPr/>
          <p:nvPr/>
        </p:nvGrpSpPr>
        <p:grpSpPr>
          <a:xfrm>
            <a:off x="7532087" y="2993647"/>
            <a:ext cx="1156787" cy="2445385"/>
            <a:chOff x="2012743" y="1056767"/>
            <a:chExt cx="1858543" cy="3928857"/>
          </a:xfrm>
          <a:solidFill>
            <a:srgbClr val="FFCCFF"/>
          </a:solidFill>
        </p:grpSpPr>
        <p:sp>
          <p:nvSpPr>
            <p:cNvPr id="45" name="Freeform: Shape 44">
              <a:extLst>
                <a:ext uri="{FF2B5EF4-FFF2-40B4-BE49-F238E27FC236}">
                  <a16:creationId xmlns:a16="http://schemas.microsoft.com/office/drawing/2014/main" id="{A4122E9F-AA95-19C4-D08D-AE5CFDCDE706}"/>
                </a:ext>
              </a:extLst>
            </p:cNvPr>
            <p:cNvSpPr/>
            <p:nvPr/>
          </p:nvSpPr>
          <p:spPr>
            <a:xfrm rot="9815699">
              <a:off x="2012743" y="1999936"/>
              <a:ext cx="1858543" cy="2985688"/>
            </a:xfrm>
            <a:custGeom>
              <a:avLst/>
              <a:gdLst>
                <a:gd name="connsiteX0" fmla="*/ 465141 w 1858543"/>
                <a:gd name="connsiteY0" fmla="*/ 2975914 h 2985688"/>
                <a:gd name="connsiteX1" fmla="*/ 305075 w 1858543"/>
                <a:gd name="connsiteY1" fmla="*/ 2819142 h 2985688"/>
                <a:gd name="connsiteX2" fmla="*/ 298499 w 1858543"/>
                <a:gd name="connsiteY2" fmla="*/ 2788432 h 2985688"/>
                <a:gd name="connsiteX3" fmla="*/ 4037 w 1858543"/>
                <a:gd name="connsiteY3" fmla="*/ 1616013 h 2985688"/>
                <a:gd name="connsiteX4" fmla="*/ 100611 w 1858543"/>
                <a:gd name="connsiteY4" fmla="*/ 1454660 h 2985688"/>
                <a:gd name="connsiteX5" fmla="*/ 100610 w 1858543"/>
                <a:gd name="connsiteY5" fmla="*/ 1454661 h 2985688"/>
                <a:gd name="connsiteX6" fmla="*/ 261964 w 1858543"/>
                <a:gd name="connsiteY6" fmla="*/ 1551234 h 2985688"/>
                <a:gd name="connsiteX7" fmla="*/ 434104 w 1858543"/>
                <a:gd name="connsiteY7" fmla="*/ 2236618 h 2985688"/>
                <a:gd name="connsiteX8" fmla="*/ 546293 w 1858543"/>
                <a:gd name="connsiteY8" fmla="*/ 1855559 h 2985688"/>
                <a:gd name="connsiteX9" fmla="*/ 550647 w 1858543"/>
                <a:gd name="connsiteY9" fmla="*/ 504186 h 2985688"/>
                <a:gd name="connsiteX10" fmla="*/ 680020 w 1858543"/>
                <a:gd name="connsiteY10" fmla="*/ 542275 h 2985688"/>
                <a:gd name="connsiteX11" fmla="*/ 680020 w 1858543"/>
                <a:gd name="connsiteY11" fmla="*/ 155501 h 2985688"/>
                <a:gd name="connsiteX12" fmla="*/ 835521 w 1858543"/>
                <a:gd name="connsiteY12" fmla="*/ 0 h 2985688"/>
                <a:gd name="connsiteX13" fmla="*/ 991022 w 1858543"/>
                <a:gd name="connsiteY13" fmla="*/ 155501 h 2985688"/>
                <a:gd name="connsiteX14" fmla="*/ 991022 w 1858543"/>
                <a:gd name="connsiteY14" fmla="*/ 633838 h 2985688"/>
                <a:gd name="connsiteX15" fmla="*/ 1296204 w 1858543"/>
                <a:gd name="connsiteY15" fmla="*/ 723687 h 2985688"/>
                <a:gd name="connsiteX16" fmla="*/ 1572746 w 1858543"/>
                <a:gd name="connsiteY16" fmla="*/ 317145 h 2985688"/>
                <a:gd name="connsiteX17" fmla="*/ 1790079 w 1858543"/>
                <a:gd name="connsiteY17" fmla="*/ 275783 h 2985688"/>
                <a:gd name="connsiteX18" fmla="*/ 1790078 w 1858543"/>
                <a:gd name="connsiteY18" fmla="*/ 275784 h 2985688"/>
                <a:gd name="connsiteX19" fmla="*/ 1831440 w 1858543"/>
                <a:gd name="connsiteY19" fmla="*/ 493117 h 2985688"/>
                <a:gd name="connsiteX20" fmla="*/ 1611462 w 1858543"/>
                <a:gd name="connsiteY20" fmla="*/ 816503 h 2985688"/>
                <a:gd name="connsiteX21" fmla="*/ 1715962 w 1858543"/>
                <a:gd name="connsiteY21" fmla="*/ 847268 h 2985688"/>
                <a:gd name="connsiteX22" fmla="*/ 1020841 w 1858543"/>
                <a:gd name="connsiteY22" fmla="*/ 1933139 h 2985688"/>
                <a:gd name="connsiteX23" fmla="*/ 911810 w 1858543"/>
                <a:gd name="connsiteY23" fmla="*/ 2303472 h 2985688"/>
                <a:gd name="connsiteX24" fmla="*/ 1332168 w 1858543"/>
                <a:gd name="connsiteY24" fmla="*/ 1860851 h 2985688"/>
                <a:gd name="connsiteX25" fmla="*/ 1516903 w 1858543"/>
                <a:gd name="connsiteY25" fmla="*/ 1856085 h 2985688"/>
                <a:gd name="connsiteX26" fmla="*/ 1516902 w 1858543"/>
                <a:gd name="connsiteY26" fmla="*/ 1856086 h 2985688"/>
                <a:gd name="connsiteX27" fmla="*/ 1521668 w 1858543"/>
                <a:gd name="connsiteY27" fmla="*/ 2040822 h 2985688"/>
                <a:gd name="connsiteX28" fmla="*/ 740070 w 1858543"/>
                <a:gd name="connsiteY28" fmla="*/ 2863814 h 2985688"/>
                <a:gd name="connsiteX29" fmla="*/ 717166 w 1858543"/>
                <a:gd name="connsiteY29" fmla="*/ 2898222 h 2985688"/>
                <a:gd name="connsiteX30" fmla="*/ 684620 w 1858543"/>
                <a:gd name="connsiteY30" fmla="*/ 2930884 h 2985688"/>
                <a:gd name="connsiteX31" fmla="*/ 649483 w 1858543"/>
                <a:gd name="connsiteY31" fmla="*/ 2954647 h 2985688"/>
                <a:gd name="connsiteX32" fmla="*/ 635013 w 1858543"/>
                <a:gd name="connsiteY32" fmla="*/ 2965904 h 2985688"/>
                <a:gd name="connsiteX33" fmla="*/ 599538 w 1858543"/>
                <a:gd name="connsiteY33" fmla="*/ 2979382 h 2985688"/>
                <a:gd name="connsiteX34" fmla="*/ 579144 w 1858543"/>
                <a:gd name="connsiteY34" fmla="*/ 2977937 h 2985688"/>
                <a:gd name="connsiteX35" fmla="*/ 559518 w 1858543"/>
                <a:gd name="connsiteY35" fmla="*/ 2984156 h 2985688"/>
                <a:gd name="connsiteX36" fmla="*/ 465141 w 1858543"/>
                <a:gd name="connsiteY36" fmla="*/ 2975914 h 298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8543" h="2985688">
                  <a:moveTo>
                    <a:pt x="465141" y="2975914"/>
                  </a:moveTo>
                  <a:cubicBezTo>
                    <a:pt x="386144" y="2952657"/>
                    <a:pt x="328280" y="2892127"/>
                    <a:pt x="305075" y="2819142"/>
                  </a:cubicBezTo>
                  <a:lnTo>
                    <a:pt x="298499" y="2788432"/>
                  </a:lnTo>
                  <a:lnTo>
                    <a:pt x="4037" y="1616013"/>
                  </a:lnTo>
                  <a:cubicBezTo>
                    <a:pt x="-13852" y="1544788"/>
                    <a:pt x="29386" y="1472549"/>
                    <a:pt x="100611" y="1454660"/>
                  </a:cubicBezTo>
                  <a:lnTo>
                    <a:pt x="100610" y="1454661"/>
                  </a:lnTo>
                  <a:cubicBezTo>
                    <a:pt x="171835" y="1436772"/>
                    <a:pt x="244075" y="1480009"/>
                    <a:pt x="261964" y="1551234"/>
                  </a:cubicBezTo>
                  <a:lnTo>
                    <a:pt x="434104" y="2236618"/>
                  </a:lnTo>
                  <a:lnTo>
                    <a:pt x="546293" y="1855559"/>
                  </a:lnTo>
                  <a:lnTo>
                    <a:pt x="550647" y="504186"/>
                  </a:lnTo>
                  <a:lnTo>
                    <a:pt x="680020" y="542275"/>
                  </a:lnTo>
                  <a:lnTo>
                    <a:pt x="680020" y="155501"/>
                  </a:lnTo>
                  <a:cubicBezTo>
                    <a:pt x="680020" y="69620"/>
                    <a:pt x="749640" y="0"/>
                    <a:pt x="835521" y="0"/>
                  </a:cubicBezTo>
                  <a:cubicBezTo>
                    <a:pt x="921402" y="0"/>
                    <a:pt x="991022" y="69620"/>
                    <a:pt x="991022" y="155501"/>
                  </a:cubicBezTo>
                  <a:lnTo>
                    <a:pt x="991022" y="633838"/>
                  </a:lnTo>
                  <a:lnTo>
                    <a:pt x="1296204" y="723687"/>
                  </a:lnTo>
                  <a:lnTo>
                    <a:pt x="1572746" y="317145"/>
                  </a:lnTo>
                  <a:cubicBezTo>
                    <a:pt x="1621340" y="245708"/>
                    <a:pt x="1718643" y="227190"/>
                    <a:pt x="1790079" y="275783"/>
                  </a:cubicBezTo>
                  <a:lnTo>
                    <a:pt x="1790078" y="275784"/>
                  </a:lnTo>
                  <a:cubicBezTo>
                    <a:pt x="1861514" y="324377"/>
                    <a:pt x="1880033" y="421680"/>
                    <a:pt x="1831440" y="493117"/>
                  </a:cubicBezTo>
                  <a:lnTo>
                    <a:pt x="1611462" y="816503"/>
                  </a:lnTo>
                  <a:lnTo>
                    <a:pt x="1715962" y="847268"/>
                  </a:lnTo>
                  <a:lnTo>
                    <a:pt x="1020841" y="1933139"/>
                  </a:lnTo>
                  <a:lnTo>
                    <a:pt x="911810" y="2303472"/>
                  </a:lnTo>
                  <a:lnTo>
                    <a:pt x="1332168" y="1860851"/>
                  </a:lnTo>
                  <a:cubicBezTo>
                    <a:pt x="1381865" y="1808522"/>
                    <a:pt x="1464574" y="1806387"/>
                    <a:pt x="1516903" y="1856085"/>
                  </a:cubicBezTo>
                  <a:lnTo>
                    <a:pt x="1516902" y="1856086"/>
                  </a:lnTo>
                  <a:cubicBezTo>
                    <a:pt x="1569231" y="1905784"/>
                    <a:pt x="1571366" y="1988492"/>
                    <a:pt x="1521668" y="2040822"/>
                  </a:cubicBezTo>
                  <a:lnTo>
                    <a:pt x="740070" y="2863814"/>
                  </a:lnTo>
                  <a:lnTo>
                    <a:pt x="717166" y="2898222"/>
                  </a:lnTo>
                  <a:cubicBezTo>
                    <a:pt x="707345" y="2910207"/>
                    <a:pt x="696430" y="2921131"/>
                    <a:pt x="684620" y="2930884"/>
                  </a:cubicBezTo>
                  <a:lnTo>
                    <a:pt x="649483" y="2954647"/>
                  </a:lnTo>
                  <a:lnTo>
                    <a:pt x="635013" y="2965904"/>
                  </a:lnTo>
                  <a:cubicBezTo>
                    <a:pt x="623791" y="2972175"/>
                    <a:pt x="611827" y="2976672"/>
                    <a:pt x="599538" y="2979382"/>
                  </a:cubicBezTo>
                  <a:lnTo>
                    <a:pt x="579144" y="2977937"/>
                  </a:lnTo>
                  <a:lnTo>
                    <a:pt x="559518" y="2984156"/>
                  </a:lnTo>
                  <a:cubicBezTo>
                    <a:pt x="528728" y="2987676"/>
                    <a:pt x="496740" y="2985217"/>
                    <a:pt x="465141" y="29759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Oval 45">
              <a:extLst>
                <a:ext uri="{FF2B5EF4-FFF2-40B4-BE49-F238E27FC236}">
                  <a16:creationId xmlns:a16="http://schemas.microsoft.com/office/drawing/2014/main" id="{80F4DB42-7358-074B-73D5-12B014F088C7}"/>
                </a:ext>
              </a:extLst>
            </p:cNvPr>
            <p:cNvSpPr/>
            <p:nvPr/>
          </p:nvSpPr>
          <p:spPr>
            <a:xfrm>
              <a:off x="2533764" y="1056767"/>
              <a:ext cx="815269" cy="8153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A9C74834-39AE-5BAF-DD19-7FC63479154A}"/>
              </a:ext>
            </a:extLst>
          </p:cNvPr>
          <p:cNvGrpSpPr/>
          <p:nvPr/>
        </p:nvGrpSpPr>
        <p:grpSpPr>
          <a:xfrm>
            <a:off x="8708675" y="2713050"/>
            <a:ext cx="1376666" cy="2809742"/>
            <a:chOff x="288648" y="1045622"/>
            <a:chExt cx="1903857" cy="3885726"/>
          </a:xfrm>
          <a:solidFill>
            <a:schemeClr val="accent1">
              <a:lumMod val="40000"/>
              <a:lumOff val="60000"/>
            </a:schemeClr>
          </a:solidFill>
        </p:grpSpPr>
        <p:sp>
          <p:nvSpPr>
            <p:cNvPr id="48" name="Freeform: Shape 47">
              <a:extLst>
                <a:ext uri="{FF2B5EF4-FFF2-40B4-BE49-F238E27FC236}">
                  <a16:creationId xmlns:a16="http://schemas.microsoft.com/office/drawing/2014/main" id="{466AFC66-6971-C6B7-26F0-03C59EF230DA}"/>
                </a:ext>
              </a:extLst>
            </p:cNvPr>
            <p:cNvSpPr/>
            <p:nvPr/>
          </p:nvSpPr>
          <p:spPr>
            <a:xfrm rot="9815699">
              <a:off x="288648" y="1984237"/>
              <a:ext cx="1903857" cy="2947111"/>
            </a:xfrm>
            <a:custGeom>
              <a:avLst/>
              <a:gdLst>
                <a:gd name="connsiteX0" fmla="*/ 475322 w 1903857"/>
                <a:gd name="connsiteY0" fmla="*/ 2936059 h 2947111"/>
                <a:gd name="connsiteX1" fmla="*/ 283420 w 1903857"/>
                <a:gd name="connsiteY1" fmla="*/ 2707820 h 2947111"/>
                <a:gd name="connsiteX2" fmla="*/ 283091 w 1903857"/>
                <a:gd name="connsiteY2" fmla="*/ 2685431 h 2947111"/>
                <a:gd name="connsiteX3" fmla="*/ 4001 w 1903857"/>
                <a:gd name="connsiteY3" fmla="*/ 1574214 h 2947111"/>
                <a:gd name="connsiteX4" fmla="*/ 99739 w 1903857"/>
                <a:gd name="connsiteY4" fmla="*/ 1414256 h 2947111"/>
                <a:gd name="connsiteX5" fmla="*/ 99738 w 1903857"/>
                <a:gd name="connsiteY5" fmla="*/ 1414258 h 2947111"/>
                <a:gd name="connsiteX6" fmla="*/ 259695 w 1903857"/>
                <a:gd name="connsiteY6" fmla="*/ 1509996 h 2947111"/>
                <a:gd name="connsiteX7" fmla="*/ 422792 w 1903857"/>
                <a:gd name="connsiteY7" fmla="*/ 2159372 h 2947111"/>
                <a:gd name="connsiteX8" fmla="*/ 650096 w 1903857"/>
                <a:gd name="connsiteY8" fmla="*/ 1387308 h 2947111"/>
                <a:gd name="connsiteX9" fmla="*/ 670707 w 1903857"/>
                <a:gd name="connsiteY9" fmla="*/ 1336705 h 2947111"/>
                <a:gd name="connsiteX10" fmla="*/ 699164 w 1903857"/>
                <a:gd name="connsiteY10" fmla="*/ 1293957 h 2947111"/>
                <a:gd name="connsiteX11" fmla="*/ 687425 w 1903857"/>
                <a:gd name="connsiteY11" fmla="*/ 1276547 h 2947111"/>
                <a:gd name="connsiteX12" fmla="*/ 675311 w 1903857"/>
                <a:gd name="connsiteY12" fmla="*/ 1216543 h 2947111"/>
                <a:gd name="connsiteX13" fmla="*/ 675311 w 1903857"/>
                <a:gd name="connsiteY13" fmla="*/ 154155 h 2947111"/>
                <a:gd name="connsiteX14" fmla="*/ 829466 w 1903857"/>
                <a:gd name="connsiteY14" fmla="*/ 0 h 2947111"/>
                <a:gd name="connsiteX15" fmla="*/ 983621 w 1903857"/>
                <a:gd name="connsiteY15" fmla="*/ 154155 h 2947111"/>
                <a:gd name="connsiteX16" fmla="*/ 983621 w 1903857"/>
                <a:gd name="connsiteY16" fmla="*/ 1204600 h 2947111"/>
                <a:gd name="connsiteX17" fmla="*/ 985046 w 1903857"/>
                <a:gd name="connsiteY17" fmla="*/ 1204725 h 2947111"/>
                <a:gd name="connsiteX18" fmla="*/ 985045 w 1903857"/>
                <a:gd name="connsiteY18" fmla="*/ 1204726 h 2947111"/>
                <a:gd name="connsiteX19" fmla="*/ 1002144 w 1903857"/>
                <a:gd name="connsiteY19" fmla="*/ 1213749 h 2947111"/>
                <a:gd name="connsiteX20" fmla="*/ 1620535 w 1903857"/>
                <a:gd name="connsiteY20" fmla="*/ 304661 h 2947111"/>
                <a:gd name="connsiteX21" fmla="*/ 1835987 w 1903857"/>
                <a:gd name="connsiteY21" fmla="*/ 263658 h 2947111"/>
                <a:gd name="connsiteX22" fmla="*/ 1835985 w 1903857"/>
                <a:gd name="connsiteY22" fmla="*/ 263658 h 2947111"/>
                <a:gd name="connsiteX23" fmla="*/ 1876989 w 1903857"/>
                <a:gd name="connsiteY23" fmla="*/ 479110 h 2947111"/>
                <a:gd name="connsiteX24" fmla="*/ 1225787 w 1903857"/>
                <a:gd name="connsiteY24" fmla="*/ 1436435 h 2947111"/>
                <a:gd name="connsiteX25" fmla="*/ 1181759 w 1903857"/>
                <a:gd name="connsiteY25" fmla="*/ 1479492 h 2947111"/>
                <a:gd name="connsiteX26" fmla="*/ 1177653 w 1903857"/>
                <a:gd name="connsiteY26" fmla="*/ 1481133 h 2947111"/>
                <a:gd name="connsiteX27" fmla="*/ 1177724 w 1903857"/>
                <a:gd name="connsiteY27" fmla="*/ 1485979 h 2947111"/>
                <a:gd name="connsiteX28" fmla="*/ 1167628 w 1903857"/>
                <a:gd name="connsiteY28" fmla="*/ 1539677 h 2947111"/>
                <a:gd name="connsiteX29" fmla="*/ 958194 w 1903857"/>
                <a:gd name="connsiteY29" fmla="*/ 2251037 h 2947111"/>
                <a:gd name="connsiteX30" fmla="*/ 1394950 w 1903857"/>
                <a:gd name="connsiteY30" fmla="*/ 1791151 h 2947111"/>
                <a:gd name="connsiteX31" fmla="*/ 1578086 w 1903857"/>
                <a:gd name="connsiteY31" fmla="*/ 1786426 h 2947111"/>
                <a:gd name="connsiteX32" fmla="*/ 1582811 w 1903857"/>
                <a:gd name="connsiteY32" fmla="*/ 1969563 h 2947111"/>
                <a:gd name="connsiteX33" fmla="*/ 788236 w 1903857"/>
                <a:gd name="connsiteY33" fmla="*/ 2806218 h 2947111"/>
                <a:gd name="connsiteX34" fmla="*/ 760282 w 1903857"/>
                <a:gd name="connsiteY34" fmla="*/ 2848214 h 2947111"/>
                <a:gd name="connsiteX35" fmla="*/ 475322 w 1903857"/>
                <a:gd name="connsiteY35" fmla="*/ 2936059 h 294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03857" h="2947111">
                  <a:moveTo>
                    <a:pt x="475322" y="2936059"/>
                  </a:moveTo>
                  <a:cubicBezTo>
                    <a:pt x="368136" y="2904503"/>
                    <a:pt x="295360" y="2812261"/>
                    <a:pt x="283420" y="2707820"/>
                  </a:cubicBezTo>
                  <a:lnTo>
                    <a:pt x="283091" y="2685431"/>
                  </a:lnTo>
                  <a:lnTo>
                    <a:pt x="4001" y="1574214"/>
                  </a:lnTo>
                  <a:cubicBezTo>
                    <a:pt x="-13733" y="1503606"/>
                    <a:pt x="29131" y="1431990"/>
                    <a:pt x="99739" y="1414256"/>
                  </a:cubicBezTo>
                  <a:lnTo>
                    <a:pt x="99738" y="1414258"/>
                  </a:lnTo>
                  <a:cubicBezTo>
                    <a:pt x="170346" y="1396524"/>
                    <a:pt x="241961" y="1439388"/>
                    <a:pt x="259695" y="1509996"/>
                  </a:cubicBezTo>
                  <a:lnTo>
                    <a:pt x="422792" y="2159372"/>
                  </a:lnTo>
                  <a:lnTo>
                    <a:pt x="650096" y="1387308"/>
                  </a:lnTo>
                  <a:cubicBezTo>
                    <a:pt x="655356" y="1369444"/>
                    <a:pt x="662301" y="1352536"/>
                    <a:pt x="670707" y="1336705"/>
                  </a:cubicBezTo>
                  <a:lnTo>
                    <a:pt x="699164" y="1293957"/>
                  </a:lnTo>
                  <a:lnTo>
                    <a:pt x="687425" y="1276547"/>
                  </a:lnTo>
                  <a:cubicBezTo>
                    <a:pt x="679625" y="1258104"/>
                    <a:pt x="675311" y="1237827"/>
                    <a:pt x="675311" y="1216543"/>
                  </a:cubicBezTo>
                  <a:lnTo>
                    <a:pt x="675311" y="154155"/>
                  </a:lnTo>
                  <a:cubicBezTo>
                    <a:pt x="675311" y="69018"/>
                    <a:pt x="744329" y="0"/>
                    <a:pt x="829466" y="0"/>
                  </a:cubicBezTo>
                  <a:cubicBezTo>
                    <a:pt x="914603" y="0"/>
                    <a:pt x="983621" y="69018"/>
                    <a:pt x="983621" y="154155"/>
                  </a:cubicBezTo>
                  <a:lnTo>
                    <a:pt x="983621" y="1204600"/>
                  </a:lnTo>
                  <a:lnTo>
                    <a:pt x="985046" y="1204725"/>
                  </a:lnTo>
                  <a:lnTo>
                    <a:pt x="985045" y="1204726"/>
                  </a:lnTo>
                  <a:lnTo>
                    <a:pt x="1002144" y="1213749"/>
                  </a:lnTo>
                  <a:lnTo>
                    <a:pt x="1620535" y="304661"/>
                  </a:lnTo>
                  <a:cubicBezTo>
                    <a:pt x="1668707" y="233843"/>
                    <a:pt x="1765169" y="215486"/>
                    <a:pt x="1835987" y="263658"/>
                  </a:cubicBezTo>
                  <a:lnTo>
                    <a:pt x="1835985" y="263658"/>
                  </a:lnTo>
                  <a:cubicBezTo>
                    <a:pt x="1906803" y="311831"/>
                    <a:pt x="1925161" y="408292"/>
                    <a:pt x="1876989" y="479110"/>
                  </a:cubicBezTo>
                  <a:lnTo>
                    <a:pt x="1225787" y="1436435"/>
                  </a:lnTo>
                  <a:cubicBezTo>
                    <a:pt x="1213744" y="1454139"/>
                    <a:pt x="1198683" y="1468565"/>
                    <a:pt x="1181759" y="1479492"/>
                  </a:cubicBezTo>
                  <a:lnTo>
                    <a:pt x="1177653" y="1481133"/>
                  </a:lnTo>
                  <a:lnTo>
                    <a:pt x="1177724" y="1485979"/>
                  </a:lnTo>
                  <a:cubicBezTo>
                    <a:pt x="1176212" y="1503839"/>
                    <a:pt x="1172887" y="1521813"/>
                    <a:pt x="1167628" y="1539677"/>
                  </a:cubicBezTo>
                  <a:lnTo>
                    <a:pt x="958194" y="2251037"/>
                  </a:lnTo>
                  <a:lnTo>
                    <a:pt x="1394950" y="1791151"/>
                  </a:lnTo>
                  <a:cubicBezTo>
                    <a:pt x="1444217" y="1739274"/>
                    <a:pt x="1526210" y="1737159"/>
                    <a:pt x="1578086" y="1786426"/>
                  </a:cubicBezTo>
                  <a:cubicBezTo>
                    <a:pt x="1629962" y="1835694"/>
                    <a:pt x="1632077" y="1917686"/>
                    <a:pt x="1582811" y="1969563"/>
                  </a:cubicBezTo>
                  <a:lnTo>
                    <a:pt x="788236" y="2806218"/>
                  </a:lnTo>
                  <a:lnTo>
                    <a:pt x="760282" y="2848214"/>
                  </a:lnTo>
                  <a:cubicBezTo>
                    <a:pt x="693656" y="2929523"/>
                    <a:pt x="582505" y="2967616"/>
                    <a:pt x="475322" y="2936059"/>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Oval 48">
              <a:extLst>
                <a:ext uri="{FF2B5EF4-FFF2-40B4-BE49-F238E27FC236}">
                  <a16:creationId xmlns:a16="http://schemas.microsoft.com/office/drawing/2014/main" id="{07EF3CB5-F7F9-1FB6-E99F-A3C89DB1476F}"/>
                </a:ext>
              </a:extLst>
            </p:cNvPr>
            <p:cNvSpPr/>
            <p:nvPr/>
          </p:nvSpPr>
          <p:spPr>
            <a:xfrm>
              <a:off x="862223" y="104562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Arrow: Down 49">
            <a:extLst>
              <a:ext uri="{FF2B5EF4-FFF2-40B4-BE49-F238E27FC236}">
                <a16:creationId xmlns:a16="http://schemas.microsoft.com/office/drawing/2014/main" id="{DC74B896-A405-0A1F-D9A4-CAE3E4F6F1F4}"/>
              </a:ext>
            </a:extLst>
          </p:cNvPr>
          <p:cNvSpPr/>
          <p:nvPr/>
        </p:nvSpPr>
        <p:spPr>
          <a:xfrm rot="20020328">
            <a:off x="10128505" y="2003359"/>
            <a:ext cx="445770" cy="842059"/>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49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3.125E-6 -2.96296E-6 L 0.00026 -0.37407 " pathEditMode="relative" rAng="0" ptsTypes="AA">
                                      <p:cBhvr>
                                        <p:cTn id="18" dur="2000" fill="hold"/>
                                        <p:tgtEl>
                                          <p:spTgt spid="47"/>
                                        </p:tgtEl>
                                        <p:attrNameLst>
                                          <p:attrName>ppt_x</p:attrName>
                                          <p:attrName>ppt_y</p:attrName>
                                        </p:attrNameLst>
                                      </p:cBhvr>
                                      <p:rCtr x="13" y="-18704"/>
                                    </p:animMotion>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58A5B8-6407-4B8C-82A7-06DA8C0E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0712"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8:25</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corruption</a:t>
            </a:r>
          </a:p>
        </p:txBody>
      </p:sp>
      <p:sp>
        <p:nvSpPr>
          <p:cNvPr id="311" name="Rectangle 310"/>
          <p:cNvSpPr/>
          <p:nvPr/>
        </p:nvSpPr>
        <p:spPr>
          <a:xfrm>
            <a:off x="988829" y="990600"/>
            <a:ext cx="5421024" cy="2246769"/>
          </a:xfrm>
          <a:prstGeom prst="rect">
            <a:avLst/>
          </a:prstGeom>
        </p:spPr>
        <p:txBody>
          <a:bodyPr wrap="square">
            <a:spAutoFit/>
          </a:bodyPr>
          <a:lstStyle/>
          <a:p>
            <a:r>
              <a:rPr lang="en-US" sz="2000" dirty="0">
                <a:solidFill>
                  <a:schemeClr val="bg1"/>
                </a:solidFill>
              </a:rPr>
              <a:t>But behold, ye have rejected the truth, and rebelled against your holy God; and even at this time, instead of laying up for yourselves treasures in heaven, where nothing doth corrupt, and where nothing can come which is unclean, ye are heaping up for yourselves wrath against the day of judgment.</a:t>
            </a:r>
          </a:p>
        </p:txBody>
      </p:sp>
      <p:sp>
        <p:nvSpPr>
          <p:cNvPr id="312" name="TextBox 311"/>
          <p:cNvSpPr txBox="1"/>
          <p:nvPr/>
        </p:nvSpPr>
        <p:spPr>
          <a:xfrm>
            <a:off x="4816443" y="4479202"/>
            <a:ext cx="6916848" cy="1754326"/>
          </a:xfrm>
          <a:prstGeom prst="rect">
            <a:avLst/>
          </a:prstGeom>
          <a:noFill/>
        </p:spPr>
        <p:txBody>
          <a:bodyPr wrap="square" rtlCol="0">
            <a:spAutoFit/>
          </a:bodyPr>
          <a:lstStyle/>
          <a:p>
            <a:pPr fontAlgn="base"/>
            <a:r>
              <a:rPr lang="en-US" dirty="0">
                <a:solidFill>
                  <a:schemeClr val="bg1"/>
                </a:solidFill>
              </a:rPr>
              <a:t>“Lay not up for yourselves treasures upon earth, where moth and rust doth corrupt, and where thieves break through and steal:</a:t>
            </a:r>
          </a:p>
          <a:p>
            <a:pPr fontAlgn="base"/>
            <a:r>
              <a:rPr lang="en-US" dirty="0">
                <a:solidFill>
                  <a:schemeClr val="bg1"/>
                </a:solidFill>
              </a:rPr>
              <a:t>“But lay up for yourselves treasures in heaven, where neither moth nor rust doth corrupt, and where thieves do not break through nor steal:</a:t>
            </a:r>
          </a:p>
          <a:p>
            <a:pPr fontAlgn="base"/>
            <a:r>
              <a:rPr lang="en-US" dirty="0">
                <a:solidFill>
                  <a:schemeClr val="bg1"/>
                </a:solidFill>
              </a:rPr>
              <a:t>“For where your treasure is, there will your heart be also.”</a:t>
            </a:r>
            <a:endParaRPr lang="en-US" baseline="30000" dirty="0">
              <a:solidFill>
                <a:schemeClr val="bg1"/>
              </a:solidFill>
            </a:endParaRPr>
          </a:p>
          <a:p>
            <a:pPr fontAlgn="base"/>
            <a:r>
              <a:rPr lang="en-US" dirty="0">
                <a:solidFill>
                  <a:schemeClr val="bg1"/>
                </a:solidFill>
              </a:rPr>
              <a:t>Matthew 6:19-21</a:t>
            </a:r>
          </a:p>
        </p:txBody>
      </p:sp>
      <p:pic>
        <p:nvPicPr>
          <p:cNvPr id="6" name="Picture 5">
            <a:extLst>
              <a:ext uri="{FF2B5EF4-FFF2-40B4-BE49-F238E27FC236}">
                <a16:creationId xmlns:a16="http://schemas.microsoft.com/office/drawing/2014/main" id="{599D889E-E9B4-4837-8D18-0381E9135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740" y="739178"/>
            <a:ext cx="3940521" cy="3082504"/>
          </a:xfrm>
          <a:prstGeom prst="rect">
            <a:avLst/>
          </a:prstGeom>
        </p:spPr>
      </p:pic>
      <p:grpSp>
        <p:nvGrpSpPr>
          <p:cNvPr id="3" name="Group 30">
            <a:extLst>
              <a:ext uri="{FF2B5EF4-FFF2-40B4-BE49-F238E27FC236}">
                <a16:creationId xmlns:a16="http://schemas.microsoft.com/office/drawing/2014/main" id="{E2C6DFEA-1D88-1B88-4885-5F38926D6CE6}"/>
              </a:ext>
            </a:extLst>
          </p:cNvPr>
          <p:cNvGrpSpPr/>
          <p:nvPr/>
        </p:nvGrpSpPr>
        <p:grpSpPr>
          <a:xfrm rot="14462609">
            <a:off x="578996" y="5504594"/>
            <a:ext cx="602040" cy="950635"/>
            <a:chOff x="3429000" y="2743200"/>
            <a:chExt cx="1447800" cy="2363802"/>
          </a:xfrm>
        </p:grpSpPr>
        <p:sp>
          <p:nvSpPr>
            <p:cNvPr id="4" name="Rounded Rectangle 7">
              <a:extLst>
                <a:ext uri="{FF2B5EF4-FFF2-40B4-BE49-F238E27FC236}">
                  <a16:creationId xmlns:a16="http://schemas.microsoft.com/office/drawing/2014/main" id="{1A32F2BB-4C45-0B7E-6FAC-E45408A0CF62}"/>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A0F1D45C-201D-F058-8BA5-950E77DF8771}"/>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5C999F1A-67CC-CF12-1FDD-7CC8DFF8288A}"/>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4873EC28-7F3D-1E3A-6D68-AF6701C67EE4}"/>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A120888-5E25-F6A1-4C43-E628D552C67E}"/>
              </a:ext>
            </a:extLst>
          </p:cNvPr>
          <p:cNvGrpSpPr/>
          <p:nvPr/>
        </p:nvGrpSpPr>
        <p:grpSpPr>
          <a:xfrm>
            <a:off x="3240899" y="3599550"/>
            <a:ext cx="1337513" cy="2873874"/>
            <a:chOff x="380464" y="378001"/>
            <a:chExt cx="2940416" cy="6317984"/>
          </a:xfrm>
        </p:grpSpPr>
        <p:sp>
          <p:nvSpPr>
            <p:cNvPr id="17" name="Cloud 16">
              <a:extLst>
                <a:ext uri="{FF2B5EF4-FFF2-40B4-BE49-F238E27FC236}">
                  <a16:creationId xmlns:a16="http://schemas.microsoft.com/office/drawing/2014/main" id="{A7F4BBBF-633B-5DFA-379D-A44DB6B8AC7F}"/>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47">
              <a:extLst>
                <a:ext uri="{FF2B5EF4-FFF2-40B4-BE49-F238E27FC236}">
                  <a16:creationId xmlns:a16="http://schemas.microsoft.com/office/drawing/2014/main" id="{C2C3E5F3-FCC2-291C-7230-B8D846A895A8}"/>
                </a:ext>
              </a:extLst>
            </p:cNvPr>
            <p:cNvGrpSpPr/>
            <p:nvPr/>
          </p:nvGrpSpPr>
          <p:grpSpPr>
            <a:xfrm rot="2613352">
              <a:off x="986283" y="5708442"/>
              <a:ext cx="849646" cy="987543"/>
              <a:chOff x="6106804" y="4039302"/>
              <a:chExt cx="666047" cy="774146"/>
            </a:xfrm>
          </p:grpSpPr>
          <p:sp>
            <p:nvSpPr>
              <p:cNvPr id="63" name="Oval 62">
                <a:extLst>
                  <a:ext uri="{FF2B5EF4-FFF2-40B4-BE49-F238E27FC236}">
                    <a16:creationId xmlns:a16="http://schemas.microsoft.com/office/drawing/2014/main" id="{DD33D87D-F93C-B003-91B7-838DF52A6E3C}"/>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69DB6C09-44D5-5652-0540-39CD83DE108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A6138FB8-D837-FDC0-4907-E27B2D02A23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6">
              <a:extLst>
                <a:ext uri="{FF2B5EF4-FFF2-40B4-BE49-F238E27FC236}">
                  <a16:creationId xmlns:a16="http://schemas.microsoft.com/office/drawing/2014/main" id="{E081F8B6-B433-F441-AE28-85A3F0ACAE6E}"/>
                </a:ext>
              </a:extLst>
            </p:cNvPr>
            <p:cNvGrpSpPr/>
            <p:nvPr/>
          </p:nvGrpSpPr>
          <p:grpSpPr>
            <a:xfrm>
              <a:off x="1900966" y="5705254"/>
              <a:ext cx="849646" cy="987543"/>
              <a:chOff x="6106804" y="4039302"/>
              <a:chExt cx="666047" cy="774146"/>
            </a:xfrm>
          </p:grpSpPr>
          <p:sp>
            <p:nvSpPr>
              <p:cNvPr id="60" name="Oval 43">
                <a:extLst>
                  <a:ext uri="{FF2B5EF4-FFF2-40B4-BE49-F238E27FC236}">
                    <a16:creationId xmlns:a16="http://schemas.microsoft.com/office/drawing/2014/main" id="{88A95F50-1300-5568-7409-C47F235A0189}"/>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44">
                <a:extLst>
                  <a:ext uri="{FF2B5EF4-FFF2-40B4-BE49-F238E27FC236}">
                    <a16:creationId xmlns:a16="http://schemas.microsoft.com/office/drawing/2014/main" id="{46974C22-3463-F9F9-5C13-68B3ED17ECB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45">
                <a:extLst>
                  <a:ext uri="{FF2B5EF4-FFF2-40B4-BE49-F238E27FC236}">
                    <a16:creationId xmlns:a16="http://schemas.microsoft.com/office/drawing/2014/main" id="{8BEC8C4B-4876-FE4A-D5DA-D8E45D539241}"/>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616AF8F8-484C-18E2-DBFF-F92C323CB15D}"/>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5CD69BF-504C-BAFC-C99B-653366187F6B}"/>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B1570C0C-14B9-9FA8-D3B5-D5632320C7BD}"/>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B01E10E7-BE46-AC77-A51B-91B7B823D300}"/>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BC459EF7-9FC8-399D-003F-E48C76FBED6A}"/>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245148B1-0BF5-B431-7CBC-1D3BCABB6958}"/>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ACCC0B9E-9DA0-691C-AD12-6303600C736C}"/>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F4AE397B-08A7-B6F8-44F2-9761D7AAB647}"/>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4">
              <a:extLst>
                <a:ext uri="{FF2B5EF4-FFF2-40B4-BE49-F238E27FC236}">
                  <a16:creationId xmlns:a16="http://schemas.microsoft.com/office/drawing/2014/main" id="{3939D1CB-5F6B-E74B-8010-345DC50CC365}"/>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6">
              <a:extLst>
                <a:ext uri="{FF2B5EF4-FFF2-40B4-BE49-F238E27FC236}">
                  <a16:creationId xmlns:a16="http://schemas.microsoft.com/office/drawing/2014/main" id="{26155B28-A28B-BA28-6E3D-97B3E172C6B1}"/>
                </a:ext>
              </a:extLst>
            </p:cNvPr>
            <p:cNvGrpSpPr/>
            <p:nvPr/>
          </p:nvGrpSpPr>
          <p:grpSpPr>
            <a:xfrm rot="4901522">
              <a:off x="1055947" y="3502862"/>
              <a:ext cx="2818778" cy="668978"/>
              <a:chOff x="5029200" y="1371600"/>
              <a:chExt cx="6791793" cy="1933731"/>
            </a:xfrm>
          </p:grpSpPr>
          <p:grpSp>
            <p:nvGrpSpPr>
              <p:cNvPr id="48" name="Group 16">
                <a:extLst>
                  <a:ext uri="{FF2B5EF4-FFF2-40B4-BE49-F238E27FC236}">
                    <a16:creationId xmlns:a16="http://schemas.microsoft.com/office/drawing/2014/main" id="{135633E3-AFC2-166D-A46B-0D57818F390A}"/>
                  </a:ext>
                </a:extLst>
              </p:cNvPr>
              <p:cNvGrpSpPr/>
              <p:nvPr/>
            </p:nvGrpSpPr>
            <p:grpSpPr>
              <a:xfrm>
                <a:off x="5029200" y="1371600"/>
                <a:ext cx="1752600" cy="1905000"/>
                <a:chOff x="5029200" y="1371600"/>
                <a:chExt cx="1752600" cy="1905000"/>
              </a:xfrm>
            </p:grpSpPr>
            <p:sp>
              <p:nvSpPr>
                <p:cNvPr id="58" name="4-Point Star 14">
                  <a:extLst>
                    <a:ext uri="{FF2B5EF4-FFF2-40B4-BE49-F238E27FC236}">
                      <a16:creationId xmlns:a16="http://schemas.microsoft.com/office/drawing/2014/main" id="{80DA06C0-53D9-F1A0-85F4-1F6E9480E7D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4-Point Star 15">
                  <a:extLst>
                    <a:ext uri="{FF2B5EF4-FFF2-40B4-BE49-F238E27FC236}">
                      <a16:creationId xmlns:a16="http://schemas.microsoft.com/office/drawing/2014/main" id="{A1BBFA07-DA3A-46AD-8F28-B961AD22540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17">
                <a:extLst>
                  <a:ext uri="{FF2B5EF4-FFF2-40B4-BE49-F238E27FC236}">
                    <a16:creationId xmlns:a16="http://schemas.microsoft.com/office/drawing/2014/main" id="{7A457791-9C48-1B9E-A257-FA6389E83230}"/>
                  </a:ext>
                </a:extLst>
              </p:cNvPr>
              <p:cNvGrpSpPr/>
              <p:nvPr/>
            </p:nvGrpSpPr>
            <p:grpSpPr>
              <a:xfrm>
                <a:off x="6713095" y="1400331"/>
                <a:ext cx="1752600" cy="1905000"/>
                <a:chOff x="5029200" y="1371600"/>
                <a:chExt cx="1752600" cy="1905000"/>
              </a:xfrm>
            </p:grpSpPr>
            <p:sp>
              <p:nvSpPr>
                <p:cNvPr id="56" name="4-Point Star 205">
                  <a:extLst>
                    <a:ext uri="{FF2B5EF4-FFF2-40B4-BE49-F238E27FC236}">
                      <a16:creationId xmlns:a16="http://schemas.microsoft.com/office/drawing/2014/main" id="{02AF3679-6C35-C23A-490D-7018BF6F8AB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4-Point Star 206">
                  <a:extLst>
                    <a:ext uri="{FF2B5EF4-FFF2-40B4-BE49-F238E27FC236}">
                      <a16:creationId xmlns:a16="http://schemas.microsoft.com/office/drawing/2014/main" id="{B445A659-11E7-3018-0482-4F46AA2C21D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20">
                <a:extLst>
                  <a:ext uri="{FF2B5EF4-FFF2-40B4-BE49-F238E27FC236}">
                    <a16:creationId xmlns:a16="http://schemas.microsoft.com/office/drawing/2014/main" id="{F926391C-66CB-61FE-BB4A-A52E28A46F76}"/>
                  </a:ext>
                </a:extLst>
              </p:cNvPr>
              <p:cNvGrpSpPr/>
              <p:nvPr/>
            </p:nvGrpSpPr>
            <p:grpSpPr>
              <a:xfrm>
                <a:off x="8404486" y="1389088"/>
                <a:ext cx="1752600" cy="1905000"/>
                <a:chOff x="5029200" y="1371600"/>
                <a:chExt cx="1752600" cy="1905000"/>
              </a:xfrm>
            </p:grpSpPr>
            <p:sp>
              <p:nvSpPr>
                <p:cNvPr id="54" name="4-Point Star 203">
                  <a:extLst>
                    <a:ext uri="{FF2B5EF4-FFF2-40B4-BE49-F238E27FC236}">
                      <a16:creationId xmlns:a16="http://schemas.microsoft.com/office/drawing/2014/main" id="{9F11FDBB-E013-86A0-7C12-F799EC6574B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4-Point Star 204">
                  <a:extLst>
                    <a:ext uri="{FF2B5EF4-FFF2-40B4-BE49-F238E27FC236}">
                      <a16:creationId xmlns:a16="http://schemas.microsoft.com/office/drawing/2014/main" id="{89633058-FC19-3E02-FB87-18BB46C2D92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3">
                <a:extLst>
                  <a:ext uri="{FF2B5EF4-FFF2-40B4-BE49-F238E27FC236}">
                    <a16:creationId xmlns:a16="http://schemas.microsoft.com/office/drawing/2014/main" id="{2E72D68A-6ECA-251E-A912-5A7AF04ED220}"/>
                  </a:ext>
                </a:extLst>
              </p:cNvPr>
              <p:cNvGrpSpPr/>
              <p:nvPr/>
            </p:nvGrpSpPr>
            <p:grpSpPr>
              <a:xfrm>
                <a:off x="10068393" y="1389089"/>
                <a:ext cx="1752600" cy="1905000"/>
                <a:chOff x="5029200" y="1371600"/>
                <a:chExt cx="1752600" cy="1905000"/>
              </a:xfrm>
            </p:grpSpPr>
            <p:sp>
              <p:nvSpPr>
                <p:cNvPr id="52" name="4-Point Star 24">
                  <a:extLst>
                    <a:ext uri="{FF2B5EF4-FFF2-40B4-BE49-F238E27FC236}">
                      <a16:creationId xmlns:a16="http://schemas.microsoft.com/office/drawing/2014/main" id="{B594939A-53BC-9E09-591A-6E2DADBF7C7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4-Point Star 25">
                  <a:extLst>
                    <a:ext uri="{FF2B5EF4-FFF2-40B4-BE49-F238E27FC236}">
                      <a16:creationId xmlns:a16="http://schemas.microsoft.com/office/drawing/2014/main" id="{740F90DD-2496-157D-7DF4-47AFBC1BBCB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7">
              <a:extLst>
                <a:ext uri="{FF2B5EF4-FFF2-40B4-BE49-F238E27FC236}">
                  <a16:creationId xmlns:a16="http://schemas.microsoft.com/office/drawing/2014/main" id="{5A68A2AD-0C2E-82E1-6146-1D5FB93A6B16}"/>
                </a:ext>
              </a:extLst>
            </p:cNvPr>
            <p:cNvGrpSpPr/>
            <p:nvPr/>
          </p:nvGrpSpPr>
          <p:grpSpPr>
            <a:xfrm rot="5740360">
              <a:off x="-2808" y="3534746"/>
              <a:ext cx="2818778" cy="668978"/>
              <a:chOff x="5029200" y="1371600"/>
              <a:chExt cx="6791793" cy="1933731"/>
            </a:xfrm>
          </p:grpSpPr>
          <p:grpSp>
            <p:nvGrpSpPr>
              <p:cNvPr id="36" name="Group 16">
                <a:extLst>
                  <a:ext uri="{FF2B5EF4-FFF2-40B4-BE49-F238E27FC236}">
                    <a16:creationId xmlns:a16="http://schemas.microsoft.com/office/drawing/2014/main" id="{9A10ABCE-D458-AACA-919B-0121A2C8AF3C}"/>
                  </a:ext>
                </a:extLst>
              </p:cNvPr>
              <p:cNvGrpSpPr/>
              <p:nvPr/>
            </p:nvGrpSpPr>
            <p:grpSpPr>
              <a:xfrm>
                <a:off x="5029200" y="1371600"/>
                <a:ext cx="1752600" cy="1905000"/>
                <a:chOff x="5029200" y="1371600"/>
                <a:chExt cx="1752600" cy="1905000"/>
              </a:xfrm>
            </p:grpSpPr>
            <p:sp>
              <p:nvSpPr>
                <p:cNvPr id="46" name="4-Point Star 195">
                  <a:extLst>
                    <a:ext uri="{FF2B5EF4-FFF2-40B4-BE49-F238E27FC236}">
                      <a16:creationId xmlns:a16="http://schemas.microsoft.com/office/drawing/2014/main" id="{78B7BC82-9E0D-436A-3AA7-742D9BD73B7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196">
                  <a:extLst>
                    <a:ext uri="{FF2B5EF4-FFF2-40B4-BE49-F238E27FC236}">
                      <a16:creationId xmlns:a16="http://schemas.microsoft.com/office/drawing/2014/main" id="{D76C6E65-AEC6-67A3-70DB-18E8DA4782D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17">
                <a:extLst>
                  <a:ext uri="{FF2B5EF4-FFF2-40B4-BE49-F238E27FC236}">
                    <a16:creationId xmlns:a16="http://schemas.microsoft.com/office/drawing/2014/main" id="{804BE579-F97B-4C12-69FF-24581257C34D}"/>
                  </a:ext>
                </a:extLst>
              </p:cNvPr>
              <p:cNvGrpSpPr/>
              <p:nvPr/>
            </p:nvGrpSpPr>
            <p:grpSpPr>
              <a:xfrm>
                <a:off x="6713095" y="1400331"/>
                <a:ext cx="1752600" cy="1905000"/>
                <a:chOff x="5029200" y="1371600"/>
                <a:chExt cx="1752600" cy="1905000"/>
              </a:xfrm>
            </p:grpSpPr>
            <p:sp>
              <p:nvSpPr>
                <p:cNvPr id="44" name="4-Point Star 193">
                  <a:extLst>
                    <a:ext uri="{FF2B5EF4-FFF2-40B4-BE49-F238E27FC236}">
                      <a16:creationId xmlns:a16="http://schemas.microsoft.com/office/drawing/2014/main" id="{57C2132E-D509-2E1F-1C03-71D7121E80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194">
                  <a:extLst>
                    <a:ext uri="{FF2B5EF4-FFF2-40B4-BE49-F238E27FC236}">
                      <a16:creationId xmlns:a16="http://schemas.microsoft.com/office/drawing/2014/main" id="{05F23641-BCE9-05E4-6A02-2B519E9C9DF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0">
                <a:extLst>
                  <a:ext uri="{FF2B5EF4-FFF2-40B4-BE49-F238E27FC236}">
                    <a16:creationId xmlns:a16="http://schemas.microsoft.com/office/drawing/2014/main" id="{2259E226-B60C-E71B-BDAF-4B2649245744}"/>
                  </a:ext>
                </a:extLst>
              </p:cNvPr>
              <p:cNvGrpSpPr/>
              <p:nvPr/>
            </p:nvGrpSpPr>
            <p:grpSpPr>
              <a:xfrm>
                <a:off x="8404486" y="1389088"/>
                <a:ext cx="1752600" cy="1905000"/>
                <a:chOff x="5029200" y="1371600"/>
                <a:chExt cx="1752600" cy="1905000"/>
              </a:xfrm>
            </p:grpSpPr>
            <p:sp>
              <p:nvSpPr>
                <p:cNvPr id="42" name="4-Point Star 191">
                  <a:extLst>
                    <a:ext uri="{FF2B5EF4-FFF2-40B4-BE49-F238E27FC236}">
                      <a16:creationId xmlns:a16="http://schemas.microsoft.com/office/drawing/2014/main" id="{7703FD19-ACE8-7437-A5C7-47AC7D79CAC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Point Star 192">
                  <a:extLst>
                    <a:ext uri="{FF2B5EF4-FFF2-40B4-BE49-F238E27FC236}">
                      <a16:creationId xmlns:a16="http://schemas.microsoft.com/office/drawing/2014/main" id="{1552A9C2-EF26-2BDA-5694-25D649018C0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3">
                <a:extLst>
                  <a:ext uri="{FF2B5EF4-FFF2-40B4-BE49-F238E27FC236}">
                    <a16:creationId xmlns:a16="http://schemas.microsoft.com/office/drawing/2014/main" id="{D34630EE-F9EA-DB08-442C-0A1A35ED17C3}"/>
                  </a:ext>
                </a:extLst>
              </p:cNvPr>
              <p:cNvGrpSpPr/>
              <p:nvPr/>
            </p:nvGrpSpPr>
            <p:grpSpPr>
              <a:xfrm>
                <a:off x="10068393" y="1389089"/>
                <a:ext cx="1752600" cy="1905000"/>
                <a:chOff x="5029200" y="1371600"/>
                <a:chExt cx="1752600" cy="1905000"/>
              </a:xfrm>
            </p:grpSpPr>
            <p:sp>
              <p:nvSpPr>
                <p:cNvPr id="40" name="4-Point Star 27">
                  <a:extLst>
                    <a:ext uri="{FF2B5EF4-FFF2-40B4-BE49-F238E27FC236}">
                      <a16:creationId xmlns:a16="http://schemas.microsoft.com/office/drawing/2014/main" id="{DC860BF9-7496-A0A5-7924-0AD83F7C924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Point Star 190">
                  <a:extLst>
                    <a:ext uri="{FF2B5EF4-FFF2-40B4-BE49-F238E27FC236}">
                      <a16:creationId xmlns:a16="http://schemas.microsoft.com/office/drawing/2014/main" id="{31E54872-7E82-372B-A4B0-20665E37AAD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Rounded Rectangle 178">
              <a:extLst>
                <a:ext uri="{FF2B5EF4-FFF2-40B4-BE49-F238E27FC236}">
                  <a16:creationId xmlns:a16="http://schemas.microsoft.com/office/drawing/2014/main" id="{67ECEC03-DF84-4E8B-BD6B-15C257FADFBD}"/>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79">
              <a:extLst>
                <a:ext uri="{FF2B5EF4-FFF2-40B4-BE49-F238E27FC236}">
                  <a16:creationId xmlns:a16="http://schemas.microsoft.com/office/drawing/2014/main" id="{2D0BE5B4-F0FA-38EF-33A9-F444F74D55E9}"/>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CE188D1-E7DA-6C7F-6C68-0951EACA9CEF}"/>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Cloud 33">
              <a:extLst>
                <a:ext uri="{FF2B5EF4-FFF2-40B4-BE49-F238E27FC236}">
                  <a16:creationId xmlns:a16="http://schemas.microsoft.com/office/drawing/2014/main" id="{8C9AED19-9954-6905-6303-2BA03FB61792}"/>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A878008-727E-C60A-7F5D-71171FE09AEB}"/>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177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EFA7C0-F252-47D2-9BC5-BBD6B3F18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1660" y="6486849"/>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8:25</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Treasures in Heaven</a:t>
            </a:r>
          </a:p>
        </p:txBody>
      </p:sp>
      <p:sp>
        <p:nvSpPr>
          <p:cNvPr id="16" name="TextBox 15"/>
          <p:cNvSpPr txBox="1"/>
          <p:nvPr/>
        </p:nvSpPr>
        <p:spPr>
          <a:xfrm>
            <a:off x="6324600" y="1371601"/>
            <a:ext cx="4343400" cy="4524315"/>
          </a:xfrm>
          <a:prstGeom prst="rect">
            <a:avLst/>
          </a:prstGeom>
          <a:noFill/>
        </p:spPr>
        <p:txBody>
          <a:bodyPr wrap="square" rtlCol="0">
            <a:spAutoFit/>
          </a:bodyPr>
          <a:lstStyle/>
          <a:p>
            <a:pPr fontAlgn="base"/>
            <a:r>
              <a:rPr lang="en-US" dirty="0">
                <a:solidFill>
                  <a:schemeClr val="bg1"/>
                </a:solidFill>
              </a:rPr>
              <a:t>“The promised reward was not a treasure of ivory, gold, or silver. Neither did it consist of acres of land or a portfolio of stocks and bonds. The Master spoke of riches within the grasp of all—even joy unspeakable here and eternal happiness hereafter.</a:t>
            </a:r>
          </a:p>
          <a:p>
            <a:pPr fontAlgn="base"/>
            <a:endParaRPr lang="en-US" dirty="0">
              <a:solidFill>
                <a:schemeClr val="bg1"/>
              </a:solidFill>
            </a:endParaRPr>
          </a:p>
          <a:p>
            <a:pPr fontAlgn="base"/>
            <a:r>
              <a:rPr lang="en-US" dirty="0">
                <a:solidFill>
                  <a:schemeClr val="bg1"/>
                </a:solidFill>
              </a:rPr>
              <a:t>Today I have chosen to provide the three pieces of your treasure map to guide you to your eternal happiness. </a:t>
            </a:r>
          </a:p>
          <a:p>
            <a:pPr fontAlgn="base"/>
            <a:endParaRPr lang="en-US" dirty="0">
              <a:solidFill>
                <a:schemeClr val="bg1"/>
              </a:solidFill>
            </a:endParaRPr>
          </a:p>
          <a:p>
            <a:pPr fontAlgn="base"/>
            <a:r>
              <a:rPr lang="en-US" dirty="0">
                <a:solidFill>
                  <a:schemeClr val="bg1"/>
                </a:solidFill>
              </a:rPr>
              <a:t>They are:</a:t>
            </a:r>
          </a:p>
          <a:p>
            <a:pPr fontAlgn="base"/>
            <a:r>
              <a:rPr lang="en-US" dirty="0">
                <a:solidFill>
                  <a:schemeClr val="bg1"/>
                </a:solidFill>
              </a:rPr>
              <a:t>1. Learn from the past.</a:t>
            </a:r>
          </a:p>
          <a:p>
            <a:pPr fontAlgn="base"/>
            <a:r>
              <a:rPr lang="en-US" dirty="0">
                <a:solidFill>
                  <a:schemeClr val="bg1"/>
                </a:solidFill>
              </a:rPr>
              <a:t>2. Prepare for the future.</a:t>
            </a:r>
          </a:p>
          <a:p>
            <a:pPr fontAlgn="base"/>
            <a:r>
              <a:rPr lang="en-US" dirty="0">
                <a:solidFill>
                  <a:schemeClr val="bg1"/>
                </a:solidFill>
              </a:rPr>
              <a:t>3. Live in the present.”</a:t>
            </a:r>
          </a:p>
          <a:p>
            <a:pPr fontAlgn="base"/>
            <a:r>
              <a:rPr lang="en-US" dirty="0">
                <a:solidFill>
                  <a:schemeClr val="bg1"/>
                </a:solidFill>
              </a:rPr>
              <a:t>President Thomas S. Monson</a:t>
            </a:r>
          </a:p>
        </p:txBody>
      </p:sp>
      <p:sp>
        <p:nvSpPr>
          <p:cNvPr id="23556" name="AutoShape 4" descr="http://www.clker.com/cliparts/W/e/a/l/b/3/schein-treasure-map.sv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8" name="AutoShape 6" descr="http://www.clker.com/cliparts/W/e/a/l/b/3/schein-treasure-map.sv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0" name="AutoShape 8" descr="http://www.clker.com/cliparts/W/e/a/l/b/3/schein-treasure-map.sv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0C8964E-176E-415A-9419-D92453D96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732" y="1304552"/>
            <a:ext cx="3343275" cy="5019675"/>
          </a:xfrm>
          <a:prstGeom prst="rect">
            <a:avLst/>
          </a:prstGeom>
        </p:spPr>
      </p:pic>
      <p:pic>
        <p:nvPicPr>
          <p:cNvPr id="6" name="Picture 5">
            <a:extLst>
              <a:ext uri="{FF2B5EF4-FFF2-40B4-BE49-F238E27FC236}">
                <a16:creationId xmlns:a16="http://schemas.microsoft.com/office/drawing/2014/main" id="{BE3A473B-DCF1-4E5A-9275-B95E969A8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023" y="907421"/>
            <a:ext cx="2257425" cy="2019300"/>
          </a:xfrm>
          <a:prstGeom prst="rect">
            <a:avLst/>
          </a:prstGeom>
        </p:spPr>
      </p:pic>
      <p:grpSp>
        <p:nvGrpSpPr>
          <p:cNvPr id="3" name="Group 30">
            <a:extLst>
              <a:ext uri="{FF2B5EF4-FFF2-40B4-BE49-F238E27FC236}">
                <a16:creationId xmlns:a16="http://schemas.microsoft.com/office/drawing/2014/main" id="{AC5899CE-CD45-1BA5-256A-C879C3FB1A54}"/>
              </a:ext>
            </a:extLst>
          </p:cNvPr>
          <p:cNvGrpSpPr/>
          <p:nvPr/>
        </p:nvGrpSpPr>
        <p:grpSpPr>
          <a:xfrm rot="14462609">
            <a:off x="578996" y="5504594"/>
            <a:ext cx="602040" cy="950635"/>
            <a:chOff x="3429000" y="2743200"/>
            <a:chExt cx="1447800" cy="2363802"/>
          </a:xfrm>
        </p:grpSpPr>
        <p:sp>
          <p:nvSpPr>
            <p:cNvPr id="4" name="Rounded Rectangle 7">
              <a:extLst>
                <a:ext uri="{FF2B5EF4-FFF2-40B4-BE49-F238E27FC236}">
                  <a16:creationId xmlns:a16="http://schemas.microsoft.com/office/drawing/2014/main" id="{56A96756-D517-8F22-230A-02A9910E51C9}"/>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ED14F889-1112-D833-AD19-2DD7CD654CB7}"/>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E84DADB7-203A-6355-5C8F-643CC9DE5972}"/>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0E35F105-3D25-D4F6-2D90-8A25F3A278DC}"/>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erson in a suit and tie&#10;&#10;Description automatically generated">
            <a:extLst>
              <a:ext uri="{FF2B5EF4-FFF2-40B4-BE49-F238E27FC236}">
                <a16:creationId xmlns:a16="http://schemas.microsoft.com/office/drawing/2014/main" id="{516235B3-A439-CDAC-E4FB-1C95E86CC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217" y="5400832"/>
            <a:ext cx="1014053" cy="1258824"/>
          </a:xfrm>
          <a:prstGeom prst="rect">
            <a:avLst/>
          </a:prstGeom>
        </p:spPr>
      </p:pic>
    </p:spTree>
    <p:extLst>
      <p:ext uri="{BB962C8B-B14F-4D97-AF65-F5344CB8AC3E}">
        <p14:creationId xmlns:p14="http://schemas.microsoft.com/office/powerpoint/2010/main" val="160962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136">
            <a:extLst>
              <a:ext uri="{FF2B5EF4-FFF2-40B4-BE49-F238E27FC236}">
                <a16:creationId xmlns:a16="http://schemas.microsoft.com/office/drawing/2014/main" id="{8BA97073-64D1-4D4C-AEB3-E4CA6B8BE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4087"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9</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An Investigation</a:t>
            </a:r>
          </a:p>
        </p:txBody>
      </p:sp>
      <p:sp>
        <p:nvSpPr>
          <p:cNvPr id="16" name="TextBox 15"/>
          <p:cNvSpPr txBox="1"/>
          <p:nvPr/>
        </p:nvSpPr>
        <p:spPr>
          <a:xfrm>
            <a:off x="693906" y="990600"/>
            <a:ext cx="4792494" cy="2677656"/>
          </a:xfrm>
          <a:prstGeom prst="rect">
            <a:avLst/>
          </a:prstGeom>
          <a:noFill/>
        </p:spPr>
        <p:txBody>
          <a:bodyPr wrap="square" rtlCol="0">
            <a:spAutoFit/>
          </a:bodyPr>
          <a:lstStyle/>
          <a:p>
            <a:pPr algn="ctr" fontAlgn="base"/>
            <a:r>
              <a:rPr lang="en-US" sz="2400" dirty="0">
                <a:solidFill>
                  <a:schemeClr val="bg1"/>
                </a:solidFill>
              </a:rPr>
              <a:t>Day One of the Investigation:</a:t>
            </a:r>
          </a:p>
          <a:p>
            <a:pPr fontAlgn="base"/>
            <a:endParaRPr lang="en-US" dirty="0">
              <a:solidFill>
                <a:schemeClr val="bg1"/>
              </a:solidFill>
            </a:endParaRPr>
          </a:p>
          <a:p>
            <a:pPr fontAlgn="base"/>
            <a:r>
              <a:rPr lang="en-US" dirty="0">
                <a:solidFill>
                  <a:schemeClr val="bg1"/>
                </a:solidFill>
              </a:rPr>
              <a:t>1. When five people investigated Nephi’s claims, what did they find? Why did they fall to the ground? (See Helaman 9:1–5.)</a:t>
            </a:r>
          </a:p>
          <a:p>
            <a:pPr fontAlgn="base"/>
            <a:endParaRPr lang="en-US" dirty="0">
              <a:solidFill>
                <a:schemeClr val="bg1"/>
              </a:solidFill>
            </a:endParaRPr>
          </a:p>
          <a:p>
            <a:pPr fontAlgn="base"/>
            <a:r>
              <a:rPr lang="en-US" dirty="0">
                <a:solidFill>
                  <a:schemeClr val="bg1"/>
                </a:solidFill>
              </a:rPr>
              <a:t>2. Who did the people suspect were the murderers? </a:t>
            </a:r>
          </a:p>
          <a:p>
            <a:pPr fontAlgn="base"/>
            <a:r>
              <a:rPr lang="en-US" dirty="0">
                <a:solidFill>
                  <a:schemeClr val="bg1"/>
                </a:solidFill>
              </a:rPr>
              <a:t>(See Helaman 9:7–9.)</a:t>
            </a:r>
          </a:p>
        </p:txBody>
      </p:sp>
      <p:sp>
        <p:nvSpPr>
          <p:cNvPr id="13" name="TextBox 12"/>
          <p:cNvSpPr txBox="1"/>
          <p:nvPr/>
        </p:nvSpPr>
        <p:spPr>
          <a:xfrm>
            <a:off x="6215371" y="972756"/>
            <a:ext cx="4343400" cy="4154984"/>
          </a:xfrm>
          <a:prstGeom prst="rect">
            <a:avLst/>
          </a:prstGeom>
          <a:noFill/>
        </p:spPr>
        <p:txBody>
          <a:bodyPr wrap="square" rtlCol="0">
            <a:spAutoFit/>
          </a:bodyPr>
          <a:lstStyle/>
          <a:p>
            <a:pPr algn="ctr" fontAlgn="base"/>
            <a:r>
              <a:rPr lang="en-US" sz="2400" dirty="0">
                <a:solidFill>
                  <a:schemeClr val="bg1"/>
                </a:solidFill>
              </a:rPr>
              <a:t>Day Two of the Investigation:</a:t>
            </a:r>
          </a:p>
          <a:p>
            <a:pPr fontAlgn="base"/>
            <a:endParaRPr lang="en-US" sz="2400" dirty="0">
              <a:solidFill>
                <a:schemeClr val="bg1"/>
              </a:solidFill>
            </a:endParaRPr>
          </a:p>
          <a:p>
            <a:pPr fontAlgn="base"/>
            <a:r>
              <a:rPr lang="en-US" dirty="0">
                <a:solidFill>
                  <a:schemeClr val="bg1"/>
                </a:solidFill>
              </a:rPr>
              <a:t>3. Who was set free? </a:t>
            </a:r>
          </a:p>
          <a:p>
            <a:pPr fontAlgn="base"/>
            <a:r>
              <a:rPr lang="en-US" dirty="0">
                <a:solidFill>
                  <a:schemeClr val="bg1"/>
                </a:solidFill>
              </a:rPr>
              <a:t>(See Helaman 9:10–13, 18.)</a:t>
            </a:r>
          </a:p>
          <a:p>
            <a:pPr fontAlgn="base"/>
            <a:endParaRPr lang="en-US" dirty="0">
              <a:solidFill>
                <a:schemeClr val="bg1"/>
              </a:solidFill>
            </a:endParaRPr>
          </a:p>
          <a:p>
            <a:pPr fontAlgn="base"/>
            <a:r>
              <a:rPr lang="en-US" dirty="0">
                <a:solidFill>
                  <a:schemeClr val="bg1"/>
                </a:solidFill>
              </a:rPr>
              <a:t>4. Who was accused? </a:t>
            </a:r>
          </a:p>
          <a:p>
            <a:pPr fontAlgn="base"/>
            <a:r>
              <a:rPr lang="en-US" dirty="0">
                <a:solidFill>
                  <a:schemeClr val="bg1"/>
                </a:solidFill>
              </a:rPr>
              <a:t>(See Helaman 9:16–17, 19.)</a:t>
            </a:r>
          </a:p>
          <a:p>
            <a:pPr fontAlgn="base"/>
            <a:endParaRPr lang="en-US" dirty="0">
              <a:solidFill>
                <a:schemeClr val="bg1"/>
              </a:solidFill>
            </a:endParaRPr>
          </a:p>
          <a:p>
            <a:pPr fontAlgn="base"/>
            <a:r>
              <a:rPr lang="en-US" dirty="0">
                <a:solidFill>
                  <a:schemeClr val="bg1"/>
                </a:solidFill>
              </a:rPr>
              <a:t>5. What additional information did Nephi share? </a:t>
            </a:r>
          </a:p>
          <a:p>
            <a:pPr fontAlgn="base"/>
            <a:r>
              <a:rPr lang="en-US" dirty="0">
                <a:solidFill>
                  <a:schemeClr val="bg1"/>
                </a:solidFill>
              </a:rPr>
              <a:t>(See Helaman 9:25–36.)</a:t>
            </a:r>
          </a:p>
          <a:p>
            <a:pPr fontAlgn="base"/>
            <a:endParaRPr lang="en-US" dirty="0">
              <a:solidFill>
                <a:schemeClr val="bg1"/>
              </a:solidFill>
            </a:endParaRPr>
          </a:p>
          <a:p>
            <a:pPr fontAlgn="base"/>
            <a:r>
              <a:rPr lang="en-US" dirty="0">
                <a:solidFill>
                  <a:schemeClr val="bg1"/>
                </a:solidFill>
              </a:rPr>
              <a:t>6. Who was the murderer? </a:t>
            </a:r>
          </a:p>
          <a:p>
            <a:pPr fontAlgn="base"/>
            <a:r>
              <a:rPr lang="en-US" dirty="0">
                <a:solidFill>
                  <a:schemeClr val="bg1"/>
                </a:solidFill>
              </a:rPr>
              <a:t>(See Helaman 9:37–38.)</a:t>
            </a:r>
          </a:p>
        </p:txBody>
      </p:sp>
      <p:grpSp>
        <p:nvGrpSpPr>
          <p:cNvPr id="3" name="Group 13"/>
          <p:cNvGrpSpPr/>
          <p:nvPr/>
        </p:nvGrpSpPr>
        <p:grpSpPr>
          <a:xfrm>
            <a:off x="9067800" y="0"/>
            <a:ext cx="990600" cy="914400"/>
            <a:chOff x="656968" y="3797643"/>
            <a:chExt cx="3308658" cy="2731922"/>
          </a:xfrm>
        </p:grpSpPr>
        <p:sp>
          <p:nvSpPr>
            <p:cNvPr id="15" name="Rounded Rectangle 14"/>
            <p:cNvSpPr/>
            <p:nvPr/>
          </p:nvSpPr>
          <p:spPr>
            <a:xfrm rot="2237836">
              <a:off x="2213026" y="5687211"/>
              <a:ext cx="1752600" cy="3810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56968" y="3797643"/>
              <a:ext cx="2133600" cy="2133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64973" y="3989172"/>
              <a:ext cx="1717589" cy="17320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237836">
              <a:off x="3654115" y="6159515"/>
              <a:ext cx="166760" cy="3700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3213609" y="4575615"/>
            <a:ext cx="2514600" cy="1814094"/>
            <a:chOff x="2438400" y="2362200"/>
            <a:chExt cx="5233417" cy="3775515"/>
          </a:xfrm>
          <a:solidFill>
            <a:schemeClr val="bg1"/>
          </a:solidFill>
        </p:grpSpPr>
        <p:grpSp>
          <p:nvGrpSpPr>
            <p:cNvPr id="107" name="Group 15"/>
            <p:cNvGrpSpPr/>
            <p:nvPr/>
          </p:nvGrpSpPr>
          <p:grpSpPr>
            <a:xfrm>
              <a:off x="3200400" y="2590800"/>
              <a:ext cx="1271017" cy="3165915"/>
              <a:chOff x="5891782" y="1905000"/>
              <a:chExt cx="1271017" cy="3165915"/>
            </a:xfrm>
            <a:grpFill/>
          </p:grpSpPr>
          <p:sp>
            <p:nvSpPr>
              <p:cNvPr id="132" name="Oval 131"/>
              <p:cNvSpPr/>
              <p:nvPr/>
            </p:nvSpPr>
            <p:spPr>
              <a:xfrm>
                <a:off x="6019800" y="19050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rot="2423263">
                <a:off x="6044184" y="43851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6324600" y="2819400"/>
                <a:ext cx="381000" cy="1828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18657015">
                <a:off x="6600982" y="4350807"/>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5400000">
                <a:off x="6336791" y="2797105"/>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5"/>
            <p:cNvGrpSpPr/>
            <p:nvPr/>
          </p:nvGrpSpPr>
          <p:grpSpPr>
            <a:xfrm>
              <a:off x="4419600" y="2362200"/>
              <a:ext cx="1271017" cy="3165915"/>
              <a:chOff x="5891782" y="1905000"/>
              <a:chExt cx="1271017" cy="3165915"/>
            </a:xfrm>
            <a:grpFill/>
          </p:grpSpPr>
          <p:sp>
            <p:nvSpPr>
              <p:cNvPr id="127" name="Oval 126"/>
              <p:cNvSpPr/>
              <p:nvPr/>
            </p:nvSpPr>
            <p:spPr>
              <a:xfrm>
                <a:off x="6019800" y="19050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2423263">
                <a:off x="6044184" y="43851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6324600" y="2819400"/>
                <a:ext cx="381000" cy="1828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18657015">
                <a:off x="6600982" y="4350807"/>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5400000">
                <a:off x="6336791" y="2797105"/>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5"/>
            <p:cNvGrpSpPr/>
            <p:nvPr/>
          </p:nvGrpSpPr>
          <p:grpSpPr>
            <a:xfrm>
              <a:off x="5486400" y="2743200"/>
              <a:ext cx="1271017" cy="3165915"/>
              <a:chOff x="5891782" y="1905000"/>
              <a:chExt cx="1271017" cy="3165915"/>
            </a:xfrm>
            <a:grpFill/>
          </p:grpSpPr>
          <p:sp>
            <p:nvSpPr>
              <p:cNvPr id="122" name="Oval 121"/>
              <p:cNvSpPr/>
              <p:nvPr/>
            </p:nvSpPr>
            <p:spPr>
              <a:xfrm>
                <a:off x="6019800" y="19050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423263">
                <a:off x="6044184" y="43851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6324600" y="2819400"/>
                <a:ext cx="381000" cy="1828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18657015">
                <a:off x="6600982" y="4350807"/>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rot="5400000">
                <a:off x="6336791" y="2797105"/>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5"/>
            <p:cNvGrpSpPr/>
            <p:nvPr/>
          </p:nvGrpSpPr>
          <p:grpSpPr>
            <a:xfrm>
              <a:off x="6400800" y="2438400"/>
              <a:ext cx="1271017" cy="3165915"/>
              <a:chOff x="5891782" y="1905000"/>
              <a:chExt cx="1271017" cy="3165915"/>
            </a:xfrm>
            <a:grpFill/>
          </p:grpSpPr>
          <p:sp>
            <p:nvSpPr>
              <p:cNvPr id="117" name="Oval 116"/>
              <p:cNvSpPr/>
              <p:nvPr/>
            </p:nvSpPr>
            <p:spPr>
              <a:xfrm>
                <a:off x="6019800" y="19050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rot="2423263">
                <a:off x="6044184" y="43851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6324600" y="2819400"/>
                <a:ext cx="381000" cy="1828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18657015">
                <a:off x="6600982" y="4350807"/>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5400000">
                <a:off x="6336791" y="2797105"/>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5"/>
            <p:cNvGrpSpPr/>
            <p:nvPr/>
          </p:nvGrpSpPr>
          <p:grpSpPr>
            <a:xfrm>
              <a:off x="2438400" y="2971800"/>
              <a:ext cx="1271017" cy="3165915"/>
              <a:chOff x="5891782" y="1905000"/>
              <a:chExt cx="1271017" cy="3165915"/>
            </a:xfrm>
            <a:grpFill/>
          </p:grpSpPr>
          <p:sp>
            <p:nvSpPr>
              <p:cNvPr id="112" name="Oval 111"/>
              <p:cNvSpPr/>
              <p:nvPr/>
            </p:nvSpPr>
            <p:spPr>
              <a:xfrm>
                <a:off x="6019800" y="19050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rot="2423263">
                <a:off x="6044184" y="43851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6324600" y="2819400"/>
                <a:ext cx="381000" cy="1828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rot="18657015">
                <a:off x="6600982" y="4350807"/>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rot="5400000">
                <a:off x="6336791" y="2797105"/>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0">
            <a:extLst>
              <a:ext uri="{FF2B5EF4-FFF2-40B4-BE49-F238E27FC236}">
                <a16:creationId xmlns:a16="http://schemas.microsoft.com/office/drawing/2014/main" id="{288EC01F-F867-CF56-A14A-70BE01F7CFDD}"/>
              </a:ext>
            </a:extLst>
          </p:cNvPr>
          <p:cNvGrpSpPr/>
          <p:nvPr/>
        </p:nvGrpSpPr>
        <p:grpSpPr>
          <a:xfrm rot="14462609">
            <a:off x="578996" y="5504594"/>
            <a:ext cx="602040" cy="950635"/>
            <a:chOff x="3429000" y="2743200"/>
            <a:chExt cx="1447800" cy="2363802"/>
          </a:xfrm>
        </p:grpSpPr>
        <p:sp>
          <p:nvSpPr>
            <p:cNvPr id="6" name="Rounded Rectangle 7">
              <a:extLst>
                <a:ext uri="{FF2B5EF4-FFF2-40B4-BE49-F238E27FC236}">
                  <a16:creationId xmlns:a16="http://schemas.microsoft.com/office/drawing/2014/main" id="{96857794-4043-5FC5-AB8B-89414F8C21A2}"/>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7D1726E6-764F-3CC9-7EB8-5A3B119C4C26}"/>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E5421CA9-62F2-6D76-7395-01F60E21BDB0}"/>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0">
              <a:extLst>
                <a:ext uri="{FF2B5EF4-FFF2-40B4-BE49-F238E27FC236}">
                  <a16:creationId xmlns:a16="http://schemas.microsoft.com/office/drawing/2014/main" id="{4DA492AB-1865-47E4-B9B0-3AD09A425CC3}"/>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356">
            <a:extLst>
              <a:ext uri="{FF2B5EF4-FFF2-40B4-BE49-F238E27FC236}">
                <a16:creationId xmlns:a16="http://schemas.microsoft.com/office/drawing/2014/main" id="{9D7FF6F8-6700-E355-2CE3-B7C6BEB595FC}"/>
              </a:ext>
            </a:extLst>
          </p:cNvPr>
          <p:cNvGrpSpPr/>
          <p:nvPr/>
        </p:nvGrpSpPr>
        <p:grpSpPr>
          <a:xfrm>
            <a:off x="8917486" y="4087269"/>
            <a:ext cx="1177923" cy="2364079"/>
            <a:chOff x="5895109" y="1371600"/>
            <a:chExt cx="1399395" cy="3468839"/>
          </a:xfrm>
        </p:grpSpPr>
        <p:grpSp>
          <p:nvGrpSpPr>
            <p:cNvPr id="140" name="Group 84">
              <a:extLst>
                <a:ext uri="{FF2B5EF4-FFF2-40B4-BE49-F238E27FC236}">
                  <a16:creationId xmlns:a16="http://schemas.microsoft.com/office/drawing/2014/main" id="{2C8BBBE7-366D-298E-7DF9-EAEBB88AB278}"/>
                </a:ext>
              </a:extLst>
            </p:cNvPr>
            <p:cNvGrpSpPr/>
            <p:nvPr/>
          </p:nvGrpSpPr>
          <p:grpSpPr>
            <a:xfrm rot="1810859">
              <a:off x="6304243" y="4255657"/>
              <a:ext cx="304518" cy="524745"/>
              <a:chOff x="1828800" y="4343400"/>
              <a:chExt cx="371850" cy="649600"/>
            </a:xfrm>
          </p:grpSpPr>
          <p:sp>
            <p:nvSpPr>
              <p:cNvPr id="178" name="Oval 177">
                <a:extLst>
                  <a:ext uri="{FF2B5EF4-FFF2-40B4-BE49-F238E27FC236}">
                    <a16:creationId xmlns:a16="http://schemas.microsoft.com/office/drawing/2014/main" id="{777D51FF-69D8-CBB3-7F77-0D72406293F7}"/>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7770D09-5C49-0ACE-F059-68087CDA6F0B}"/>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35">
              <a:extLst>
                <a:ext uri="{FF2B5EF4-FFF2-40B4-BE49-F238E27FC236}">
                  <a16:creationId xmlns:a16="http://schemas.microsoft.com/office/drawing/2014/main" id="{C80C4BBA-7496-0C9A-EBE1-B9FCE72426DE}"/>
                </a:ext>
              </a:extLst>
            </p:cNvPr>
            <p:cNvGrpSpPr/>
            <p:nvPr/>
          </p:nvGrpSpPr>
          <p:grpSpPr>
            <a:xfrm rot="20024914">
              <a:off x="6696787" y="4315694"/>
              <a:ext cx="304518" cy="524745"/>
              <a:chOff x="1828800" y="4343400"/>
              <a:chExt cx="371850" cy="649600"/>
            </a:xfrm>
          </p:grpSpPr>
          <p:sp>
            <p:nvSpPr>
              <p:cNvPr id="176" name="Oval 175">
                <a:extLst>
                  <a:ext uri="{FF2B5EF4-FFF2-40B4-BE49-F238E27FC236}">
                    <a16:creationId xmlns:a16="http://schemas.microsoft.com/office/drawing/2014/main" id="{72AC5FFB-6415-8E68-7469-481E3602DDF8}"/>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C89E59F0-8F87-4DB0-8811-196E6C3A1556}"/>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Flowchart: Manual Operation 141">
              <a:extLst>
                <a:ext uri="{FF2B5EF4-FFF2-40B4-BE49-F238E27FC236}">
                  <a16:creationId xmlns:a16="http://schemas.microsoft.com/office/drawing/2014/main" id="{B7E52002-0D02-16AE-9D4D-171A76E8C564}"/>
                </a:ext>
              </a:extLst>
            </p:cNvPr>
            <p:cNvSpPr/>
            <p:nvPr/>
          </p:nvSpPr>
          <p:spPr>
            <a:xfrm rot="10800000">
              <a:off x="6179964" y="3088287"/>
              <a:ext cx="922800" cy="1474476"/>
            </a:xfrm>
            <a:prstGeom prst="flowChartManualOperati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B4C66EFB-FC99-7D37-CBD4-07F7EF582CB6}"/>
                </a:ext>
              </a:extLst>
            </p:cNvPr>
            <p:cNvSpPr/>
            <p:nvPr/>
          </p:nvSpPr>
          <p:spPr>
            <a:xfrm>
              <a:off x="5895109" y="3429000"/>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7AA9EA9A-2CBC-3696-A322-8CB77C8831EC}"/>
                </a:ext>
              </a:extLst>
            </p:cNvPr>
            <p:cNvSpPr/>
            <p:nvPr/>
          </p:nvSpPr>
          <p:spPr>
            <a:xfrm>
              <a:off x="7072745" y="3442855"/>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anual Operation 144">
              <a:extLst>
                <a:ext uri="{FF2B5EF4-FFF2-40B4-BE49-F238E27FC236}">
                  <a16:creationId xmlns:a16="http://schemas.microsoft.com/office/drawing/2014/main" id="{D44A8E14-0981-1C41-BCBE-99C34AAECBC1}"/>
                </a:ext>
              </a:extLst>
            </p:cNvPr>
            <p:cNvSpPr/>
            <p:nvPr/>
          </p:nvSpPr>
          <p:spPr>
            <a:xfrm rot="12436843">
              <a:off x="6084887" y="2488072"/>
              <a:ext cx="357246" cy="1259505"/>
            </a:xfrm>
            <a:prstGeom prst="flowChartManualOperation">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Manual Operation 145">
              <a:extLst>
                <a:ext uri="{FF2B5EF4-FFF2-40B4-BE49-F238E27FC236}">
                  <a16:creationId xmlns:a16="http://schemas.microsoft.com/office/drawing/2014/main" id="{CB4E8F51-383D-3A25-E5A3-C7D5E1D1F739}"/>
                </a:ext>
              </a:extLst>
            </p:cNvPr>
            <p:cNvSpPr/>
            <p:nvPr/>
          </p:nvSpPr>
          <p:spPr>
            <a:xfrm rot="9462355">
              <a:off x="6822127" y="2617955"/>
              <a:ext cx="357246" cy="1086453"/>
            </a:xfrm>
            <a:prstGeom prst="flowChartManualOperation">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loud 10">
              <a:extLst>
                <a:ext uri="{FF2B5EF4-FFF2-40B4-BE49-F238E27FC236}">
                  <a16:creationId xmlns:a16="http://schemas.microsoft.com/office/drawing/2014/main" id="{2B9A6290-542D-5C61-0359-BAA7EC18DA6D}"/>
                </a:ext>
              </a:extLst>
            </p:cNvPr>
            <p:cNvSpPr/>
            <p:nvPr/>
          </p:nvSpPr>
          <p:spPr>
            <a:xfrm rot="21267149" flipH="1">
              <a:off x="6655902" y="1833443"/>
              <a:ext cx="539065" cy="724868"/>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loud 11">
              <a:extLst>
                <a:ext uri="{FF2B5EF4-FFF2-40B4-BE49-F238E27FC236}">
                  <a16:creationId xmlns:a16="http://schemas.microsoft.com/office/drawing/2014/main" id="{47132C80-D9DB-7DFE-B2DB-63B80EE026DC}"/>
                </a:ext>
              </a:extLst>
            </p:cNvPr>
            <p:cNvSpPr/>
            <p:nvPr/>
          </p:nvSpPr>
          <p:spPr>
            <a:xfrm rot="1441540" flipH="1">
              <a:off x="6096000" y="1839258"/>
              <a:ext cx="539065" cy="724868"/>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Manual Operation 12">
              <a:extLst>
                <a:ext uri="{FF2B5EF4-FFF2-40B4-BE49-F238E27FC236}">
                  <a16:creationId xmlns:a16="http://schemas.microsoft.com/office/drawing/2014/main" id="{D2527408-3F82-51B2-418A-A69A6E5A9DD6}"/>
                </a:ext>
              </a:extLst>
            </p:cNvPr>
            <p:cNvSpPr/>
            <p:nvPr/>
          </p:nvSpPr>
          <p:spPr>
            <a:xfrm rot="10800000">
              <a:off x="6230765" y="2564123"/>
              <a:ext cx="808598" cy="1474476"/>
            </a:xfrm>
            <a:prstGeom prst="flowChartManualOperation">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Extract 13">
              <a:extLst>
                <a:ext uri="{FF2B5EF4-FFF2-40B4-BE49-F238E27FC236}">
                  <a16:creationId xmlns:a16="http://schemas.microsoft.com/office/drawing/2014/main" id="{B56BD4BE-05D1-74D6-AE67-A26EF7F229B6}"/>
                </a:ext>
              </a:extLst>
            </p:cNvPr>
            <p:cNvSpPr/>
            <p:nvPr/>
          </p:nvSpPr>
          <p:spPr>
            <a:xfrm rot="10800000">
              <a:off x="6448769" y="2673352"/>
              <a:ext cx="388445" cy="417950"/>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62">
              <a:extLst>
                <a:ext uri="{FF2B5EF4-FFF2-40B4-BE49-F238E27FC236}">
                  <a16:creationId xmlns:a16="http://schemas.microsoft.com/office/drawing/2014/main" id="{7486EF94-6455-AE25-F58D-09D143C75D0C}"/>
                </a:ext>
              </a:extLst>
            </p:cNvPr>
            <p:cNvSpPr/>
            <p:nvPr/>
          </p:nvSpPr>
          <p:spPr>
            <a:xfrm>
              <a:off x="6282294" y="1752600"/>
              <a:ext cx="721397" cy="10751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63">
              <a:extLst>
                <a:ext uri="{FF2B5EF4-FFF2-40B4-BE49-F238E27FC236}">
                  <a16:creationId xmlns:a16="http://schemas.microsoft.com/office/drawing/2014/main" id="{28692C84-04C9-A5B3-EADC-A6203F52C946}"/>
                </a:ext>
              </a:extLst>
            </p:cNvPr>
            <p:cNvGrpSpPr/>
            <p:nvPr/>
          </p:nvGrpSpPr>
          <p:grpSpPr>
            <a:xfrm>
              <a:off x="6096000" y="1371600"/>
              <a:ext cx="1143000" cy="692727"/>
              <a:chOff x="1722870" y="3269673"/>
              <a:chExt cx="1000125" cy="692727"/>
            </a:xfrm>
          </p:grpSpPr>
          <p:sp>
            <p:nvSpPr>
              <p:cNvPr id="164" name="Flowchart: Manual Operation 163">
                <a:extLst>
                  <a:ext uri="{FF2B5EF4-FFF2-40B4-BE49-F238E27FC236}">
                    <a16:creationId xmlns:a16="http://schemas.microsoft.com/office/drawing/2014/main" id="{CAF75BD3-6134-CC95-3D68-B40FB1A27955}"/>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52">
                <a:extLst>
                  <a:ext uri="{FF2B5EF4-FFF2-40B4-BE49-F238E27FC236}">
                    <a16:creationId xmlns:a16="http://schemas.microsoft.com/office/drawing/2014/main" id="{831EE407-5154-978E-56EF-7BC54D4A9837}"/>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62">
                <a:extLst>
                  <a:ext uri="{FF2B5EF4-FFF2-40B4-BE49-F238E27FC236}">
                    <a16:creationId xmlns:a16="http://schemas.microsoft.com/office/drawing/2014/main" id="{31D0A763-863F-8259-9009-7757A7C49961}"/>
                  </a:ext>
                </a:extLst>
              </p:cNvPr>
              <p:cNvGrpSpPr/>
              <p:nvPr/>
            </p:nvGrpSpPr>
            <p:grpSpPr>
              <a:xfrm>
                <a:off x="1789546" y="3657600"/>
                <a:ext cx="838200" cy="304800"/>
                <a:chOff x="2971800" y="3505200"/>
                <a:chExt cx="2128982" cy="1126836"/>
              </a:xfrm>
            </p:grpSpPr>
            <p:grpSp>
              <p:nvGrpSpPr>
                <p:cNvPr id="167" name="Group 55">
                  <a:extLst>
                    <a:ext uri="{FF2B5EF4-FFF2-40B4-BE49-F238E27FC236}">
                      <a16:creationId xmlns:a16="http://schemas.microsoft.com/office/drawing/2014/main" id="{36E84C1A-7CD2-5E07-9DE6-5AF2A8CAA773}"/>
                    </a:ext>
                  </a:extLst>
                </p:cNvPr>
                <p:cNvGrpSpPr/>
                <p:nvPr/>
              </p:nvGrpSpPr>
              <p:grpSpPr>
                <a:xfrm>
                  <a:off x="2971800" y="3505200"/>
                  <a:ext cx="914400" cy="1066800"/>
                  <a:chOff x="2971800" y="3505200"/>
                  <a:chExt cx="914400" cy="1066800"/>
                </a:xfrm>
              </p:grpSpPr>
              <p:sp>
                <p:nvSpPr>
                  <p:cNvPr id="174" name="Multiply 53">
                    <a:extLst>
                      <a:ext uri="{FF2B5EF4-FFF2-40B4-BE49-F238E27FC236}">
                        <a16:creationId xmlns:a16="http://schemas.microsoft.com/office/drawing/2014/main" id="{99F3C1C5-8D01-1A8E-62A5-F268033E0F7D}"/>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9D117674-688D-B747-AD3B-CE4C2438AD30}"/>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56">
                  <a:extLst>
                    <a:ext uri="{FF2B5EF4-FFF2-40B4-BE49-F238E27FC236}">
                      <a16:creationId xmlns:a16="http://schemas.microsoft.com/office/drawing/2014/main" id="{6577A771-DA6B-5D8B-9A82-3D378E2C46EA}"/>
                    </a:ext>
                  </a:extLst>
                </p:cNvPr>
                <p:cNvGrpSpPr/>
                <p:nvPr/>
              </p:nvGrpSpPr>
              <p:grpSpPr>
                <a:xfrm>
                  <a:off x="3572164" y="3535218"/>
                  <a:ext cx="914400" cy="1066800"/>
                  <a:chOff x="2971800" y="3505200"/>
                  <a:chExt cx="914400" cy="1066800"/>
                </a:xfrm>
              </p:grpSpPr>
              <p:sp>
                <p:nvSpPr>
                  <p:cNvPr id="172" name="Multiply 129">
                    <a:extLst>
                      <a:ext uri="{FF2B5EF4-FFF2-40B4-BE49-F238E27FC236}">
                        <a16:creationId xmlns:a16="http://schemas.microsoft.com/office/drawing/2014/main" id="{A286DD93-803F-BECE-CB06-4D8A85BFD11B}"/>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F8097CBE-0F05-BFC2-706F-8984519A6A83}"/>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59">
                  <a:extLst>
                    <a:ext uri="{FF2B5EF4-FFF2-40B4-BE49-F238E27FC236}">
                      <a16:creationId xmlns:a16="http://schemas.microsoft.com/office/drawing/2014/main" id="{2C9A829B-F52C-DB69-04EF-CF6EEEBDAEC8}"/>
                    </a:ext>
                  </a:extLst>
                </p:cNvPr>
                <p:cNvGrpSpPr/>
                <p:nvPr/>
              </p:nvGrpSpPr>
              <p:grpSpPr>
                <a:xfrm>
                  <a:off x="4186382" y="3565236"/>
                  <a:ext cx="914400" cy="1066800"/>
                  <a:chOff x="2971800" y="3505200"/>
                  <a:chExt cx="914400" cy="1066800"/>
                </a:xfrm>
              </p:grpSpPr>
              <p:sp>
                <p:nvSpPr>
                  <p:cNvPr id="170" name="Multiply 60">
                    <a:extLst>
                      <a:ext uri="{FF2B5EF4-FFF2-40B4-BE49-F238E27FC236}">
                        <a16:creationId xmlns:a16="http://schemas.microsoft.com/office/drawing/2014/main" id="{028E66A7-426C-B965-8BAE-A613D8C69999}"/>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a:extLst>
                      <a:ext uri="{FF2B5EF4-FFF2-40B4-BE49-F238E27FC236}">
                        <a16:creationId xmlns:a16="http://schemas.microsoft.com/office/drawing/2014/main" id="{03F2037C-F541-ACC0-BA1E-2DED8C2392E7}"/>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3" name="Group 130">
              <a:extLst>
                <a:ext uri="{FF2B5EF4-FFF2-40B4-BE49-F238E27FC236}">
                  <a16:creationId xmlns:a16="http://schemas.microsoft.com/office/drawing/2014/main" id="{AB2D8048-20A9-EE48-E358-C7F2EA020469}"/>
                </a:ext>
              </a:extLst>
            </p:cNvPr>
            <p:cNvGrpSpPr/>
            <p:nvPr/>
          </p:nvGrpSpPr>
          <p:grpSpPr>
            <a:xfrm>
              <a:off x="6232236" y="2650836"/>
              <a:ext cx="838200" cy="806450"/>
              <a:chOff x="5181600" y="4759036"/>
              <a:chExt cx="1955800" cy="1226128"/>
            </a:xfrm>
          </p:grpSpPr>
          <p:sp>
            <p:nvSpPr>
              <p:cNvPr id="154" name="Multiply 111">
                <a:extLst>
                  <a:ext uri="{FF2B5EF4-FFF2-40B4-BE49-F238E27FC236}">
                    <a16:creationId xmlns:a16="http://schemas.microsoft.com/office/drawing/2014/main" id="{90B8F636-F2A8-FD2D-6779-3EB64453E3AA}"/>
                  </a:ext>
                </a:extLst>
              </p:cNvPr>
              <p:cNvSpPr/>
              <p:nvPr/>
            </p:nvSpPr>
            <p:spPr>
              <a:xfrm>
                <a:off x="5181600" y="48006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ultiply 112">
                <a:extLst>
                  <a:ext uri="{FF2B5EF4-FFF2-40B4-BE49-F238E27FC236}">
                    <a16:creationId xmlns:a16="http://schemas.microsoft.com/office/drawing/2014/main" id="{EFE26955-A314-49C7-DC89-F1B8905478DB}"/>
                  </a:ext>
                </a:extLst>
              </p:cNvPr>
              <p:cNvSpPr/>
              <p:nvPr/>
            </p:nvSpPr>
            <p:spPr>
              <a:xfrm>
                <a:off x="5562600" y="51054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ultiply 113">
                <a:extLst>
                  <a:ext uri="{FF2B5EF4-FFF2-40B4-BE49-F238E27FC236}">
                    <a16:creationId xmlns:a16="http://schemas.microsoft.com/office/drawing/2014/main" id="{81975426-CF0B-853E-396C-648ECAA07354}"/>
                  </a:ext>
                </a:extLst>
              </p:cNvPr>
              <p:cNvSpPr/>
              <p:nvPr/>
            </p:nvSpPr>
            <p:spPr>
              <a:xfrm>
                <a:off x="5943600" y="54102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ultiply 114">
                <a:extLst>
                  <a:ext uri="{FF2B5EF4-FFF2-40B4-BE49-F238E27FC236}">
                    <a16:creationId xmlns:a16="http://schemas.microsoft.com/office/drawing/2014/main" id="{1332E9D4-F4A4-B8D2-79D5-1B4D2C1A3F98}"/>
                  </a:ext>
                </a:extLst>
              </p:cNvPr>
              <p:cNvSpPr/>
              <p:nvPr/>
            </p:nvSpPr>
            <p:spPr>
              <a:xfrm>
                <a:off x="6604000" y="4759036"/>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ultiply 115">
                <a:extLst>
                  <a:ext uri="{FF2B5EF4-FFF2-40B4-BE49-F238E27FC236}">
                    <a16:creationId xmlns:a16="http://schemas.microsoft.com/office/drawing/2014/main" id="{CC30550B-E52B-72DD-7DB5-924D39371426}"/>
                  </a:ext>
                </a:extLst>
              </p:cNvPr>
              <p:cNvSpPr/>
              <p:nvPr/>
            </p:nvSpPr>
            <p:spPr>
              <a:xfrm>
                <a:off x="6271491" y="5098473"/>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EA174E96-FD69-9306-3150-7AAF3A56D762}"/>
                  </a:ext>
                </a:extLst>
              </p:cNvPr>
              <p:cNvSpPr/>
              <p:nvPr/>
            </p:nvSpPr>
            <p:spPr>
              <a:xfrm>
                <a:off x="5562600" y="5105400"/>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6E227893-0F0A-3735-8195-825A7F839498}"/>
                  </a:ext>
                </a:extLst>
              </p:cNvPr>
              <p:cNvSpPr/>
              <p:nvPr/>
            </p:nvSpPr>
            <p:spPr>
              <a:xfrm>
                <a:off x="5908964" y="5398655"/>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85E0AA1F-035B-5337-6734-445401064744}"/>
                  </a:ext>
                </a:extLst>
              </p:cNvPr>
              <p:cNvSpPr/>
              <p:nvPr/>
            </p:nvSpPr>
            <p:spPr>
              <a:xfrm>
                <a:off x="6259946" y="5405581"/>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BB19D45-727E-6141-EB86-34A2248FDC84}"/>
                  </a:ext>
                </a:extLst>
              </p:cNvPr>
              <p:cNvSpPr/>
              <p:nvPr/>
            </p:nvSpPr>
            <p:spPr>
              <a:xfrm>
                <a:off x="6592454" y="5100782"/>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06F8F4D7-8259-2373-2C5C-688A25E691C4}"/>
                  </a:ext>
                </a:extLst>
              </p:cNvPr>
              <p:cNvSpPr/>
              <p:nvPr/>
            </p:nvSpPr>
            <p:spPr>
              <a:xfrm>
                <a:off x="6102927" y="5756564"/>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397">
            <a:extLst>
              <a:ext uri="{FF2B5EF4-FFF2-40B4-BE49-F238E27FC236}">
                <a16:creationId xmlns:a16="http://schemas.microsoft.com/office/drawing/2014/main" id="{4245954D-2501-C7BC-77DB-9B821B91E2B2}"/>
              </a:ext>
            </a:extLst>
          </p:cNvPr>
          <p:cNvGrpSpPr/>
          <p:nvPr/>
        </p:nvGrpSpPr>
        <p:grpSpPr>
          <a:xfrm>
            <a:off x="10258587" y="3819004"/>
            <a:ext cx="1172916" cy="2670590"/>
            <a:chOff x="5133816" y="762000"/>
            <a:chExt cx="1437070" cy="3962400"/>
          </a:xfrm>
        </p:grpSpPr>
        <p:grpSp>
          <p:nvGrpSpPr>
            <p:cNvPr id="181" name="Group 180">
              <a:extLst>
                <a:ext uri="{FF2B5EF4-FFF2-40B4-BE49-F238E27FC236}">
                  <a16:creationId xmlns:a16="http://schemas.microsoft.com/office/drawing/2014/main" id="{F330AAB6-33C3-889C-F218-83E12EFDB02F}"/>
                </a:ext>
              </a:extLst>
            </p:cNvPr>
            <p:cNvGrpSpPr/>
            <p:nvPr/>
          </p:nvGrpSpPr>
          <p:grpSpPr>
            <a:xfrm>
              <a:off x="5552916" y="4191000"/>
              <a:ext cx="305334" cy="533400"/>
              <a:chOff x="1868610" y="5305338"/>
              <a:chExt cx="371850" cy="649600"/>
            </a:xfrm>
          </p:grpSpPr>
          <p:grpSp>
            <p:nvGrpSpPr>
              <p:cNvPr id="219" name="Group 85">
                <a:extLst>
                  <a:ext uri="{FF2B5EF4-FFF2-40B4-BE49-F238E27FC236}">
                    <a16:creationId xmlns:a16="http://schemas.microsoft.com/office/drawing/2014/main" id="{D4E0EBA0-8583-80D1-986F-9C510BBB80BD}"/>
                  </a:ext>
                </a:extLst>
              </p:cNvPr>
              <p:cNvGrpSpPr/>
              <p:nvPr/>
            </p:nvGrpSpPr>
            <p:grpSpPr>
              <a:xfrm rot="1439608">
                <a:off x="1868610" y="5305338"/>
                <a:ext cx="371850" cy="649600"/>
                <a:chOff x="1828800" y="4343400"/>
                <a:chExt cx="371850" cy="649600"/>
              </a:xfrm>
            </p:grpSpPr>
            <p:sp>
              <p:nvSpPr>
                <p:cNvPr id="223" name="Oval 222">
                  <a:extLst>
                    <a:ext uri="{FF2B5EF4-FFF2-40B4-BE49-F238E27FC236}">
                      <a16:creationId xmlns:a16="http://schemas.microsoft.com/office/drawing/2014/main" id="{FC9A6A37-9C87-5724-4F53-E263C392BBE0}"/>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F54CA790-2BF8-4AB7-4DF5-4CB975422D28}"/>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90">
                <a:extLst>
                  <a:ext uri="{FF2B5EF4-FFF2-40B4-BE49-F238E27FC236}">
                    <a16:creationId xmlns:a16="http://schemas.microsoft.com/office/drawing/2014/main" id="{C6223400-FB0C-60BD-158B-6B6AEB59B69A}"/>
                  </a:ext>
                </a:extLst>
              </p:cNvPr>
              <p:cNvGrpSpPr/>
              <p:nvPr/>
            </p:nvGrpSpPr>
            <p:grpSpPr>
              <a:xfrm rot="1471343">
                <a:off x="1913952" y="5370362"/>
                <a:ext cx="277495" cy="470630"/>
                <a:chOff x="2407751" y="4191000"/>
                <a:chExt cx="411649" cy="698154"/>
              </a:xfrm>
            </p:grpSpPr>
            <p:sp>
              <p:nvSpPr>
                <p:cNvPr id="221" name="Moon 220">
                  <a:extLst>
                    <a:ext uri="{FF2B5EF4-FFF2-40B4-BE49-F238E27FC236}">
                      <a16:creationId xmlns:a16="http://schemas.microsoft.com/office/drawing/2014/main" id="{A2444E0E-F48B-8500-6004-BCF31ACD307B}"/>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a:extLst>
                    <a:ext uri="{FF2B5EF4-FFF2-40B4-BE49-F238E27FC236}">
                      <a16:creationId xmlns:a16="http://schemas.microsoft.com/office/drawing/2014/main" id="{B1F9B695-3A95-05C8-E4CA-5E54FB3CE122}"/>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2" name="Group 151">
              <a:extLst>
                <a:ext uri="{FF2B5EF4-FFF2-40B4-BE49-F238E27FC236}">
                  <a16:creationId xmlns:a16="http://schemas.microsoft.com/office/drawing/2014/main" id="{B285B0FE-ED06-648D-B2AB-5D646C722CC5}"/>
                </a:ext>
              </a:extLst>
            </p:cNvPr>
            <p:cNvGrpSpPr/>
            <p:nvPr/>
          </p:nvGrpSpPr>
          <p:grpSpPr>
            <a:xfrm rot="19064909">
              <a:off x="5886210" y="4183731"/>
              <a:ext cx="305333" cy="533399"/>
              <a:chOff x="1868610" y="5305338"/>
              <a:chExt cx="371850" cy="649600"/>
            </a:xfrm>
          </p:grpSpPr>
          <p:grpSp>
            <p:nvGrpSpPr>
              <p:cNvPr id="213" name="Group 212">
                <a:extLst>
                  <a:ext uri="{FF2B5EF4-FFF2-40B4-BE49-F238E27FC236}">
                    <a16:creationId xmlns:a16="http://schemas.microsoft.com/office/drawing/2014/main" id="{716455C5-6E8B-ADFA-DD22-8C294FEBDE01}"/>
                  </a:ext>
                </a:extLst>
              </p:cNvPr>
              <p:cNvGrpSpPr/>
              <p:nvPr/>
            </p:nvGrpSpPr>
            <p:grpSpPr>
              <a:xfrm rot="1439608">
                <a:off x="1868610" y="5305338"/>
                <a:ext cx="371850" cy="649600"/>
                <a:chOff x="1828800" y="4343400"/>
                <a:chExt cx="371850" cy="649600"/>
              </a:xfrm>
            </p:grpSpPr>
            <p:sp>
              <p:nvSpPr>
                <p:cNvPr id="217" name="Oval 216">
                  <a:extLst>
                    <a:ext uri="{FF2B5EF4-FFF2-40B4-BE49-F238E27FC236}">
                      <a16:creationId xmlns:a16="http://schemas.microsoft.com/office/drawing/2014/main" id="{0BB0D2C0-8B8C-D3AE-0DBF-5FA4BF078090}"/>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459D5D4B-960F-C008-1B9D-E6129EB31990}"/>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90">
                <a:extLst>
                  <a:ext uri="{FF2B5EF4-FFF2-40B4-BE49-F238E27FC236}">
                    <a16:creationId xmlns:a16="http://schemas.microsoft.com/office/drawing/2014/main" id="{67ECFE6D-EC49-7BCE-65B4-1CEA6780D4F4}"/>
                  </a:ext>
                </a:extLst>
              </p:cNvPr>
              <p:cNvGrpSpPr/>
              <p:nvPr/>
            </p:nvGrpSpPr>
            <p:grpSpPr>
              <a:xfrm rot="1471343">
                <a:off x="1913952" y="5370362"/>
                <a:ext cx="277495" cy="470630"/>
                <a:chOff x="2407751" y="4191000"/>
                <a:chExt cx="411649" cy="698154"/>
              </a:xfrm>
            </p:grpSpPr>
            <p:sp>
              <p:nvSpPr>
                <p:cNvPr id="215" name="Moon 214">
                  <a:extLst>
                    <a:ext uri="{FF2B5EF4-FFF2-40B4-BE49-F238E27FC236}">
                      <a16:creationId xmlns:a16="http://schemas.microsoft.com/office/drawing/2014/main" id="{552B948B-510E-70DF-1F56-B5941CB3C7F0}"/>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417AAF74-8989-0C15-B01B-9517C3C020F7}"/>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3" name="Trapezoid 182">
              <a:extLst>
                <a:ext uri="{FF2B5EF4-FFF2-40B4-BE49-F238E27FC236}">
                  <a16:creationId xmlns:a16="http://schemas.microsoft.com/office/drawing/2014/main" id="{C4AA7FE7-58EA-A242-6023-6390A91750C5}"/>
                </a:ext>
              </a:extLst>
            </p:cNvPr>
            <p:cNvSpPr/>
            <p:nvPr/>
          </p:nvSpPr>
          <p:spPr>
            <a:xfrm>
              <a:off x="5397980" y="3657600"/>
              <a:ext cx="938165" cy="794326"/>
            </a:xfrm>
            <a:prstGeom prst="trapezoid">
              <a:avLst>
                <a:gd name="adj" fmla="val 11762"/>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E3C5DA80-CC84-8149-6DCE-714E56871AD6}"/>
                </a:ext>
              </a:extLst>
            </p:cNvPr>
            <p:cNvSpPr/>
            <p:nvPr/>
          </p:nvSpPr>
          <p:spPr>
            <a:xfrm>
              <a:off x="6302945" y="3385693"/>
              <a:ext cx="267941"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94B1DBE-FE84-8BE5-EC6B-846F718F9040}"/>
                </a:ext>
              </a:extLst>
            </p:cNvPr>
            <p:cNvSpPr/>
            <p:nvPr/>
          </p:nvSpPr>
          <p:spPr>
            <a:xfrm>
              <a:off x="5133816" y="3429155"/>
              <a:ext cx="30710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79863842-C609-E42C-125D-CF01A6EC97EB}"/>
                </a:ext>
              </a:extLst>
            </p:cNvPr>
            <p:cNvSpPr/>
            <p:nvPr/>
          </p:nvSpPr>
          <p:spPr>
            <a:xfrm rot="20364366">
              <a:off x="5949762" y="2205329"/>
              <a:ext cx="514536" cy="1428324"/>
            </a:xfrm>
            <a:prstGeom prst="trapezoid">
              <a:avLst>
                <a:gd name="adj" fmla="val 31421"/>
              </a:avLst>
            </a:prstGeom>
            <a:solidFill>
              <a:srgbClr val="BAA8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a:extLst>
                <a:ext uri="{FF2B5EF4-FFF2-40B4-BE49-F238E27FC236}">
                  <a16:creationId xmlns:a16="http://schemas.microsoft.com/office/drawing/2014/main" id="{13C640D2-4BA2-3002-5A2E-A44BC105A7F3}"/>
                </a:ext>
              </a:extLst>
            </p:cNvPr>
            <p:cNvSpPr/>
            <p:nvPr/>
          </p:nvSpPr>
          <p:spPr>
            <a:xfrm rot="817783">
              <a:off x="5230806" y="2269785"/>
              <a:ext cx="583649" cy="1428324"/>
            </a:xfrm>
            <a:prstGeom prst="trapezoid">
              <a:avLst>
                <a:gd name="adj" fmla="val 31421"/>
              </a:avLst>
            </a:prstGeom>
            <a:solidFill>
              <a:srgbClr val="BAA8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7">
              <a:extLst>
                <a:ext uri="{FF2B5EF4-FFF2-40B4-BE49-F238E27FC236}">
                  <a16:creationId xmlns:a16="http://schemas.microsoft.com/office/drawing/2014/main" id="{1EB04775-B9DA-5E6C-DD3A-50B3C946D9BA}"/>
                </a:ext>
              </a:extLst>
            </p:cNvPr>
            <p:cNvSpPr/>
            <p:nvPr/>
          </p:nvSpPr>
          <p:spPr>
            <a:xfrm>
              <a:off x="5434925" y="1981200"/>
              <a:ext cx="873511" cy="1981199"/>
            </a:xfrm>
            <a:prstGeom prst="trapezoid">
              <a:avLst>
                <a:gd name="adj" fmla="val 25716"/>
              </a:avLst>
            </a:prstGeom>
            <a:solidFill>
              <a:srgbClr val="BAA8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
              <a:extLst>
                <a:ext uri="{FF2B5EF4-FFF2-40B4-BE49-F238E27FC236}">
                  <a16:creationId xmlns:a16="http://schemas.microsoft.com/office/drawing/2014/main" id="{0347FB3B-3F72-DEA4-451A-1525849FE35E}"/>
                </a:ext>
              </a:extLst>
            </p:cNvPr>
            <p:cNvSpPr/>
            <p:nvPr/>
          </p:nvSpPr>
          <p:spPr>
            <a:xfrm rot="10800000">
              <a:off x="5587325" y="23622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9">
              <a:extLst>
                <a:ext uri="{FF2B5EF4-FFF2-40B4-BE49-F238E27FC236}">
                  <a16:creationId xmlns:a16="http://schemas.microsoft.com/office/drawing/2014/main" id="{67B48E18-7D8C-CF71-3AB8-81AE2BB1791B}"/>
                </a:ext>
              </a:extLst>
            </p:cNvPr>
            <p:cNvSpPr/>
            <p:nvPr/>
          </p:nvSpPr>
          <p:spPr>
            <a:xfrm>
              <a:off x="5434925" y="13407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20">
              <a:extLst>
                <a:ext uri="{FF2B5EF4-FFF2-40B4-BE49-F238E27FC236}">
                  <a16:creationId xmlns:a16="http://schemas.microsoft.com/office/drawing/2014/main" id="{8AE49C98-16C6-39F1-11E5-5B6045FD4934}"/>
                </a:ext>
              </a:extLst>
            </p:cNvPr>
            <p:cNvSpPr/>
            <p:nvPr/>
          </p:nvSpPr>
          <p:spPr>
            <a:xfrm rot="19066372">
              <a:off x="5876234" y="12954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21">
              <a:extLst>
                <a:ext uri="{FF2B5EF4-FFF2-40B4-BE49-F238E27FC236}">
                  <a16:creationId xmlns:a16="http://schemas.microsoft.com/office/drawing/2014/main" id="{987F60B6-E6AD-2B73-163D-121F76B955AC}"/>
                </a:ext>
              </a:extLst>
            </p:cNvPr>
            <p:cNvSpPr/>
            <p:nvPr/>
          </p:nvSpPr>
          <p:spPr>
            <a:xfrm rot="3077158">
              <a:off x="5471402" y="11956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74">
              <a:extLst>
                <a:ext uri="{FF2B5EF4-FFF2-40B4-BE49-F238E27FC236}">
                  <a16:creationId xmlns:a16="http://schemas.microsoft.com/office/drawing/2014/main" id="{44F49A25-E62B-5998-064C-4688F7951F9C}"/>
                </a:ext>
              </a:extLst>
            </p:cNvPr>
            <p:cNvGrpSpPr/>
            <p:nvPr/>
          </p:nvGrpSpPr>
          <p:grpSpPr>
            <a:xfrm>
              <a:off x="5334000" y="762000"/>
              <a:ext cx="1066800" cy="1173018"/>
              <a:chOff x="4724400" y="3551382"/>
              <a:chExt cx="1066800" cy="1173018"/>
            </a:xfrm>
          </p:grpSpPr>
          <p:sp>
            <p:nvSpPr>
              <p:cNvPr id="203" name="Moon 202">
                <a:extLst>
                  <a:ext uri="{FF2B5EF4-FFF2-40B4-BE49-F238E27FC236}">
                    <a16:creationId xmlns:a16="http://schemas.microsoft.com/office/drawing/2014/main" id="{9F2EB939-8973-D6B6-C83D-273E77C4BBA4}"/>
                  </a:ext>
                </a:extLst>
              </p:cNvPr>
              <p:cNvSpPr/>
              <p:nvPr/>
            </p:nvSpPr>
            <p:spPr>
              <a:xfrm flipH="1">
                <a:off x="48006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72">
                <a:extLst>
                  <a:ext uri="{FF2B5EF4-FFF2-40B4-BE49-F238E27FC236}">
                    <a16:creationId xmlns:a16="http://schemas.microsoft.com/office/drawing/2014/main" id="{CFD6079E-0C81-F2A3-6E70-DC2FC74E75B8}"/>
                  </a:ext>
                </a:extLst>
              </p:cNvPr>
              <p:cNvSpPr/>
              <p:nvPr/>
            </p:nvSpPr>
            <p:spPr>
              <a:xfrm>
                <a:off x="56388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ight Arrow 77">
                <a:extLst>
                  <a:ext uri="{FF2B5EF4-FFF2-40B4-BE49-F238E27FC236}">
                    <a16:creationId xmlns:a16="http://schemas.microsoft.com/office/drawing/2014/main" id="{19240991-9C82-1E5C-B8A1-51EBBA0C4D66}"/>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ight Arrow 78">
                <a:extLst>
                  <a:ext uri="{FF2B5EF4-FFF2-40B4-BE49-F238E27FC236}">
                    <a16:creationId xmlns:a16="http://schemas.microsoft.com/office/drawing/2014/main" id="{437A95FA-6A95-F9CA-92E4-A01BECC540E1}"/>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ight Arrow 79">
                <a:extLst>
                  <a:ext uri="{FF2B5EF4-FFF2-40B4-BE49-F238E27FC236}">
                    <a16:creationId xmlns:a16="http://schemas.microsoft.com/office/drawing/2014/main" id="{ECA1F0EA-9AEA-E698-D660-F4C03F04812F}"/>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2">
                <a:extLst>
                  <a:ext uri="{FF2B5EF4-FFF2-40B4-BE49-F238E27FC236}">
                    <a16:creationId xmlns:a16="http://schemas.microsoft.com/office/drawing/2014/main" id="{84566F75-96C7-4CD6-32B5-C3EC0FD8A6AF}"/>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71">
                <a:extLst>
                  <a:ext uri="{FF2B5EF4-FFF2-40B4-BE49-F238E27FC236}">
                    <a16:creationId xmlns:a16="http://schemas.microsoft.com/office/drawing/2014/main" id="{C05F37F6-AB2F-F568-D948-C47F1EA38C77}"/>
                  </a:ext>
                </a:extLst>
              </p:cNvPr>
              <p:cNvGrpSpPr/>
              <p:nvPr/>
            </p:nvGrpSpPr>
            <p:grpSpPr>
              <a:xfrm>
                <a:off x="4876800" y="4119418"/>
                <a:ext cx="781888" cy="233218"/>
                <a:chOff x="1143000" y="4110182"/>
                <a:chExt cx="1339272" cy="399472"/>
              </a:xfrm>
            </p:grpSpPr>
            <p:sp>
              <p:nvSpPr>
                <p:cNvPr id="210" name="Diamond 209">
                  <a:extLst>
                    <a:ext uri="{FF2B5EF4-FFF2-40B4-BE49-F238E27FC236}">
                      <a16:creationId xmlns:a16="http://schemas.microsoft.com/office/drawing/2014/main" id="{64E1C2D9-DA98-543F-A642-D098FD7A2902}"/>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4D2BAA0B-7C81-849D-A7B6-2C1D8EDE5F3C}"/>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9C353ED9-A4FE-44EB-D6FB-703D59845B58}"/>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Quad Arrow 66">
              <a:extLst>
                <a:ext uri="{FF2B5EF4-FFF2-40B4-BE49-F238E27FC236}">
                  <a16:creationId xmlns:a16="http://schemas.microsoft.com/office/drawing/2014/main" id="{7B6FF8CC-E66B-9A7C-32AE-AC73F7819658}"/>
                </a:ext>
              </a:extLst>
            </p:cNvPr>
            <p:cNvSpPr/>
            <p:nvPr/>
          </p:nvSpPr>
          <p:spPr>
            <a:xfrm>
              <a:off x="5791200" y="9144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72">
              <a:extLst>
                <a:ext uri="{FF2B5EF4-FFF2-40B4-BE49-F238E27FC236}">
                  <a16:creationId xmlns:a16="http://schemas.microsoft.com/office/drawing/2014/main" id="{4A3030B1-4EAD-FC81-D2CF-7537E00D1B9E}"/>
                </a:ext>
              </a:extLst>
            </p:cNvPr>
            <p:cNvGrpSpPr/>
            <p:nvPr/>
          </p:nvGrpSpPr>
          <p:grpSpPr>
            <a:xfrm>
              <a:off x="5486400" y="2438400"/>
              <a:ext cx="725099" cy="782768"/>
              <a:chOff x="3546257" y="5084632"/>
              <a:chExt cx="1219201" cy="1316168"/>
            </a:xfrm>
          </p:grpSpPr>
          <p:grpSp>
            <p:nvGrpSpPr>
              <p:cNvPr id="196" name="Group 160">
                <a:extLst>
                  <a:ext uri="{FF2B5EF4-FFF2-40B4-BE49-F238E27FC236}">
                    <a16:creationId xmlns:a16="http://schemas.microsoft.com/office/drawing/2014/main" id="{9C8E5177-A899-6DC7-EA20-8EF32D77D695}"/>
                  </a:ext>
                </a:extLst>
              </p:cNvPr>
              <p:cNvGrpSpPr/>
              <p:nvPr/>
            </p:nvGrpSpPr>
            <p:grpSpPr>
              <a:xfrm>
                <a:off x="3810000" y="5638800"/>
                <a:ext cx="762000" cy="762000"/>
                <a:chOff x="3810000" y="4953000"/>
                <a:chExt cx="762000" cy="762000"/>
              </a:xfrm>
            </p:grpSpPr>
            <p:sp>
              <p:nvSpPr>
                <p:cNvPr id="201" name="Quad Arrow Callout 73">
                  <a:extLst>
                    <a:ext uri="{FF2B5EF4-FFF2-40B4-BE49-F238E27FC236}">
                      <a16:creationId xmlns:a16="http://schemas.microsoft.com/office/drawing/2014/main" id="{6EB724F2-77F8-48DD-117D-D21CF6F187B8}"/>
                    </a:ext>
                  </a:extLst>
                </p:cNvPr>
                <p:cNvSpPr/>
                <p:nvPr/>
              </p:nvSpPr>
              <p:spPr>
                <a:xfrm>
                  <a:off x="3810000" y="4953000"/>
                  <a:ext cx="762000" cy="762000"/>
                </a:xfrm>
                <a:prstGeom prst="quadArrowCallout">
                  <a:avLst>
                    <a:gd name="adj1" fmla="val 20939"/>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a:extLst>
                    <a:ext uri="{FF2B5EF4-FFF2-40B4-BE49-F238E27FC236}">
                      <a16:creationId xmlns:a16="http://schemas.microsoft.com/office/drawing/2014/main" id="{127F455F-3245-C34F-459B-DDFAD6367BC3}"/>
                    </a:ext>
                  </a:extLst>
                </p:cNvPr>
                <p:cNvSpPr/>
                <p:nvPr/>
              </p:nvSpPr>
              <p:spPr>
                <a:xfrm>
                  <a:off x="4114800" y="5181600"/>
                  <a:ext cx="152400" cy="304800"/>
                </a:xfrm>
                <a:prstGeom prst="diamond">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Donut 69">
                <a:extLst>
                  <a:ext uri="{FF2B5EF4-FFF2-40B4-BE49-F238E27FC236}">
                    <a16:creationId xmlns:a16="http://schemas.microsoft.com/office/drawing/2014/main" id="{9DF75D6F-6D19-C4CA-FE91-A8E0DB180742}"/>
                  </a:ext>
                </a:extLst>
              </p:cNvPr>
              <p:cNvSpPr/>
              <p:nvPr/>
            </p:nvSpPr>
            <p:spPr>
              <a:xfrm rot="19368333">
                <a:off x="3770240" y="5377887"/>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onut 70">
                <a:extLst>
                  <a:ext uri="{FF2B5EF4-FFF2-40B4-BE49-F238E27FC236}">
                    <a16:creationId xmlns:a16="http://schemas.microsoft.com/office/drawing/2014/main" id="{D70B7D92-FB8F-2EFB-5110-17168B6B5667}"/>
                  </a:ext>
                </a:extLst>
              </p:cNvPr>
              <p:cNvSpPr/>
              <p:nvPr/>
            </p:nvSpPr>
            <p:spPr>
              <a:xfrm rot="1576370">
                <a:off x="4303639" y="5377889"/>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Donut 71">
                <a:extLst>
                  <a:ext uri="{FF2B5EF4-FFF2-40B4-BE49-F238E27FC236}">
                    <a16:creationId xmlns:a16="http://schemas.microsoft.com/office/drawing/2014/main" id="{C1EDC93E-69D3-47BD-F5E3-C83FC8EA4695}"/>
                  </a:ext>
                </a:extLst>
              </p:cNvPr>
              <p:cNvSpPr/>
              <p:nvPr/>
            </p:nvSpPr>
            <p:spPr>
              <a:xfrm rot="20009619">
                <a:off x="3546257" y="5086941"/>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Donut 72">
                <a:extLst>
                  <a:ext uri="{FF2B5EF4-FFF2-40B4-BE49-F238E27FC236}">
                    <a16:creationId xmlns:a16="http://schemas.microsoft.com/office/drawing/2014/main" id="{4D14CE6F-B6D1-33C6-B1F7-E645FA2E85EB}"/>
                  </a:ext>
                </a:extLst>
              </p:cNvPr>
              <p:cNvSpPr/>
              <p:nvPr/>
            </p:nvSpPr>
            <p:spPr>
              <a:xfrm rot="877401">
                <a:off x="4460658" y="5084632"/>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07650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animEffect transition="in" filter="wipe(down)">
                                      <p:cBhvr>
                                        <p:cTn id="9" dur="580">
                                          <p:stCondLst>
                                            <p:cond delay="0"/>
                                          </p:stCondLst>
                                        </p:cTn>
                                        <p:tgtEl>
                                          <p:spTgt spid="106"/>
                                        </p:tgtEl>
                                      </p:cBhvr>
                                    </p:animEffect>
                                    <p:anim calcmode="lin" valueType="num">
                                      <p:cBhvr>
                                        <p:cTn id="10"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15" dur="26">
                                          <p:stCondLst>
                                            <p:cond delay="650"/>
                                          </p:stCondLst>
                                        </p:cTn>
                                        <p:tgtEl>
                                          <p:spTgt spid="106"/>
                                        </p:tgtEl>
                                      </p:cBhvr>
                                      <p:to x="100000" y="60000"/>
                                    </p:animScale>
                                    <p:animScale>
                                      <p:cBhvr>
                                        <p:cTn id="16" dur="166" decel="50000">
                                          <p:stCondLst>
                                            <p:cond delay="676"/>
                                          </p:stCondLst>
                                        </p:cTn>
                                        <p:tgtEl>
                                          <p:spTgt spid="106"/>
                                        </p:tgtEl>
                                      </p:cBhvr>
                                      <p:to x="100000" y="100000"/>
                                    </p:animScale>
                                    <p:animScale>
                                      <p:cBhvr>
                                        <p:cTn id="17" dur="26">
                                          <p:stCondLst>
                                            <p:cond delay="1312"/>
                                          </p:stCondLst>
                                        </p:cTn>
                                        <p:tgtEl>
                                          <p:spTgt spid="106"/>
                                        </p:tgtEl>
                                      </p:cBhvr>
                                      <p:to x="100000" y="80000"/>
                                    </p:animScale>
                                    <p:animScale>
                                      <p:cBhvr>
                                        <p:cTn id="18" dur="166" decel="50000">
                                          <p:stCondLst>
                                            <p:cond delay="1338"/>
                                          </p:stCondLst>
                                        </p:cTn>
                                        <p:tgtEl>
                                          <p:spTgt spid="106"/>
                                        </p:tgtEl>
                                      </p:cBhvr>
                                      <p:to x="100000" y="100000"/>
                                    </p:animScale>
                                    <p:animScale>
                                      <p:cBhvr>
                                        <p:cTn id="19" dur="26">
                                          <p:stCondLst>
                                            <p:cond delay="1642"/>
                                          </p:stCondLst>
                                        </p:cTn>
                                        <p:tgtEl>
                                          <p:spTgt spid="106"/>
                                        </p:tgtEl>
                                      </p:cBhvr>
                                      <p:to x="100000" y="90000"/>
                                    </p:animScale>
                                    <p:animScale>
                                      <p:cBhvr>
                                        <p:cTn id="20" dur="166" decel="50000">
                                          <p:stCondLst>
                                            <p:cond delay="1668"/>
                                          </p:stCondLst>
                                        </p:cTn>
                                        <p:tgtEl>
                                          <p:spTgt spid="106"/>
                                        </p:tgtEl>
                                      </p:cBhvr>
                                      <p:to x="100000" y="100000"/>
                                    </p:animScale>
                                    <p:animScale>
                                      <p:cBhvr>
                                        <p:cTn id="21" dur="26">
                                          <p:stCondLst>
                                            <p:cond delay="1808"/>
                                          </p:stCondLst>
                                        </p:cTn>
                                        <p:tgtEl>
                                          <p:spTgt spid="106"/>
                                        </p:tgtEl>
                                      </p:cBhvr>
                                      <p:to x="100000" y="95000"/>
                                    </p:animScale>
                                    <p:animScale>
                                      <p:cBhvr>
                                        <p:cTn id="22" dur="166" decel="50000">
                                          <p:stCondLst>
                                            <p:cond delay="1834"/>
                                          </p:stCondLst>
                                        </p:cTn>
                                        <p:tgtEl>
                                          <p:spTgt spid="10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3" presetClass="path" presetSubtype="0" accel="50000" decel="50000" fill="hold" nodeType="clickEffect">
                                  <p:stCondLst>
                                    <p:cond delay="0"/>
                                  </p:stCondLst>
                                  <p:childTnLst>
                                    <p:animMotion origin="layout" path="M 3.33333E-6 4.44444E-6 C 0.072 0.07731 0.1 0.20277 0.07695 0.31736 C -0.01498 0.31064 -0.09297 0.23055 -0.125 0.12129 C -0.04701 0.05324 0.05104 0.0574 0.125 0.12129 C 0.09205 0.23726 0.01093 0.31064 -0.07696 0.31736 C -0.10104 0.19722 -0.06797 0.07476 3.33333E-6 4.44444E-6 Z " pathEditMode="relative" rAng="0" ptsTypes="AAAAAA">
                                      <p:cBhvr>
                                        <p:cTn id="42" dur="2000" fill="hold"/>
                                        <p:tgtEl>
                                          <p:spTgt spid="106"/>
                                        </p:tgtEl>
                                        <p:attrNameLst>
                                          <p:attrName>ppt_x</p:attrName>
                                          <p:attrName>ppt_y</p:attrName>
                                        </p:attrNameLst>
                                      </p:cBhvr>
                                      <p:rCtr x="0" y="15856"/>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childTnLst>
                                </p:cTn>
                              </p:par>
                              <p:par>
                                <p:cTn id="49" presetID="26"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animEffect transition="in" filter="wipe(down)">
                                      <p:cBhvr>
                                        <p:cTn id="51" dur="580">
                                          <p:stCondLst>
                                            <p:cond delay="0"/>
                                          </p:stCondLst>
                                        </p:cTn>
                                        <p:tgtEl>
                                          <p:spTgt spid="139"/>
                                        </p:tgtEl>
                                      </p:cBhvr>
                                    </p:animEffect>
                                    <p:anim calcmode="lin" valueType="num">
                                      <p:cBhvr>
                                        <p:cTn id="52" dur="182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3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3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39"/>
                                        </p:tgtEl>
                                        <p:attrNameLst>
                                          <p:attrName>ppt_y</p:attrName>
                                        </p:attrNameLst>
                                      </p:cBhvr>
                                      <p:tavLst>
                                        <p:tav tm="0" fmla="#ppt_y-sin(pi*$)/81">
                                          <p:val>
                                            <p:fltVal val="0"/>
                                          </p:val>
                                        </p:tav>
                                        <p:tav tm="100000">
                                          <p:val>
                                            <p:fltVal val="1"/>
                                          </p:val>
                                        </p:tav>
                                      </p:tavLst>
                                    </p:anim>
                                    <p:animScale>
                                      <p:cBhvr>
                                        <p:cTn id="57" dur="26">
                                          <p:stCondLst>
                                            <p:cond delay="650"/>
                                          </p:stCondLst>
                                        </p:cTn>
                                        <p:tgtEl>
                                          <p:spTgt spid="139"/>
                                        </p:tgtEl>
                                      </p:cBhvr>
                                      <p:to x="100000" y="60000"/>
                                    </p:animScale>
                                    <p:animScale>
                                      <p:cBhvr>
                                        <p:cTn id="58" dur="166" decel="50000">
                                          <p:stCondLst>
                                            <p:cond delay="676"/>
                                          </p:stCondLst>
                                        </p:cTn>
                                        <p:tgtEl>
                                          <p:spTgt spid="139"/>
                                        </p:tgtEl>
                                      </p:cBhvr>
                                      <p:to x="100000" y="100000"/>
                                    </p:animScale>
                                    <p:animScale>
                                      <p:cBhvr>
                                        <p:cTn id="59" dur="26">
                                          <p:stCondLst>
                                            <p:cond delay="1312"/>
                                          </p:stCondLst>
                                        </p:cTn>
                                        <p:tgtEl>
                                          <p:spTgt spid="139"/>
                                        </p:tgtEl>
                                      </p:cBhvr>
                                      <p:to x="100000" y="80000"/>
                                    </p:animScale>
                                    <p:animScale>
                                      <p:cBhvr>
                                        <p:cTn id="60" dur="166" decel="50000">
                                          <p:stCondLst>
                                            <p:cond delay="1338"/>
                                          </p:stCondLst>
                                        </p:cTn>
                                        <p:tgtEl>
                                          <p:spTgt spid="139"/>
                                        </p:tgtEl>
                                      </p:cBhvr>
                                      <p:to x="100000" y="100000"/>
                                    </p:animScale>
                                    <p:animScale>
                                      <p:cBhvr>
                                        <p:cTn id="61" dur="26">
                                          <p:stCondLst>
                                            <p:cond delay="1642"/>
                                          </p:stCondLst>
                                        </p:cTn>
                                        <p:tgtEl>
                                          <p:spTgt spid="139"/>
                                        </p:tgtEl>
                                      </p:cBhvr>
                                      <p:to x="100000" y="90000"/>
                                    </p:animScale>
                                    <p:animScale>
                                      <p:cBhvr>
                                        <p:cTn id="62" dur="166" decel="50000">
                                          <p:stCondLst>
                                            <p:cond delay="1668"/>
                                          </p:stCondLst>
                                        </p:cTn>
                                        <p:tgtEl>
                                          <p:spTgt spid="139"/>
                                        </p:tgtEl>
                                      </p:cBhvr>
                                      <p:to x="100000" y="100000"/>
                                    </p:animScale>
                                    <p:animScale>
                                      <p:cBhvr>
                                        <p:cTn id="63" dur="26">
                                          <p:stCondLst>
                                            <p:cond delay="1808"/>
                                          </p:stCondLst>
                                        </p:cTn>
                                        <p:tgtEl>
                                          <p:spTgt spid="139"/>
                                        </p:tgtEl>
                                      </p:cBhvr>
                                      <p:to x="100000" y="95000"/>
                                    </p:animScale>
                                    <p:animScale>
                                      <p:cBhvr>
                                        <p:cTn id="64" dur="166" decel="50000">
                                          <p:stCondLst>
                                            <p:cond delay="1834"/>
                                          </p:stCondLst>
                                        </p:cTn>
                                        <p:tgtEl>
                                          <p:spTgt spid="139"/>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xEl>
                                              <p:pRg st="8" end="8"/>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3">
                                            <p:txEl>
                                              <p:pRg st="11" end="11"/>
                                            </p:txEl>
                                          </p:spTgt>
                                        </p:tgtEl>
                                        <p:attrNameLst>
                                          <p:attrName>style.visibility</p:attrName>
                                        </p:attrNameLst>
                                      </p:cBhvr>
                                      <p:to>
                                        <p:strVal val="visible"/>
                                      </p:to>
                                    </p:set>
                                    <p:animEffect transition="in" filter="fade">
                                      <p:cBhvr>
                                        <p:cTn id="75" dur="2000"/>
                                        <p:tgtEl>
                                          <p:spTgt spid="13">
                                            <p:txEl>
                                              <p:pRg st="11" end="11"/>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xEl>
                                              <p:pRg st="12" end="12"/>
                                            </p:txEl>
                                          </p:spTgt>
                                        </p:tgtEl>
                                        <p:attrNameLst>
                                          <p:attrName>style.visibility</p:attrName>
                                        </p:attrNameLst>
                                      </p:cBhvr>
                                      <p:to>
                                        <p:strVal val="visible"/>
                                      </p:to>
                                    </p:set>
                                    <p:animEffect transition="in" filter="fade">
                                      <p:cBhvr>
                                        <p:cTn id="78" dur="2000"/>
                                        <p:tgtEl>
                                          <p:spTgt spid="13">
                                            <p:txEl>
                                              <p:pRg st="12" end="12"/>
                                            </p:txEl>
                                          </p:spTgt>
                                        </p:tgtEl>
                                      </p:cBhvr>
                                    </p:animEffect>
                                  </p:childTnLst>
                                </p:cTn>
                              </p:par>
                              <p:par>
                                <p:cTn id="79" presetID="26" presetClass="entr" presetSubtype="0" fill="hold" nodeType="withEffect">
                                  <p:stCondLst>
                                    <p:cond delay="0"/>
                                  </p:stCondLst>
                                  <p:childTnLst>
                                    <p:set>
                                      <p:cBhvr>
                                        <p:cTn id="80" dur="1" fill="hold">
                                          <p:stCondLst>
                                            <p:cond delay="0"/>
                                          </p:stCondLst>
                                        </p:cTn>
                                        <p:tgtEl>
                                          <p:spTgt spid="180"/>
                                        </p:tgtEl>
                                        <p:attrNameLst>
                                          <p:attrName>style.visibility</p:attrName>
                                        </p:attrNameLst>
                                      </p:cBhvr>
                                      <p:to>
                                        <p:strVal val="visible"/>
                                      </p:to>
                                    </p:set>
                                    <p:animEffect transition="in" filter="wipe(down)">
                                      <p:cBhvr>
                                        <p:cTn id="81" dur="580">
                                          <p:stCondLst>
                                            <p:cond delay="0"/>
                                          </p:stCondLst>
                                        </p:cTn>
                                        <p:tgtEl>
                                          <p:spTgt spid="180"/>
                                        </p:tgtEl>
                                      </p:cBhvr>
                                    </p:animEffect>
                                    <p:anim calcmode="lin" valueType="num">
                                      <p:cBhvr>
                                        <p:cTn id="82" dur="1822" tmFilter="0,0; 0.14,0.36; 0.43,0.73; 0.71,0.91; 1.0,1.0">
                                          <p:stCondLst>
                                            <p:cond delay="0"/>
                                          </p:stCondLst>
                                        </p:cTn>
                                        <p:tgtEl>
                                          <p:spTgt spid="18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8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8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8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80"/>
                                        </p:tgtEl>
                                        <p:attrNameLst>
                                          <p:attrName>ppt_y</p:attrName>
                                        </p:attrNameLst>
                                      </p:cBhvr>
                                      <p:tavLst>
                                        <p:tav tm="0" fmla="#ppt_y-sin(pi*$)/81">
                                          <p:val>
                                            <p:fltVal val="0"/>
                                          </p:val>
                                        </p:tav>
                                        <p:tav tm="100000">
                                          <p:val>
                                            <p:fltVal val="1"/>
                                          </p:val>
                                        </p:tav>
                                      </p:tavLst>
                                    </p:anim>
                                    <p:animScale>
                                      <p:cBhvr>
                                        <p:cTn id="87" dur="26">
                                          <p:stCondLst>
                                            <p:cond delay="650"/>
                                          </p:stCondLst>
                                        </p:cTn>
                                        <p:tgtEl>
                                          <p:spTgt spid="180"/>
                                        </p:tgtEl>
                                      </p:cBhvr>
                                      <p:to x="100000" y="60000"/>
                                    </p:animScale>
                                    <p:animScale>
                                      <p:cBhvr>
                                        <p:cTn id="88" dur="166" decel="50000">
                                          <p:stCondLst>
                                            <p:cond delay="676"/>
                                          </p:stCondLst>
                                        </p:cTn>
                                        <p:tgtEl>
                                          <p:spTgt spid="180"/>
                                        </p:tgtEl>
                                      </p:cBhvr>
                                      <p:to x="100000" y="100000"/>
                                    </p:animScale>
                                    <p:animScale>
                                      <p:cBhvr>
                                        <p:cTn id="89" dur="26">
                                          <p:stCondLst>
                                            <p:cond delay="1312"/>
                                          </p:stCondLst>
                                        </p:cTn>
                                        <p:tgtEl>
                                          <p:spTgt spid="180"/>
                                        </p:tgtEl>
                                      </p:cBhvr>
                                      <p:to x="100000" y="80000"/>
                                    </p:animScale>
                                    <p:animScale>
                                      <p:cBhvr>
                                        <p:cTn id="90" dur="166" decel="50000">
                                          <p:stCondLst>
                                            <p:cond delay="1338"/>
                                          </p:stCondLst>
                                        </p:cTn>
                                        <p:tgtEl>
                                          <p:spTgt spid="180"/>
                                        </p:tgtEl>
                                      </p:cBhvr>
                                      <p:to x="100000" y="100000"/>
                                    </p:animScale>
                                    <p:animScale>
                                      <p:cBhvr>
                                        <p:cTn id="91" dur="26">
                                          <p:stCondLst>
                                            <p:cond delay="1642"/>
                                          </p:stCondLst>
                                        </p:cTn>
                                        <p:tgtEl>
                                          <p:spTgt spid="180"/>
                                        </p:tgtEl>
                                      </p:cBhvr>
                                      <p:to x="100000" y="90000"/>
                                    </p:animScale>
                                    <p:animScale>
                                      <p:cBhvr>
                                        <p:cTn id="92" dur="166" decel="50000">
                                          <p:stCondLst>
                                            <p:cond delay="1668"/>
                                          </p:stCondLst>
                                        </p:cTn>
                                        <p:tgtEl>
                                          <p:spTgt spid="180"/>
                                        </p:tgtEl>
                                      </p:cBhvr>
                                      <p:to x="100000" y="100000"/>
                                    </p:animScale>
                                    <p:animScale>
                                      <p:cBhvr>
                                        <p:cTn id="93" dur="26">
                                          <p:stCondLst>
                                            <p:cond delay="1808"/>
                                          </p:stCondLst>
                                        </p:cTn>
                                        <p:tgtEl>
                                          <p:spTgt spid="180"/>
                                        </p:tgtEl>
                                      </p:cBhvr>
                                      <p:to x="100000" y="95000"/>
                                    </p:animScale>
                                    <p:animScale>
                                      <p:cBhvr>
                                        <p:cTn id="94" dur="166" decel="50000">
                                          <p:stCondLst>
                                            <p:cond delay="1834"/>
                                          </p:stCondLst>
                                        </p:cTn>
                                        <p:tgtEl>
                                          <p:spTgt spid="1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155675D5-54BC-4625-A8A0-69A92B1BD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2194" y="6477796"/>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9:12-40    Who’s Who</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err="1">
                <a:solidFill>
                  <a:schemeClr val="bg2"/>
                </a:solidFill>
                <a:latin typeface="Castellar" pitchFamily="18" charset="0"/>
              </a:rPr>
              <a:t>Seezoram</a:t>
            </a:r>
            <a:r>
              <a:rPr lang="en-US" sz="4400" dirty="0">
                <a:solidFill>
                  <a:schemeClr val="bg2"/>
                </a:solidFill>
                <a:latin typeface="Castellar" pitchFamily="18" charset="0"/>
              </a:rPr>
              <a:t>  &amp; </a:t>
            </a:r>
            <a:r>
              <a:rPr lang="en-US" sz="4400" dirty="0" err="1">
                <a:solidFill>
                  <a:schemeClr val="bg2"/>
                </a:solidFill>
                <a:latin typeface="Castellar" pitchFamily="18" charset="0"/>
              </a:rPr>
              <a:t>Seantum</a:t>
            </a:r>
            <a:endParaRPr lang="en-US" sz="4400" dirty="0">
              <a:solidFill>
                <a:schemeClr val="bg2"/>
              </a:solidFill>
              <a:latin typeface="Castellar" pitchFamily="18" charset="0"/>
            </a:endParaRPr>
          </a:p>
        </p:txBody>
      </p:sp>
      <p:sp>
        <p:nvSpPr>
          <p:cNvPr id="16" name="TextBox 15"/>
          <p:cNvSpPr txBox="1"/>
          <p:nvPr/>
        </p:nvSpPr>
        <p:spPr>
          <a:xfrm>
            <a:off x="1049435" y="1056061"/>
            <a:ext cx="4191000" cy="1200329"/>
          </a:xfrm>
          <a:prstGeom prst="rect">
            <a:avLst/>
          </a:prstGeom>
          <a:noFill/>
        </p:spPr>
        <p:txBody>
          <a:bodyPr wrap="square" rtlCol="0">
            <a:spAutoFit/>
          </a:bodyPr>
          <a:lstStyle/>
          <a:p>
            <a:pPr fontAlgn="base"/>
            <a:r>
              <a:rPr lang="en-US" dirty="0">
                <a:solidFill>
                  <a:schemeClr val="bg1"/>
                </a:solidFill>
              </a:rPr>
              <a:t>He was chief judge during the ministry of Nephi, son of Helaman</a:t>
            </a:r>
          </a:p>
          <a:p>
            <a:pPr fontAlgn="base"/>
            <a:endParaRPr lang="en-US" dirty="0">
              <a:solidFill>
                <a:schemeClr val="bg1"/>
              </a:solidFill>
            </a:endParaRPr>
          </a:p>
          <a:p>
            <a:pPr fontAlgn="base"/>
            <a:r>
              <a:rPr lang="en-US" dirty="0">
                <a:solidFill>
                  <a:schemeClr val="bg1"/>
                </a:solidFill>
              </a:rPr>
              <a:t>He was murdered by his brother, </a:t>
            </a:r>
            <a:r>
              <a:rPr lang="en-US" dirty="0" err="1">
                <a:solidFill>
                  <a:schemeClr val="bg1"/>
                </a:solidFill>
              </a:rPr>
              <a:t>Seantum</a:t>
            </a:r>
            <a:endParaRPr lang="en-US" dirty="0">
              <a:solidFill>
                <a:schemeClr val="bg1"/>
              </a:solidFill>
            </a:endParaRPr>
          </a:p>
        </p:txBody>
      </p:sp>
      <p:sp>
        <p:nvSpPr>
          <p:cNvPr id="20" name="TextBox 19"/>
          <p:cNvSpPr txBox="1"/>
          <p:nvPr/>
        </p:nvSpPr>
        <p:spPr>
          <a:xfrm>
            <a:off x="6095999" y="990600"/>
            <a:ext cx="4887433" cy="2031325"/>
          </a:xfrm>
          <a:prstGeom prst="rect">
            <a:avLst/>
          </a:prstGeom>
          <a:noFill/>
        </p:spPr>
        <p:txBody>
          <a:bodyPr wrap="square" rtlCol="0">
            <a:spAutoFit/>
          </a:bodyPr>
          <a:lstStyle/>
          <a:p>
            <a:pPr fontAlgn="base"/>
            <a:r>
              <a:rPr lang="en-US" dirty="0">
                <a:solidFill>
                  <a:schemeClr val="bg1"/>
                </a:solidFill>
              </a:rPr>
              <a:t>He was the brother of </a:t>
            </a:r>
            <a:r>
              <a:rPr lang="en-US" dirty="0" err="1">
                <a:solidFill>
                  <a:schemeClr val="bg1"/>
                </a:solidFill>
              </a:rPr>
              <a:t>Seezoram</a:t>
            </a:r>
            <a:r>
              <a:rPr lang="en-US" dirty="0">
                <a:solidFill>
                  <a:schemeClr val="bg1"/>
                </a:solidFill>
              </a:rPr>
              <a:t> from about 23 to 20 BC</a:t>
            </a:r>
          </a:p>
          <a:p>
            <a:pPr fontAlgn="base"/>
            <a:endParaRPr lang="en-US" dirty="0">
              <a:solidFill>
                <a:schemeClr val="bg1"/>
              </a:solidFill>
            </a:endParaRPr>
          </a:p>
          <a:p>
            <a:pPr fontAlgn="base"/>
            <a:r>
              <a:rPr lang="en-US" dirty="0">
                <a:solidFill>
                  <a:schemeClr val="bg1"/>
                </a:solidFill>
              </a:rPr>
              <a:t>He murdered </a:t>
            </a:r>
            <a:r>
              <a:rPr lang="en-US" dirty="0" err="1">
                <a:solidFill>
                  <a:schemeClr val="bg1"/>
                </a:solidFill>
              </a:rPr>
              <a:t>Seezoram</a:t>
            </a:r>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Nephi had announced this while preaching repentance to the people from his garden tower</a:t>
            </a:r>
          </a:p>
        </p:txBody>
      </p:sp>
      <p:grpSp>
        <p:nvGrpSpPr>
          <p:cNvPr id="3" name="Group 30">
            <a:extLst>
              <a:ext uri="{FF2B5EF4-FFF2-40B4-BE49-F238E27FC236}">
                <a16:creationId xmlns:a16="http://schemas.microsoft.com/office/drawing/2014/main" id="{63EF9FBE-475F-E2A7-53B8-D14565BEC10B}"/>
              </a:ext>
            </a:extLst>
          </p:cNvPr>
          <p:cNvGrpSpPr/>
          <p:nvPr/>
        </p:nvGrpSpPr>
        <p:grpSpPr>
          <a:xfrm rot="14462609">
            <a:off x="578996" y="5504594"/>
            <a:ext cx="602040" cy="950635"/>
            <a:chOff x="3429000" y="2743200"/>
            <a:chExt cx="1447800" cy="2363802"/>
          </a:xfrm>
        </p:grpSpPr>
        <p:sp>
          <p:nvSpPr>
            <p:cNvPr id="4" name="Rounded Rectangle 7">
              <a:extLst>
                <a:ext uri="{FF2B5EF4-FFF2-40B4-BE49-F238E27FC236}">
                  <a16:creationId xmlns:a16="http://schemas.microsoft.com/office/drawing/2014/main" id="{CF251A15-B447-9990-75A0-0ED4323AFD96}"/>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8">
              <a:extLst>
                <a:ext uri="{FF2B5EF4-FFF2-40B4-BE49-F238E27FC236}">
                  <a16:creationId xmlns:a16="http://schemas.microsoft.com/office/drawing/2014/main" id="{E10B38A3-A3A4-0550-C919-6E70EE601B32}"/>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C225D99A-9646-1579-C028-4777E3B9BE17}"/>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0">
              <a:extLst>
                <a:ext uri="{FF2B5EF4-FFF2-40B4-BE49-F238E27FC236}">
                  <a16:creationId xmlns:a16="http://schemas.microsoft.com/office/drawing/2014/main" id="{F0D4F2BF-092D-6A69-0885-7660C0E0F068}"/>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356">
            <a:extLst>
              <a:ext uri="{FF2B5EF4-FFF2-40B4-BE49-F238E27FC236}">
                <a16:creationId xmlns:a16="http://schemas.microsoft.com/office/drawing/2014/main" id="{5A5E7E25-F444-326A-0E3D-62C052BA9169}"/>
              </a:ext>
            </a:extLst>
          </p:cNvPr>
          <p:cNvGrpSpPr/>
          <p:nvPr/>
        </p:nvGrpSpPr>
        <p:grpSpPr>
          <a:xfrm>
            <a:off x="1866110" y="2636368"/>
            <a:ext cx="1831320" cy="3675440"/>
            <a:chOff x="5895109" y="1371600"/>
            <a:chExt cx="1399395" cy="3468839"/>
          </a:xfrm>
        </p:grpSpPr>
        <p:grpSp>
          <p:nvGrpSpPr>
            <p:cNvPr id="15" name="Group 84">
              <a:extLst>
                <a:ext uri="{FF2B5EF4-FFF2-40B4-BE49-F238E27FC236}">
                  <a16:creationId xmlns:a16="http://schemas.microsoft.com/office/drawing/2014/main" id="{5E6F5899-DEC6-680D-F3B9-715E3C1591FA}"/>
                </a:ext>
              </a:extLst>
            </p:cNvPr>
            <p:cNvGrpSpPr/>
            <p:nvPr/>
          </p:nvGrpSpPr>
          <p:grpSpPr>
            <a:xfrm rot="1810859">
              <a:off x="6304243" y="4255657"/>
              <a:ext cx="304518" cy="524745"/>
              <a:chOff x="1828800" y="4343400"/>
              <a:chExt cx="371850" cy="649600"/>
            </a:xfrm>
          </p:grpSpPr>
          <p:sp>
            <p:nvSpPr>
              <p:cNvPr id="142" name="Oval 141">
                <a:extLst>
                  <a:ext uri="{FF2B5EF4-FFF2-40B4-BE49-F238E27FC236}">
                    <a16:creationId xmlns:a16="http://schemas.microsoft.com/office/drawing/2014/main" id="{3CF468F6-EC11-64C4-DA1A-CF06E7EF8DBD}"/>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9469734A-BC1F-898F-4B2E-EA63A7D84C97}"/>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35">
              <a:extLst>
                <a:ext uri="{FF2B5EF4-FFF2-40B4-BE49-F238E27FC236}">
                  <a16:creationId xmlns:a16="http://schemas.microsoft.com/office/drawing/2014/main" id="{7AA57FE3-33A8-0797-97E5-4A89660A4ED3}"/>
                </a:ext>
              </a:extLst>
            </p:cNvPr>
            <p:cNvGrpSpPr/>
            <p:nvPr/>
          </p:nvGrpSpPr>
          <p:grpSpPr>
            <a:xfrm rot="20024914">
              <a:off x="6696787" y="4315694"/>
              <a:ext cx="304518" cy="524745"/>
              <a:chOff x="1828800" y="4343400"/>
              <a:chExt cx="371850" cy="649600"/>
            </a:xfrm>
          </p:grpSpPr>
          <p:sp>
            <p:nvSpPr>
              <p:cNvPr id="140" name="Oval 139">
                <a:extLst>
                  <a:ext uri="{FF2B5EF4-FFF2-40B4-BE49-F238E27FC236}">
                    <a16:creationId xmlns:a16="http://schemas.microsoft.com/office/drawing/2014/main" id="{5CE6285A-087E-8EBF-AA73-4B8580506937}"/>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D58A0D5-94E2-EF9C-A1A0-7A0AB8E9AB81}"/>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lowchart: Manual Operation 17">
              <a:extLst>
                <a:ext uri="{FF2B5EF4-FFF2-40B4-BE49-F238E27FC236}">
                  <a16:creationId xmlns:a16="http://schemas.microsoft.com/office/drawing/2014/main" id="{0C427409-04FA-C9D1-A7AE-36DECC66A5BF}"/>
                </a:ext>
              </a:extLst>
            </p:cNvPr>
            <p:cNvSpPr/>
            <p:nvPr/>
          </p:nvSpPr>
          <p:spPr>
            <a:xfrm rot="10800000">
              <a:off x="6179964" y="3088287"/>
              <a:ext cx="922800" cy="1474476"/>
            </a:xfrm>
            <a:prstGeom prst="flowChartManualOperati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B4C171B-ACD5-9BC1-4BC4-EFEDD32C7E69}"/>
                </a:ext>
              </a:extLst>
            </p:cNvPr>
            <p:cNvSpPr/>
            <p:nvPr/>
          </p:nvSpPr>
          <p:spPr>
            <a:xfrm>
              <a:off x="5895109" y="3429000"/>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8FA1F513-DE2D-8B60-099E-142385C88BA5}"/>
                </a:ext>
              </a:extLst>
            </p:cNvPr>
            <p:cNvSpPr/>
            <p:nvPr/>
          </p:nvSpPr>
          <p:spPr>
            <a:xfrm>
              <a:off x="7072745" y="3442855"/>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08">
              <a:extLst>
                <a:ext uri="{FF2B5EF4-FFF2-40B4-BE49-F238E27FC236}">
                  <a16:creationId xmlns:a16="http://schemas.microsoft.com/office/drawing/2014/main" id="{F20EEA97-F925-FF38-5E81-7C490D0B242D}"/>
                </a:ext>
              </a:extLst>
            </p:cNvPr>
            <p:cNvSpPr/>
            <p:nvPr/>
          </p:nvSpPr>
          <p:spPr>
            <a:xfrm rot="12436843">
              <a:off x="6084887" y="2488072"/>
              <a:ext cx="357246" cy="1259505"/>
            </a:xfrm>
            <a:prstGeom prst="flowChartManualOperation">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anual Operation 109">
              <a:extLst>
                <a:ext uri="{FF2B5EF4-FFF2-40B4-BE49-F238E27FC236}">
                  <a16:creationId xmlns:a16="http://schemas.microsoft.com/office/drawing/2014/main" id="{EBF59177-BD42-92EB-AA64-F31806DEB94F}"/>
                </a:ext>
              </a:extLst>
            </p:cNvPr>
            <p:cNvSpPr/>
            <p:nvPr/>
          </p:nvSpPr>
          <p:spPr>
            <a:xfrm rot="9462355">
              <a:off x="6822127" y="2617955"/>
              <a:ext cx="357246" cy="1086453"/>
            </a:xfrm>
            <a:prstGeom prst="flowChartManualOperation">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0">
              <a:extLst>
                <a:ext uri="{FF2B5EF4-FFF2-40B4-BE49-F238E27FC236}">
                  <a16:creationId xmlns:a16="http://schemas.microsoft.com/office/drawing/2014/main" id="{986746FF-607A-AC29-456A-3EFB40B70442}"/>
                </a:ext>
              </a:extLst>
            </p:cNvPr>
            <p:cNvSpPr/>
            <p:nvPr/>
          </p:nvSpPr>
          <p:spPr>
            <a:xfrm rot="21267149" flipH="1">
              <a:off x="6655902" y="1833443"/>
              <a:ext cx="539065" cy="724868"/>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
              <a:extLst>
                <a:ext uri="{FF2B5EF4-FFF2-40B4-BE49-F238E27FC236}">
                  <a16:creationId xmlns:a16="http://schemas.microsoft.com/office/drawing/2014/main" id="{6EDE94EA-3E12-543C-5479-68E08D3323E0}"/>
                </a:ext>
              </a:extLst>
            </p:cNvPr>
            <p:cNvSpPr/>
            <p:nvPr/>
          </p:nvSpPr>
          <p:spPr>
            <a:xfrm rot="1441540" flipH="1">
              <a:off x="6096000" y="1839258"/>
              <a:ext cx="539065" cy="724868"/>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Manual Operation 12">
              <a:extLst>
                <a:ext uri="{FF2B5EF4-FFF2-40B4-BE49-F238E27FC236}">
                  <a16:creationId xmlns:a16="http://schemas.microsoft.com/office/drawing/2014/main" id="{60C6CC65-0A53-2FE1-45F2-EAE178AAD240}"/>
                </a:ext>
              </a:extLst>
            </p:cNvPr>
            <p:cNvSpPr/>
            <p:nvPr/>
          </p:nvSpPr>
          <p:spPr>
            <a:xfrm rot="10800000">
              <a:off x="6230765" y="2564123"/>
              <a:ext cx="808598" cy="1474476"/>
            </a:xfrm>
            <a:prstGeom prst="flowChartManualOperation">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Extract 13">
              <a:extLst>
                <a:ext uri="{FF2B5EF4-FFF2-40B4-BE49-F238E27FC236}">
                  <a16:creationId xmlns:a16="http://schemas.microsoft.com/office/drawing/2014/main" id="{B30CCE9C-E941-5BF7-4BCA-8F45D1F99180}"/>
                </a:ext>
              </a:extLst>
            </p:cNvPr>
            <p:cNvSpPr/>
            <p:nvPr/>
          </p:nvSpPr>
          <p:spPr>
            <a:xfrm rot="10800000">
              <a:off x="6448769" y="2673352"/>
              <a:ext cx="388445" cy="417950"/>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62">
              <a:extLst>
                <a:ext uri="{FF2B5EF4-FFF2-40B4-BE49-F238E27FC236}">
                  <a16:creationId xmlns:a16="http://schemas.microsoft.com/office/drawing/2014/main" id="{1E56843E-AA5B-C5CD-ABDB-4DBBDE5B87E5}"/>
                </a:ext>
              </a:extLst>
            </p:cNvPr>
            <p:cNvSpPr/>
            <p:nvPr/>
          </p:nvSpPr>
          <p:spPr>
            <a:xfrm>
              <a:off x="6282294" y="1752600"/>
              <a:ext cx="721397" cy="10751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63">
              <a:extLst>
                <a:ext uri="{FF2B5EF4-FFF2-40B4-BE49-F238E27FC236}">
                  <a16:creationId xmlns:a16="http://schemas.microsoft.com/office/drawing/2014/main" id="{C52DF33E-D8AE-C8B3-3D5F-EC1D99C055D3}"/>
                </a:ext>
              </a:extLst>
            </p:cNvPr>
            <p:cNvGrpSpPr/>
            <p:nvPr/>
          </p:nvGrpSpPr>
          <p:grpSpPr>
            <a:xfrm>
              <a:off x="6096000" y="1371600"/>
              <a:ext cx="1143000" cy="692727"/>
              <a:chOff x="1722870" y="3269673"/>
              <a:chExt cx="1000125" cy="692727"/>
            </a:xfrm>
          </p:grpSpPr>
          <p:sp>
            <p:nvSpPr>
              <p:cNvPr id="128" name="Flowchart: Manual Operation 127">
                <a:extLst>
                  <a:ext uri="{FF2B5EF4-FFF2-40B4-BE49-F238E27FC236}">
                    <a16:creationId xmlns:a16="http://schemas.microsoft.com/office/drawing/2014/main" id="{5A199289-92A2-0999-C8E5-9942D3E21E9E}"/>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52">
                <a:extLst>
                  <a:ext uri="{FF2B5EF4-FFF2-40B4-BE49-F238E27FC236}">
                    <a16:creationId xmlns:a16="http://schemas.microsoft.com/office/drawing/2014/main" id="{74A4220B-1A0E-5A78-61B0-4381FFB1EB8C}"/>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62">
                <a:extLst>
                  <a:ext uri="{FF2B5EF4-FFF2-40B4-BE49-F238E27FC236}">
                    <a16:creationId xmlns:a16="http://schemas.microsoft.com/office/drawing/2014/main" id="{B5E2FA8B-2BAA-93E6-B9E8-3E3063E0A22A}"/>
                  </a:ext>
                </a:extLst>
              </p:cNvPr>
              <p:cNvGrpSpPr/>
              <p:nvPr/>
            </p:nvGrpSpPr>
            <p:grpSpPr>
              <a:xfrm>
                <a:off x="1789546" y="3657600"/>
                <a:ext cx="838200" cy="304800"/>
                <a:chOff x="2971800" y="3505200"/>
                <a:chExt cx="2128982" cy="1126836"/>
              </a:xfrm>
            </p:grpSpPr>
            <p:grpSp>
              <p:nvGrpSpPr>
                <p:cNvPr id="131" name="Group 55">
                  <a:extLst>
                    <a:ext uri="{FF2B5EF4-FFF2-40B4-BE49-F238E27FC236}">
                      <a16:creationId xmlns:a16="http://schemas.microsoft.com/office/drawing/2014/main" id="{B6C0BDBD-538A-1C20-C777-FA91599E5976}"/>
                    </a:ext>
                  </a:extLst>
                </p:cNvPr>
                <p:cNvGrpSpPr/>
                <p:nvPr/>
              </p:nvGrpSpPr>
              <p:grpSpPr>
                <a:xfrm>
                  <a:off x="2971800" y="3505200"/>
                  <a:ext cx="914400" cy="1066800"/>
                  <a:chOff x="2971800" y="3505200"/>
                  <a:chExt cx="914400" cy="1066800"/>
                </a:xfrm>
              </p:grpSpPr>
              <p:sp>
                <p:nvSpPr>
                  <p:cNvPr id="138" name="Multiply 53">
                    <a:extLst>
                      <a:ext uri="{FF2B5EF4-FFF2-40B4-BE49-F238E27FC236}">
                        <a16:creationId xmlns:a16="http://schemas.microsoft.com/office/drawing/2014/main" id="{97D94C9D-A833-544C-055A-8AB0B4B87CE6}"/>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05B598A6-F426-4BEF-6CAF-BA640C69E31F}"/>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56">
                  <a:extLst>
                    <a:ext uri="{FF2B5EF4-FFF2-40B4-BE49-F238E27FC236}">
                      <a16:creationId xmlns:a16="http://schemas.microsoft.com/office/drawing/2014/main" id="{2FC89B8B-1FEA-4140-0660-351799167E97}"/>
                    </a:ext>
                  </a:extLst>
                </p:cNvPr>
                <p:cNvGrpSpPr/>
                <p:nvPr/>
              </p:nvGrpSpPr>
              <p:grpSpPr>
                <a:xfrm>
                  <a:off x="3572164" y="3535218"/>
                  <a:ext cx="914400" cy="1066800"/>
                  <a:chOff x="2971800" y="3505200"/>
                  <a:chExt cx="914400" cy="1066800"/>
                </a:xfrm>
              </p:grpSpPr>
              <p:sp>
                <p:nvSpPr>
                  <p:cNvPr id="136" name="Multiply 129">
                    <a:extLst>
                      <a:ext uri="{FF2B5EF4-FFF2-40B4-BE49-F238E27FC236}">
                        <a16:creationId xmlns:a16="http://schemas.microsoft.com/office/drawing/2014/main" id="{040DCC09-BFD6-B594-7534-87660BACE503}"/>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55EEE009-4801-EC3D-2FC4-C3AB1D501AAA}"/>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59">
                  <a:extLst>
                    <a:ext uri="{FF2B5EF4-FFF2-40B4-BE49-F238E27FC236}">
                      <a16:creationId xmlns:a16="http://schemas.microsoft.com/office/drawing/2014/main" id="{F3BD0633-DAD2-AE9D-2ED7-F005D1DDEF4A}"/>
                    </a:ext>
                  </a:extLst>
                </p:cNvPr>
                <p:cNvGrpSpPr/>
                <p:nvPr/>
              </p:nvGrpSpPr>
              <p:grpSpPr>
                <a:xfrm>
                  <a:off x="4186382" y="3565236"/>
                  <a:ext cx="914400" cy="1066800"/>
                  <a:chOff x="2971800" y="3505200"/>
                  <a:chExt cx="914400" cy="1066800"/>
                </a:xfrm>
              </p:grpSpPr>
              <p:sp>
                <p:nvSpPr>
                  <p:cNvPr id="134" name="Multiply 60">
                    <a:extLst>
                      <a:ext uri="{FF2B5EF4-FFF2-40B4-BE49-F238E27FC236}">
                        <a16:creationId xmlns:a16="http://schemas.microsoft.com/office/drawing/2014/main" id="{C28734AB-A89E-5C28-0D32-44FB5222D13C}"/>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82977659-966A-165D-CEE0-3E6ADA7AAFA1}"/>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7" name="Group 130">
              <a:extLst>
                <a:ext uri="{FF2B5EF4-FFF2-40B4-BE49-F238E27FC236}">
                  <a16:creationId xmlns:a16="http://schemas.microsoft.com/office/drawing/2014/main" id="{FBD1CCD1-D23A-7300-6C5E-EDA758CDD4BD}"/>
                </a:ext>
              </a:extLst>
            </p:cNvPr>
            <p:cNvGrpSpPr/>
            <p:nvPr/>
          </p:nvGrpSpPr>
          <p:grpSpPr>
            <a:xfrm>
              <a:off x="6232236" y="2650836"/>
              <a:ext cx="838200" cy="806450"/>
              <a:chOff x="5181600" y="4759036"/>
              <a:chExt cx="1955800" cy="1226128"/>
            </a:xfrm>
          </p:grpSpPr>
          <p:sp>
            <p:nvSpPr>
              <p:cNvPr id="118" name="Multiply 111">
                <a:extLst>
                  <a:ext uri="{FF2B5EF4-FFF2-40B4-BE49-F238E27FC236}">
                    <a16:creationId xmlns:a16="http://schemas.microsoft.com/office/drawing/2014/main" id="{EEC5D9EE-0992-1303-98A6-16FC5E49F5DF}"/>
                  </a:ext>
                </a:extLst>
              </p:cNvPr>
              <p:cNvSpPr/>
              <p:nvPr/>
            </p:nvSpPr>
            <p:spPr>
              <a:xfrm>
                <a:off x="5181600" y="48006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ultiply 112">
                <a:extLst>
                  <a:ext uri="{FF2B5EF4-FFF2-40B4-BE49-F238E27FC236}">
                    <a16:creationId xmlns:a16="http://schemas.microsoft.com/office/drawing/2014/main" id="{6BDC8CDE-8CC6-4976-6FA4-FEE7D917ACB0}"/>
                  </a:ext>
                </a:extLst>
              </p:cNvPr>
              <p:cNvSpPr/>
              <p:nvPr/>
            </p:nvSpPr>
            <p:spPr>
              <a:xfrm>
                <a:off x="5562600" y="51054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ultiply 113">
                <a:extLst>
                  <a:ext uri="{FF2B5EF4-FFF2-40B4-BE49-F238E27FC236}">
                    <a16:creationId xmlns:a16="http://schemas.microsoft.com/office/drawing/2014/main" id="{372E4307-79B8-1138-CAA0-A3CE3AB388DD}"/>
                  </a:ext>
                </a:extLst>
              </p:cNvPr>
              <p:cNvSpPr/>
              <p:nvPr/>
            </p:nvSpPr>
            <p:spPr>
              <a:xfrm>
                <a:off x="5943600" y="54102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ultiply 114">
                <a:extLst>
                  <a:ext uri="{FF2B5EF4-FFF2-40B4-BE49-F238E27FC236}">
                    <a16:creationId xmlns:a16="http://schemas.microsoft.com/office/drawing/2014/main" id="{866934F3-FCB4-9A39-F3EB-4A39AEDDE8D0}"/>
                  </a:ext>
                </a:extLst>
              </p:cNvPr>
              <p:cNvSpPr/>
              <p:nvPr/>
            </p:nvSpPr>
            <p:spPr>
              <a:xfrm>
                <a:off x="6604000" y="4759036"/>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ultiply 115">
                <a:extLst>
                  <a:ext uri="{FF2B5EF4-FFF2-40B4-BE49-F238E27FC236}">
                    <a16:creationId xmlns:a16="http://schemas.microsoft.com/office/drawing/2014/main" id="{5929E1EF-3724-9BAD-D3A1-659BCF8D8BBC}"/>
                  </a:ext>
                </a:extLst>
              </p:cNvPr>
              <p:cNvSpPr/>
              <p:nvPr/>
            </p:nvSpPr>
            <p:spPr>
              <a:xfrm>
                <a:off x="6271491" y="5098473"/>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C8148ADD-0A77-1467-F2E2-D5CE46432511}"/>
                  </a:ext>
                </a:extLst>
              </p:cNvPr>
              <p:cNvSpPr/>
              <p:nvPr/>
            </p:nvSpPr>
            <p:spPr>
              <a:xfrm>
                <a:off x="5562600" y="5105400"/>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4602252-664F-4CFE-902F-43FD36704C57}"/>
                  </a:ext>
                </a:extLst>
              </p:cNvPr>
              <p:cNvSpPr/>
              <p:nvPr/>
            </p:nvSpPr>
            <p:spPr>
              <a:xfrm>
                <a:off x="5908964" y="5398655"/>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840CBC07-9662-DDEA-AEFD-C52FA3BAE0C3}"/>
                  </a:ext>
                </a:extLst>
              </p:cNvPr>
              <p:cNvSpPr/>
              <p:nvPr/>
            </p:nvSpPr>
            <p:spPr>
              <a:xfrm>
                <a:off x="6259946" y="5405581"/>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4D3B3E2E-E579-FF8A-06E5-E688F7E51988}"/>
                  </a:ext>
                </a:extLst>
              </p:cNvPr>
              <p:cNvSpPr/>
              <p:nvPr/>
            </p:nvSpPr>
            <p:spPr>
              <a:xfrm>
                <a:off x="6592454" y="5100782"/>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05BA7816-1043-1AC6-A1CA-23072CC87DF9}"/>
                  </a:ext>
                </a:extLst>
              </p:cNvPr>
              <p:cNvSpPr/>
              <p:nvPr/>
            </p:nvSpPr>
            <p:spPr>
              <a:xfrm>
                <a:off x="6102927" y="5756564"/>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397">
            <a:extLst>
              <a:ext uri="{FF2B5EF4-FFF2-40B4-BE49-F238E27FC236}">
                <a16:creationId xmlns:a16="http://schemas.microsoft.com/office/drawing/2014/main" id="{CA16F9FD-0688-0AC8-305B-A369C3BCE772}"/>
              </a:ext>
            </a:extLst>
          </p:cNvPr>
          <p:cNvGrpSpPr/>
          <p:nvPr/>
        </p:nvGrpSpPr>
        <p:grpSpPr>
          <a:xfrm>
            <a:off x="7207410" y="3085542"/>
            <a:ext cx="1566318" cy="3566321"/>
            <a:chOff x="5133816" y="762000"/>
            <a:chExt cx="1437070" cy="3962400"/>
          </a:xfrm>
        </p:grpSpPr>
        <p:grpSp>
          <p:nvGrpSpPr>
            <p:cNvPr id="145" name="Group 144">
              <a:extLst>
                <a:ext uri="{FF2B5EF4-FFF2-40B4-BE49-F238E27FC236}">
                  <a16:creationId xmlns:a16="http://schemas.microsoft.com/office/drawing/2014/main" id="{95057B19-8B90-A842-12C2-5405FD22DEE8}"/>
                </a:ext>
              </a:extLst>
            </p:cNvPr>
            <p:cNvGrpSpPr/>
            <p:nvPr/>
          </p:nvGrpSpPr>
          <p:grpSpPr>
            <a:xfrm>
              <a:off x="5552916" y="4191000"/>
              <a:ext cx="305334" cy="533400"/>
              <a:chOff x="1868610" y="5305338"/>
              <a:chExt cx="371850" cy="649600"/>
            </a:xfrm>
          </p:grpSpPr>
          <p:grpSp>
            <p:nvGrpSpPr>
              <p:cNvPr id="183" name="Group 85">
                <a:extLst>
                  <a:ext uri="{FF2B5EF4-FFF2-40B4-BE49-F238E27FC236}">
                    <a16:creationId xmlns:a16="http://schemas.microsoft.com/office/drawing/2014/main" id="{AEF3377A-383B-F83F-AA94-74C5135A313A}"/>
                  </a:ext>
                </a:extLst>
              </p:cNvPr>
              <p:cNvGrpSpPr/>
              <p:nvPr/>
            </p:nvGrpSpPr>
            <p:grpSpPr>
              <a:xfrm rot="1439608">
                <a:off x="1868610" y="5305338"/>
                <a:ext cx="371850" cy="649600"/>
                <a:chOff x="1828800" y="4343400"/>
                <a:chExt cx="371850" cy="649600"/>
              </a:xfrm>
            </p:grpSpPr>
            <p:sp>
              <p:nvSpPr>
                <p:cNvPr id="187" name="Oval 186">
                  <a:extLst>
                    <a:ext uri="{FF2B5EF4-FFF2-40B4-BE49-F238E27FC236}">
                      <a16:creationId xmlns:a16="http://schemas.microsoft.com/office/drawing/2014/main" id="{540D8ADA-482F-F085-7AC6-BD73E6432D65}"/>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75FC2135-1C3F-ACF7-BC81-9F8D91292994}"/>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90">
                <a:extLst>
                  <a:ext uri="{FF2B5EF4-FFF2-40B4-BE49-F238E27FC236}">
                    <a16:creationId xmlns:a16="http://schemas.microsoft.com/office/drawing/2014/main" id="{739E0286-F9F0-1B32-AC79-A41342C4B9A4}"/>
                  </a:ext>
                </a:extLst>
              </p:cNvPr>
              <p:cNvGrpSpPr/>
              <p:nvPr/>
            </p:nvGrpSpPr>
            <p:grpSpPr>
              <a:xfrm rot="1471343">
                <a:off x="1913952" y="5370362"/>
                <a:ext cx="277495" cy="470630"/>
                <a:chOff x="2407751" y="4191000"/>
                <a:chExt cx="411649" cy="698154"/>
              </a:xfrm>
            </p:grpSpPr>
            <p:sp>
              <p:nvSpPr>
                <p:cNvPr id="185" name="Moon 184">
                  <a:extLst>
                    <a:ext uri="{FF2B5EF4-FFF2-40B4-BE49-F238E27FC236}">
                      <a16:creationId xmlns:a16="http://schemas.microsoft.com/office/drawing/2014/main" id="{168332FF-3114-A145-9372-EE50DFA1A149}"/>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a:extLst>
                    <a:ext uri="{FF2B5EF4-FFF2-40B4-BE49-F238E27FC236}">
                      <a16:creationId xmlns:a16="http://schemas.microsoft.com/office/drawing/2014/main" id="{945E5C93-DA01-C769-C541-EE4145854597}"/>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51">
              <a:extLst>
                <a:ext uri="{FF2B5EF4-FFF2-40B4-BE49-F238E27FC236}">
                  <a16:creationId xmlns:a16="http://schemas.microsoft.com/office/drawing/2014/main" id="{DA4EF196-17E0-63D4-71D4-97AF08DB0D2D}"/>
                </a:ext>
              </a:extLst>
            </p:cNvPr>
            <p:cNvGrpSpPr/>
            <p:nvPr/>
          </p:nvGrpSpPr>
          <p:grpSpPr>
            <a:xfrm rot="19064909">
              <a:off x="5886210" y="4183731"/>
              <a:ext cx="305333" cy="533399"/>
              <a:chOff x="1868610" y="5305338"/>
              <a:chExt cx="371850" cy="649600"/>
            </a:xfrm>
          </p:grpSpPr>
          <p:grpSp>
            <p:nvGrpSpPr>
              <p:cNvPr id="177" name="Group 176">
                <a:extLst>
                  <a:ext uri="{FF2B5EF4-FFF2-40B4-BE49-F238E27FC236}">
                    <a16:creationId xmlns:a16="http://schemas.microsoft.com/office/drawing/2014/main" id="{8E6566BC-D366-3517-E3B0-FBD0A5168135}"/>
                  </a:ext>
                </a:extLst>
              </p:cNvPr>
              <p:cNvGrpSpPr/>
              <p:nvPr/>
            </p:nvGrpSpPr>
            <p:grpSpPr>
              <a:xfrm rot="1439608">
                <a:off x="1868610" y="5305338"/>
                <a:ext cx="371850" cy="649600"/>
                <a:chOff x="1828800" y="4343400"/>
                <a:chExt cx="371850" cy="649600"/>
              </a:xfrm>
            </p:grpSpPr>
            <p:sp>
              <p:nvSpPr>
                <p:cNvPr id="181" name="Oval 180">
                  <a:extLst>
                    <a:ext uri="{FF2B5EF4-FFF2-40B4-BE49-F238E27FC236}">
                      <a16:creationId xmlns:a16="http://schemas.microsoft.com/office/drawing/2014/main" id="{B72A2DEF-0C36-EA6C-C307-E757AC1F7462}"/>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DABCA84-858E-2179-C310-2D406633EE0D}"/>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90">
                <a:extLst>
                  <a:ext uri="{FF2B5EF4-FFF2-40B4-BE49-F238E27FC236}">
                    <a16:creationId xmlns:a16="http://schemas.microsoft.com/office/drawing/2014/main" id="{A058A458-0906-8239-89D5-24A13E5EE377}"/>
                  </a:ext>
                </a:extLst>
              </p:cNvPr>
              <p:cNvGrpSpPr/>
              <p:nvPr/>
            </p:nvGrpSpPr>
            <p:grpSpPr>
              <a:xfrm rot="1471343">
                <a:off x="1913952" y="5370362"/>
                <a:ext cx="277495" cy="470630"/>
                <a:chOff x="2407751" y="4191000"/>
                <a:chExt cx="411649" cy="698154"/>
              </a:xfrm>
            </p:grpSpPr>
            <p:sp>
              <p:nvSpPr>
                <p:cNvPr id="179" name="Moon 178">
                  <a:extLst>
                    <a:ext uri="{FF2B5EF4-FFF2-40B4-BE49-F238E27FC236}">
                      <a16:creationId xmlns:a16="http://schemas.microsoft.com/office/drawing/2014/main" id="{295312C9-76D0-FAC4-0FAF-8FEBFD49DC3A}"/>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79">
                  <a:extLst>
                    <a:ext uri="{FF2B5EF4-FFF2-40B4-BE49-F238E27FC236}">
                      <a16:creationId xmlns:a16="http://schemas.microsoft.com/office/drawing/2014/main" id="{AE1A49AC-AEB5-C8BD-4061-06B0C951D281}"/>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Trapezoid 146">
              <a:extLst>
                <a:ext uri="{FF2B5EF4-FFF2-40B4-BE49-F238E27FC236}">
                  <a16:creationId xmlns:a16="http://schemas.microsoft.com/office/drawing/2014/main" id="{A9BD5142-6D4B-AD8D-D706-31C4E383493C}"/>
                </a:ext>
              </a:extLst>
            </p:cNvPr>
            <p:cNvSpPr/>
            <p:nvPr/>
          </p:nvSpPr>
          <p:spPr>
            <a:xfrm>
              <a:off x="5397980" y="3657600"/>
              <a:ext cx="938165" cy="794326"/>
            </a:xfrm>
            <a:prstGeom prst="trapezoid">
              <a:avLst>
                <a:gd name="adj" fmla="val 11762"/>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0C99DB0E-68C3-FBAF-15E6-A6DD100B2B16}"/>
                </a:ext>
              </a:extLst>
            </p:cNvPr>
            <p:cNvSpPr/>
            <p:nvPr/>
          </p:nvSpPr>
          <p:spPr>
            <a:xfrm>
              <a:off x="6302945" y="3385693"/>
              <a:ext cx="267941"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C2E4E028-F13F-7166-3CC9-167E0DF2DDCB}"/>
                </a:ext>
              </a:extLst>
            </p:cNvPr>
            <p:cNvSpPr/>
            <p:nvPr/>
          </p:nvSpPr>
          <p:spPr>
            <a:xfrm>
              <a:off x="5133816" y="3429155"/>
              <a:ext cx="30710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555FE58A-5BF4-C2A1-8A89-04429872BBAD}"/>
                </a:ext>
              </a:extLst>
            </p:cNvPr>
            <p:cNvSpPr/>
            <p:nvPr/>
          </p:nvSpPr>
          <p:spPr>
            <a:xfrm rot="20364366">
              <a:off x="5949762" y="2205329"/>
              <a:ext cx="514536" cy="1428324"/>
            </a:xfrm>
            <a:prstGeom prst="trapezoid">
              <a:avLst>
                <a:gd name="adj" fmla="val 31421"/>
              </a:avLst>
            </a:prstGeom>
            <a:solidFill>
              <a:srgbClr val="BAA8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A48E4851-DDF0-83AB-E3D3-2EC7A905403F}"/>
                </a:ext>
              </a:extLst>
            </p:cNvPr>
            <p:cNvSpPr/>
            <p:nvPr/>
          </p:nvSpPr>
          <p:spPr>
            <a:xfrm rot="817783">
              <a:off x="5230806" y="2269785"/>
              <a:ext cx="583649" cy="1428324"/>
            </a:xfrm>
            <a:prstGeom prst="trapezoid">
              <a:avLst>
                <a:gd name="adj" fmla="val 31421"/>
              </a:avLst>
            </a:prstGeom>
            <a:solidFill>
              <a:srgbClr val="BAA8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7">
              <a:extLst>
                <a:ext uri="{FF2B5EF4-FFF2-40B4-BE49-F238E27FC236}">
                  <a16:creationId xmlns:a16="http://schemas.microsoft.com/office/drawing/2014/main" id="{A77959D5-3D66-0EAC-F9B8-9DC072101A63}"/>
                </a:ext>
              </a:extLst>
            </p:cNvPr>
            <p:cNvSpPr/>
            <p:nvPr/>
          </p:nvSpPr>
          <p:spPr>
            <a:xfrm>
              <a:off x="5434925" y="1981200"/>
              <a:ext cx="873511" cy="1981199"/>
            </a:xfrm>
            <a:prstGeom prst="trapezoid">
              <a:avLst>
                <a:gd name="adj" fmla="val 25716"/>
              </a:avLst>
            </a:prstGeom>
            <a:solidFill>
              <a:srgbClr val="BAA8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8">
              <a:extLst>
                <a:ext uri="{FF2B5EF4-FFF2-40B4-BE49-F238E27FC236}">
                  <a16:creationId xmlns:a16="http://schemas.microsoft.com/office/drawing/2014/main" id="{9D273577-9E73-02E1-1B6D-725DF75C401C}"/>
                </a:ext>
              </a:extLst>
            </p:cNvPr>
            <p:cNvSpPr/>
            <p:nvPr/>
          </p:nvSpPr>
          <p:spPr>
            <a:xfrm rot="10800000">
              <a:off x="5587325" y="23622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9">
              <a:extLst>
                <a:ext uri="{FF2B5EF4-FFF2-40B4-BE49-F238E27FC236}">
                  <a16:creationId xmlns:a16="http://schemas.microsoft.com/office/drawing/2014/main" id="{3080F0AA-E6AB-2669-3570-D0474DB6C941}"/>
                </a:ext>
              </a:extLst>
            </p:cNvPr>
            <p:cNvSpPr/>
            <p:nvPr/>
          </p:nvSpPr>
          <p:spPr>
            <a:xfrm>
              <a:off x="5434925" y="13407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20">
              <a:extLst>
                <a:ext uri="{FF2B5EF4-FFF2-40B4-BE49-F238E27FC236}">
                  <a16:creationId xmlns:a16="http://schemas.microsoft.com/office/drawing/2014/main" id="{C35A5256-8CA2-178E-3827-76AE7C5EEEAF}"/>
                </a:ext>
              </a:extLst>
            </p:cNvPr>
            <p:cNvSpPr/>
            <p:nvPr/>
          </p:nvSpPr>
          <p:spPr>
            <a:xfrm rot="19066372">
              <a:off x="5876234" y="12954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21">
              <a:extLst>
                <a:ext uri="{FF2B5EF4-FFF2-40B4-BE49-F238E27FC236}">
                  <a16:creationId xmlns:a16="http://schemas.microsoft.com/office/drawing/2014/main" id="{DDDA34FE-9327-82E2-9B53-9C5A97ED2468}"/>
                </a:ext>
              </a:extLst>
            </p:cNvPr>
            <p:cNvSpPr/>
            <p:nvPr/>
          </p:nvSpPr>
          <p:spPr>
            <a:xfrm rot="3077158">
              <a:off x="5471402" y="11956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74">
              <a:extLst>
                <a:ext uri="{FF2B5EF4-FFF2-40B4-BE49-F238E27FC236}">
                  <a16:creationId xmlns:a16="http://schemas.microsoft.com/office/drawing/2014/main" id="{1BF50EFF-C945-EEA1-2D33-B12533414780}"/>
                </a:ext>
              </a:extLst>
            </p:cNvPr>
            <p:cNvGrpSpPr/>
            <p:nvPr/>
          </p:nvGrpSpPr>
          <p:grpSpPr>
            <a:xfrm>
              <a:off x="5334000" y="762000"/>
              <a:ext cx="1066800" cy="1173018"/>
              <a:chOff x="4724400" y="3551382"/>
              <a:chExt cx="1066800" cy="1173018"/>
            </a:xfrm>
          </p:grpSpPr>
          <p:sp>
            <p:nvSpPr>
              <p:cNvPr id="167" name="Moon 166">
                <a:extLst>
                  <a:ext uri="{FF2B5EF4-FFF2-40B4-BE49-F238E27FC236}">
                    <a16:creationId xmlns:a16="http://schemas.microsoft.com/office/drawing/2014/main" id="{D8598410-939D-1A85-2A46-782E98C07E4C}"/>
                  </a:ext>
                </a:extLst>
              </p:cNvPr>
              <p:cNvSpPr/>
              <p:nvPr/>
            </p:nvSpPr>
            <p:spPr>
              <a:xfrm flipH="1">
                <a:off x="48006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72">
                <a:extLst>
                  <a:ext uri="{FF2B5EF4-FFF2-40B4-BE49-F238E27FC236}">
                    <a16:creationId xmlns:a16="http://schemas.microsoft.com/office/drawing/2014/main" id="{D54BD496-D625-DDA3-8246-3AAADA07927B}"/>
                  </a:ext>
                </a:extLst>
              </p:cNvPr>
              <p:cNvSpPr/>
              <p:nvPr/>
            </p:nvSpPr>
            <p:spPr>
              <a:xfrm>
                <a:off x="56388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ight Arrow 77">
                <a:extLst>
                  <a:ext uri="{FF2B5EF4-FFF2-40B4-BE49-F238E27FC236}">
                    <a16:creationId xmlns:a16="http://schemas.microsoft.com/office/drawing/2014/main" id="{B6EF6B62-66EF-7B6C-73D8-DD9DD40098D7}"/>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ight Arrow 78">
                <a:extLst>
                  <a:ext uri="{FF2B5EF4-FFF2-40B4-BE49-F238E27FC236}">
                    <a16:creationId xmlns:a16="http://schemas.microsoft.com/office/drawing/2014/main" id="{C70E89AA-1023-C6B4-1880-2D174F714CD0}"/>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ight Arrow 79">
                <a:extLst>
                  <a:ext uri="{FF2B5EF4-FFF2-40B4-BE49-F238E27FC236}">
                    <a16:creationId xmlns:a16="http://schemas.microsoft.com/office/drawing/2014/main" id="{3873538C-04E7-CE9A-2CD2-4EA8A03C701E}"/>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22">
                <a:extLst>
                  <a:ext uri="{FF2B5EF4-FFF2-40B4-BE49-F238E27FC236}">
                    <a16:creationId xmlns:a16="http://schemas.microsoft.com/office/drawing/2014/main" id="{F3E4C171-3636-C187-826E-717DC4F58E55}"/>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71">
                <a:extLst>
                  <a:ext uri="{FF2B5EF4-FFF2-40B4-BE49-F238E27FC236}">
                    <a16:creationId xmlns:a16="http://schemas.microsoft.com/office/drawing/2014/main" id="{7F63141A-59CD-5394-4CFF-7A72C5DE1F82}"/>
                  </a:ext>
                </a:extLst>
              </p:cNvPr>
              <p:cNvGrpSpPr/>
              <p:nvPr/>
            </p:nvGrpSpPr>
            <p:grpSpPr>
              <a:xfrm>
                <a:off x="4876800" y="4119418"/>
                <a:ext cx="781888" cy="233218"/>
                <a:chOff x="1143000" y="4110182"/>
                <a:chExt cx="1339272" cy="399472"/>
              </a:xfrm>
            </p:grpSpPr>
            <p:sp>
              <p:nvSpPr>
                <p:cNvPr id="174" name="Diamond 173">
                  <a:extLst>
                    <a:ext uri="{FF2B5EF4-FFF2-40B4-BE49-F238E27FC236}">
                      <a16:creationId xmlns:a16="http://schemas.microsoft.com/office/drawing/2014/main" id="{AD423D89-526D-1889-F4FE-7C8C0E1BA116}"/>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F19D9FFA-97A7-5592-0694-77E92A9483CE}"/>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7B0EDFC9-8DD0-BBAE-B7B6-B646345A3911}"/>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8" name="Quad Arrow 66">
              <a:extLst>
                <a:ext uri="{FF2B5EF4-FFF2-40B4-BE49-F238E27FC236}">
                  <a16:creationId xmlns:a16="http://schemas.microsoft.com/office/drawing/2014/main" id="{A940BF43-FD13-84DC-8A52-82581743F337}"/>
                </a:ext>
              </a:extLst>
            </p:cNvPr>
            <p:cNvSpPr/>
            <p:nvPr/>
          </p:nvSpPr>
          <p:spPr>
            <a:xfrm>
              <a:off x="5791200" y="9144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72">
              <a:extLst>
                <a:ext uri="{FF2B5EF4-FFF2-40B4-BE49-F238E27FC236}">
                  <a16:creationId xmlns:a16="http://schemas.microsoft.com/office/drawing/2014/main" id="{D32266A4-487A-A5C7-771B-99A07BE49A76}"/>
                </a:ext>
              </a:extLst>
            </p:cNvPr>
            <p:cNvGrpSpPr/>
            <p:nvPr/>
          </p:nvGrpSpPr>
          <p:grpSpPr>
            <a:xfrm>
              <a:off x="5486400" y="2438400"/>
              <a:ext cx="725099" cy="782768"/>
              <a:chOff x="3546257" y="5084632"/>
              <a:chExt cx="1219201" cy="1316168"/>
            </a:xfrm>
          </p:grpSpPr>
          <p:grpSp>
            <p:nvGrpSpPr>
              <p:cNvPr id="160" name="Group 160">
                <a:extLst>
                  <a:ext uri="{FF2B5EF4-FFF2-40B4-BE49-F238E27FC236}">
                    <a16:creationId xmlns:a16="http://schemas.microsoft.com/office/drawing/2014/main" id="{D9B7987B-85FF-B3E3-A8EC-F336B5312409}"/>
                  </a:ext>
                </a:extLst>
              </p:cNvPr>
              <p:cNvGrpSpPr/>
              <p:nvPr/>
            </p:nvGrpSpPr>
            <p:grpSpPr>
              <a:xfrm>
                <a:off x="3810000" y="5638800"/>
                <a:ext cx="762000" cy="762000"/>
                <a:chOff x="3810000" y="4953000"/>
                <a:chExt cx="762000" cy="762000"/>
              </a:xfrm>
            </p:grpSpPr>
            <p:sp>
              <p:nvSpPr>
                <p:cNvPr id="165" name="Quad Arrow Callout 73">
                  <a:extLst>
                    <a:ext uri="{FF2B5EF4-FFF2-40B4-BE49-F238E27FC236}">
                      <a16:creationId xmlns:a16="http://schemas.microsoft.com/office/drawing/2014/main" id="{2724E344-ADF2-CB6D-AEC3-EF58E33FB2E6}"/>
                    </a:ext>
                  </a:extLst>
                </p:cNvPr>
                <p:cNvSpPr/>
                <p:nvPr/>
              </p:nvSpPr>
              <p:spPr>
                <a:xfrm>
                  <a:off x="3810000" y="4953000"/>
                  <a:ext cx="762000" cy="762000"/>
                </a:xfrm>
                <a:prstGeom prst="quadArrowCallout">
                  <a:avLst>
                    <a:gd name="adj1" fmla="val 20939"/>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B1BA38F0-46B6-3D3C-E6E4-403E014473A9}"/>
                    </a:ext>
                  </a:extLst>
                </p:cNvPr>
                <p:cNvSpPr/>
                <p:nvPr/>
              </p:nvSpPr>
              <p:spPr>
                <a:xfrm>
                  <a:off x="4114800" y="5181600"/>
                  <a:ext cx="152400" cy="304800"/>
                </a:xfrm>
                <a:prstGeom prst="diamond">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Donut 69">
                <a:extLst>
                  <a:ext uri="{FF2B5EF4-FFF2-40B4-BE49-F238E27FC236}">
                    <a16:creationId xmlns:a16="http://schemas.microsoft.com/office/drawing/2014/main" id="{22D7F620-CF8A-F207-BDC0-B5F86CE361EB}"/>
                  </a:ext>
                </a:extLst>
              </p:cNvPr>
              <p:cNvSpPr/>
              <p:nvPr/>
            </p:nvSpPr>
            <p:spPr>
              <a:xfrm rot="19368333">
                <a:off x="3770240" y="5377887"/>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onut 70">
                <a:extLst>
                  <a:ext uri="{FF2B5EF4-FFF2-40B4-BE49-F238E27FC236}">
                    <a16:creationId xmlns:a16="http://schemas.microsoft.com/office/drawing/2014/main" id="{987E4628-F11B-D8EE-2ED6-54AC0E2880CC}"/>
                  </a:ext>
                </a:extLst>
              </p:cNvPr>
              <p:cNvSpPr/>
              <p:nvPr/>
            </p:nvSpPr>
            <p:spPr>
              <a:xfrm rot="1576370">
                <a:off x="4303639" y="5377889"/>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onut 71">
                <a:extLst>
                  <a:ext uri="{FF2B5EF4-FFF2-40B4-BE49-F238E27FC236}">
                    <a16:creationId xmlns:a16="http://schemas.microsoft.com/office/drawing/2014/main" id="{193EE011-681B-5D74-8B91-EA9F13C4AD66}"/>
                  </a:ext>
                </a:extLst>
              </p:cNvPr>
              <p:cNvSpPr/>
              <p:nvPr/>
            </p:nvSpPr>
            <p:spPr>
              <a:xfrm rot="20009619">
                <a:off x="3546257" y="5086941"/>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onut 72">
                <a:extLst>
                  <a:ext uri="{FF2B5EF4-FFF2-40B4-BE49-F238E27FC236}">
                    <a16:creationId xmlns:a16="http://schemas.microsoft.com/office/drawing/2014/main" id="{2A665B44-5A7F-8AA7-9422-C8FEF6A0F5A0}"/>
                  </a:ext>
                </a:extLst>
              </p:cNvPr>
              <p:cNvSpPr/>
              <p:nvPr/>
            </p:nvSpPr>
            <p:spPr>
              <a:xfrm rot="877401">
                <a:off x="4460658" y="5084632"/>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3472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par>
                                <p:cTn id="31" presetID="26" presetClass="entr" presetSubtype="0" fill="hold" nodeType="withEffect">
                                  <p:stCondLst>
                                    <p:cond delay="0"/>
                                  </p:stCondLst>
                                  <p:childTnLst>
                                    <p:set>
                                      <p:cBhvr>
                                        <p:cTn id="32" dur="1" fill="hold">
                                          <p:stCondLst>
                                            <p:cond delay="0"/>
                                          </p:stCondLst>
                                        </p:cTn>
                                        <p:tgtEl>
                                          <p:spTgt spid="144"/>
                                        </p:tgtEl>
                                        <p:attrNameLst>
                                          <p:attrName>style.visibility</p:attrName>
                                        </p:attrNameLst>
                                      </p:cBhvr>
                                      <p:to>
                                        <p:strVal val="visible"/>
                                      </p:to>
                                    </p:set>
                                    <p:animEffect transition="in" filter="wipe(down)">
                                      <p:cBhvr>
                                        <p:cTn id="33" dur="580">
                                          <p:stCondLst>
                                            <p:cond delay="0"/>
                                          </p:stCondLst>
                                        </p:cTn>
                                        <p:tgtEl>
                                          <p:spTgt spid="144"/>
                                        </p:tgtEl>
                                      </p:cBhvr>
                                    </p:animEffect>
                                    <p:anim calcmode="lin" valueType="num">
                                      <p:cBhvr>
                                        <p:cTn id="34" dur="182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4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4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44"/>
                                        </p:tgtEl>
                                        <p:attrNameLst>
                                          <p:attrName>ppt_y</p:attrName>
                                        </p:attrNameLst>
                                      </p:cBhvr>
                                      <p:tavLst>
                                        <p:tav tm="0" fmla="#ppt_y-sin(pi*$)/81">
                                          <p:val>
                                            <p:fltVal val="0"/>
                                          </p:val>
                                        </p:tav>
                                        <p:tav tm="100000">
                                          <p:val>
                                            <p:fltVal val="1"/>
                                          </p:val>
                                        </p:tav>
                                      </p:tavLst>
                                    </p:anim>
                                    <p:animScale>
                                      <p:cBhvr>
                                        <p:cTn id="39" dur="26">
                                          <p:stCondLst>
                                            <p:cond delay="650"/>
                                          </p:stCondLst>
                                        </p:cTn>
                                        <p:tgtEl>
                                          <p:spTgt spid="144"/>
                                        </p:tgtEl>
                                      </p:cBhvr>
                                      <p:to x="100000" y="60000"/>
                                    </p:animScale>
                                    <p:animScale>
                                      <p:cBhvr>
                                        <p:cTn id="40" dur="166" decel="50000">
                                          <p:stCondLst>
                                            <p:cond delay="676"/>
                                          </p:stCondLst>
                                        </p:cTn>
                                        <p:tgtEl>
                                          <p:spTgt spid="144"/>
                                        </p:tgtEl>
                                      </p:cBhvr>
                                      <p:to x="100000" y="100000"/>
                                    </p:animScale>
                                    <p:animScale>
                                      <p:cBhvr>
                                        <p:cTn id="41" dur="26">
                                          <p:stCondLst>
                                            <p:cond delay="1312"/>
                                          </p:stCondLst>
                                        </p:cTn>
                                        <p:tgtEl>
                                          <p:spTgt spid="144"/>
                                        </p:tgtEl>
                                      </p:cBhvr>
                                      <p:to x="100000" y="80000"/>
                                    </p:animScale>
                                    <p:animScale>
                                      <p:cBhvr>
                                        <p:cTn id="42" dur="166" decel="50000">
                                          <p:stCondLst>
                                            <p:cond delay="1338"/>
                                          </p:stCondLst>
                                        </p:cTn>
                                        <p:tgtEl>
                                          <p:spTgt spid="144"/>
                                        </p:tgtEl>
                                      </p:cBhvr>
                                      <p:to x="100000" y="100000"/>
                                    </p:animScale>
                                    <p:animScale>
                                      <p:cBhvr>
                                        <p:cTn id="43" dur="26">
                                          <p:stCondLst>
                                            <p:cond delay="1642"/>
                                          </p:stCondLst>
                                        </p:cTn>
                                        <p:tgtEl>
                                          <p:spTgt spid="144"/>
                                        </p:tgtEl>
                                      </p:cBhvr>
                                      <p:to x="100000" y="90000"/>
                                    </p:animScale>
                                    <p:animScale>
                                      <p:cBhvr>
                                        <p:cTn id="44" dur="166" decel="50000">
                                          <p:stCondLst>
                                            <p:cond delay="1668"/>
                                          </p:stCondLst>
                                        </p:cTn>
                                        <p:tgtEl>
                                          <p:spTgt spid="144"/>
                                        </p:tgtEl>
                                      </p:cBhvr>
                                      <p:to x="100000" y="100000"/>
                                    </p:animScale>
                                    <p:animScale>
                                      <p:cBhvr>
                                        <p:cTn id="45" dur="26">
                                          <p:stCondLst>
                                            <p:cond delay="1808"/>
                                          </p:stCondLst>
                                        </p:cTn>
                                        <p:tgtEl>
                                          <p:spTgt spid="144"/>
                                        </p:tgtEl>
                                      </p:cBhvr>
                                      <p:to x="100000" y="95000"/>
                                    </p:animScale>
                                    <p:animScale>
                                      <p:cBhvr>
                                        <p:cTn id="46" dur="166" decel="50000">
                                          <p:stCondLst>
                                            <p:cond delay="1834"/>
                                          </p:stCondLst>
                                        </p:cTn>
                                        <p:tgtEl>
                                          <p:spTgt spid="144"/>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44">
            <a:extLst>
              <a:ext uri="{FF2B5EF4-FFF2-40B4-BE49-F238E27FC236}">
                <a16:creationId xmlns:a16="http://schemas.microsoft.com/office/drawing/2014/main" id="{751CC7F3-20E8-444A-A5FD-99DC2FF4D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2" y="6550223"/>
            <a:ext cx="8915400" cy="307777"/>
          </a:xfrm>
          <a:prstGeom prst="rect">
            <a:avLst/>
          </a:prstGeom>
          <a:noFill/>
        </p:spPr>
        <p:txBody>
          <a:bodyPr wrap="square" rtlCol="0">
            <a:spAutoFit/>
          </a:bodyPr>
          <a:lstStyle/>
          <a:p>
            <a:r>
              <a:rPr lang="en-US" sz="1400" dirty="0">
                <a:solidFill>
                  <a:schemeClr val="bg2"/>
                </a:solidFill>
                <a:latin typeface="Comic Sans MS" pitchFamily="66" charset="0"/>
              </a:rPr>
              <a:t>Helaman 9:39-41</a:t>
            </a:r>
          </a:p>
        </p:txBody>
      </p:sp>
      <p:sp>
        <p:nvSpPr>
          <p:cNvPr id="7" name="TextBox 6"/>
          <p:cNvSpPr txBox="1"/>
          <p:nvPr/>
        </p:nvSpPr>
        <p:spPr>
          <a:xfrm>
            <a:off x="1524000" y="1"/>
            <a:ext cx="8915400" cy="769441"/>
          </a:xfrm>
          <a:prstGeom prst="rect">
            <a:avLst/>
          </a:prstGeom>
          <a:noFill/>
        </p:spPr>
        <p:txBody>
          <a:bodyPr wrap="square" rtlCol="0">
            <a:spAutoFit/>
          </a:bodyPr>
          <a:lstStyle/>
          <a:p>
            <a:pPr algn="ctr"/>
            <a:r>
              <a:rPr lang="en-US" sz="4400" dirty="0">
                <a:solidFill>
                  <a:schemeClr val="bg2"/>
                </a:solidFill>
                <a:latin typeface="Castellar" pitchFamily="18" charset="0"/>
              </a:rPr>
              <a:t>Those who Believe</a:t>
            </a:r>
          </a:p>
        </p:txBody>
      </p:sp>
      <p:sp>
        <p:nvSpPr>
          <p:cNvPr id="16" name="TextBox 15"/>
          <p:cNvSpPr txBox="1"/>
          <p:nvPr/>
        </p:nvSpPr>
        <p:spPr>
          <a:xfrm>
            <a:off x="561315" y="1102259"/>
            <a:ext cx="4780230" cy="4247317"/>
          </a:xfrm>
          <a:prstGeom prst="rect">
            <a:avLst/>
          </a:prstGeom>
          <a:noFill/>
        </p:spPr>
        <p:txBody>
          <a:bodyPr wrap="square" rtlCol="0">
            <a:spAutoFit/>
          </a:bodyPr>
          <a:lstStyle/>
          <a:p>
            <a:pPr fontAlgn="base"/>
            <a:r>
              <a:rPr lang="en-US" dirty="0">
                <a:solidFill>
                  <a:schemeClr val="bg1"/>
                </a:solidFill>
              </a:rPr>
              <a:t>“And there were some of the Nephites who believed on the words of Nephi; and there were some also, who believed because of the testimony of the five, for they had been converted while they were in prison.</a:t>
            </a:r>
          </a:p>
          <a:p>
            <a:pPr fontAlgn="base"/>
            <a:endParaRPr lang="en-US" dirty="0">
              <a:solidFill>
                <a:schemeClr val="bg1"/>
              </a:solidFill>
            </a:endParaRPr>
          </a:p>
          <a:p>
            <a:pPr fontAlgn="base"/>
            <a:r>
              <a:rPr lang="en-US" dirty="0">
                <a:solidFill>
                  <a:schemeClr val="bg1"/>
                </a:solidFill>
              </a:rPr>
              <a:t>And now there were some among the people, who said that Nephi was a prophet.</a:t>
            </a:r>
          </a:p>
          <a:p>
            <a:pPr fontAlgn="base"/>
            <a:endParaRPr lang="en-US" dirty="0">
              <a:solidFill>
                <a:schemeClr val="bg1"/>
              </a:solidFill>
            </a:endParaRPr>
          </a:p>
          <a:p>
            <a:pPr fontAlgn="base"/>
            <a:r>
              <a:rPr lang="en-US" dirty="0">
                <a:solidFill>
                  <a:schemeClr val="bg1"/>
                </a:solidFill>
              </a:rPr>
              <a:t>And there were others who said: Behold, he is a god, for except he was a god he could not know of all things. For behold, he has told us the thoughts of our hearts, and also has told us things; and even he has brought unto our knowledge the true murderer of our chief judge.”</a:t>
            </a:r>
          </a:p>
        </p:txBody>
      </p:sp>
      <p:grpSp>
        <p:nvGrpSpPr>
          <p:cNvPr id="321" name="Group 320"/>
          <p:cNvGrpSpPr/>
          <p:nvPr/>
        </p:nvGrpSpPr>
        <p:grpSpPr>
          <a:xfrm>
            <a:off x="5555018" y="2977028"/>
            <a:ext cx="2133600" cy="762000"/>
            <a:chOff x="4191000" y="3200400"/>
            <a:chExt cx="2133600" cy="762000"/>
          </a:xfrm>
        </p:grpSpPr>
        <p:sp>
          <p:nvSpPr>
            <p:cNvPr id="318" name="Rounded Rectangular Callout 317"/>
            <p:cNvSpPr/>
            <p:nvPr/>
          </p:nvSpPr>
          <p:spPr>
            <a:xfrm>
              <a:off x="4191000" y="3200400"/>
              <a:ext cx="1828800" cy="762000"/>
            </a:xfrm>
            <a:prstGeom prst="wedgeRoundRectCallout">
              <a:avLst/>
            </a:prstGeom>
            <a:solidFill>
              <a:srgbClr val="E0B2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extBox 318"/>
            <p:cNvSpPr txBox="1"/>
            <p:nvPr/>
          </p:nvSpPr>
          <p:spPr>
            <a:xfrm>
              <a:off x="4191000" y="3276600"/>
              <a:ext cx="2133600" cy="584775"/>
            </a:xfrm>
            <a:prstGeom prst="rect">
              <a:avLst/>
            </a:prstGeom>
            <a:noFill/>
          </p:spPr>
          <p:txBody>
            <a:bodyPr wrap="square" rtlCol="0">
              <a:spAutoFit/>
            </a:bodyPr>
            <a:lstStyle/>
            <a:p>
              <a:r>
                <a:rPr lang="en-US" sz="1600" dirty="0"/>
                <a:t>I believe the five testimonies</a:t>
              </a:r>
            </a:p>
          </p:txBody>
        </p:sp>
      </p:grpSp>
      <p:grpSp>
        <p:nvGrpSpPr>
          <p:cNvPr id="322" name="Group 321"/>
          <p:cNvGrpSpPr/>
          <p:nvPr/>
        </p:nvGrpSpPr>
        <p:grpSpPr>
          <a:xfrm>
            <a:off x="7162800" y="1905000"/>
            <a:ext cx="2133600" cy="762000"/>
            <a:chOff x="4191000" y="3200400"/>
            <a:chExt cx="2133600" cy="762000"/>
          </a:xfrm>
        </p:grpSpPr>
        <p:sp>
          <p:nvSpPr>
            <p:cNvPr id="323" name="Rounded Rectangular Callout 322"/>
            <p:cNvSpPr/>
            <p:nvPr/>
          </p:nvSpPr>
          <p:spPr>
            <a:xfrm>
              <a:off x="4191000" y="3200400"/>
              <a:ext cx="1828800" cy="762000"/>
            </a:xfrm>
            <a:prstGeom prst="wedgeRoundRectCallout">
              <a:avLst/>
            </a:prstGeom>
            <a:solidFill>
              <a:srgbClr val="E0B2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Box 323"/>
            <p:cNvSpPr txBox="1"/>
            <p:nvPr/>
          </p:nvSpPr>
          <p:spPr>
            <a:xfrm>
              <a:off x="4191000" y="3429000"/>
              <a:ext cx="2133600" cy="338554"/>
            </a:xfrm>
            <a:prstGeom prst="rect">
              <a:avLst/>
            </a:prstGeom>
            <a:noFill/>
          </p:spPr>
          <p:txBody>
            <a:bodyPr wrap="square" rtlCol="0">
              <a:spAutoFit/>
            </a:bodyPr>
            <a:lstStyle/>
            <a:p>
              <a:r>
                <a:rPr lang="en-US" sz="1600" dirty="0"/>
                <a:t>Nephi is a prophet</a:t>
              </a:r>
            </a:p>
          </p:txBody>
        </p:sp>
      </p:grpSp>
      <p:grpSp>
        <p:nvGrpSpPr>
          <p:cNvPr id="325" name="Group 324"/>
          <p:cNvGrpSpPr/>
          <p:nvPr/>
        </p:nvGrpSpPr>
        <p:grpSpPr>
          <a:xfrm>
            <a:off x="9247873" y="2444510"/>
            <a:ext cx="1828800" cy="762000"/>
            <a:chOff x="4191000" y="3200400"/>
            <a:chExt cx="1828800" cy="762000"/>
          </a:xfrm>
        </p:grpSpPr>
        <p:sp>
          <p:nvSpPr>
            <p:cNvPr id="326" name="Rounded Rectangular Callout 325"/>
            <p:cNvSpPr/>
            <p:nvPr/>
          </p:nvSpPr>
          <p:spPr>
            <a:xfrm>
              <a:off x="4191000" y="3200400"/>
              <a:ext cx="1828800" cy="762000"/>
            </a:xfrm>
            <a:prstGeom prst="wedgeRoundRectCallout">
              <a:avLst/>
            </a:prstGeom>
            <a:solidFill>
              <a:srgbClr val="E0B26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extBox 326"/>
            <p:cNvSpPr txBox="1"/>
            <p:nvPr/>
          </p:nvSpPr>
          <p:spPr>
            <a:xfrm>
              <a:off x="4343400" y="3429000"/>
              <a:ext cx="1524000" cy="338554"/>
            </a:xfrm>
            <a:prstGeom prst="rect">
              <a:avLst/>
            </a:prstGeom>
            <a:noFill/>
          </p:spPr>
          <p:txBody>
            <a:bodyPr wrap="square" rtlCol="0">
              <a:spAutoFit/>
            </a:bodyPr>
            <a:lstStyle/>
            <a:p>
              <a:r>
                <a:rPr lang="en-US" sz="1600" dirty="0"/>
                <a:t>Nephi is a God</a:t>
              </a:r>
            </a:p>
          </p:txBody>
        </p:sp>
      </p:grpSp>
      <p:grpSp>
        <p:nvGrpSpPr>
          <p:cNvPr id="3" name="Group 30">
            <a:extLst>
              <a:ext uri="{FF2B5EF4-FFF2-40B4-BE49-F238E27FC236}">
                <a16:creationId xmlns:a16="http://schemas.microsoft.com/office/drawing/2014/main" id="{E3DDE760-1955-9C4E-8857-84F42CC932EA}"/>
              </a:ext>
            </a:extLst>
          </p:cNvPr>
          <p:cNvGrpSpPr/>
          <p:nvPr/>
        </p:nvGrpSpPr>
        <p:grpSpPr>
          <a:xfrm rot="14462609">
            <a:off x="578996" y="5504594"/>
            <a:ext cx="602040" cy="950635"/>
            <a:chOff x="3429000" y="2743200"/>
            <a:chExt cx="1447800" cy="2363802"/>
          </a:xfrm>
        </p:grpSpPr>
        <p:sp>
          <p:nvSpPr>
            <p:cNvPr id="4" name="Rounded Rectangle 7">
              <a:extLst>
                <a:ext uri="{FF2B5EF4-FFF2-40B4-BE49-F238E27FC236}">
                  <a16:creationId xmlns:a16="http://schemas.microsoft.com/office/drawing/2014/main" id="{3F19DF2A-E2BF-77CD-22FB-46AD0FE13532}"/>
                </a:ext>
              </a:extLst>
            </p:cNvPr>
            <p:cNvSpPr/>
            <p:nvPr/>
          </p:nvSpPr>
          <p:spPr>
            <a:xfrm rot="5400000">
              <a:off x="3268088" y="4123310"/>
              <a:ext cx="1678002" cy="289382"/>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8">
              <a:extLst>
                <a:ext uri="{FF2B5EF4-FFF2-40B4-BE49-F238E27FC236}">
                  <a16:creationId xmlns:a16="http://schemas.microsoft.com/office/drawing/2014/main" id="{187369DB-96B1-4B37-2A9B-7522F6E41C93}"/>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D8E8362-ACDF-2F05-2888-44D49C0EEE62}"/>
                </a:ext>
              </a:extLst>
            </p:cNvPr>
            <p:cNvSpPr/>
            <p:nvPr/>
          </p:nvSpPr>
          <p:spPr>
            <a:xfrm>
              <a:off x="3657600" y="2745971"/>
              <a:ext cx="232756"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0">
              <a:extLst>
                <a:ext uri="{FF2B5EF4-FFF2-40B4-BE49-F238E27FC236}">
                  <a16:creationId xmlns:a16="http://schemas.microsoft.com/office/drawing/2014/main" id="{85D1B691-DC5E-9CFC-28F2-6D968A9AE4AF}"/>
                </a:ext>
              </a:extLst>
            </p:cNvPr>
            <p:cNvSpPr/>
            <p:nvPr/>
          </p:nvSpPr>
          <p:spPr>
            <a:xfrm>
              <a:off x="4343400" y="2743200"/>
              <a:ext cx="199505"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63">
            <a:extLst>
              <a:ext uri="{FF2B5EF4-FFF2-40B4-BE49-F238E27FC236}">
                <a16:creationId xmlns:a16="http://schemas.microsoft.com/office/drawing/2014/main" id="{10C0CFCB-62E5-0F22-CBF6-D26F1034C6F9}"/>
              </a:ext>
            </a:extLst>
          </p:cNvPr>
          <p:cNvGrpSpPr/>
          <p:nvPr/>
        </p:nvGrpSpPr>
        <p:grpSpPr>
          <a:xfrm>
            <a:off x="6388044" y="3880803"/>
            <a:ext cx="1360600" cy="2589517"/>
            <a:chOff x="2487500" y="1794178"/>
            <a:chExt cx="1224741" cy="3261838"/>
          </a:xfrm>
        </p:grpSpPr>
        <p:sp>
          <p:nvSpPr>
            <p:cNvPr id="15" name="Oval 14">
              <a:extLst>
                <a:ext uri="{FF2B5EF4-FFF2-40B4-BE49-F238E27FC236}">
                  <a16:creationId xmlns:a16="http://schemas.microsoft.com/office/drawing/2014/main" id="{96B041CF-6EE2-661D-0E65-2EAF370DA5CF}"/>
                </a:ext>
              </a:extLst>
            </p:cNvPr>
            <p:cNvSpPr/>
            <p:nvPr/>
          </p:nvSpPr>
          <p:spPr>
            <a:xfrm rot="18242526">
              <a:off x="3462395" y="3821603"/>
              <a:ext cx="233602" cy="26609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7CD099D-C573-3A74-D0C2-3B12D262A560}"/>
                </a:ext>
              </a:extLst>
            </p:cNvPr>
            <p:cNvSpPr/>
            <p:nvPr/>
          </p:nvSpPr>
          <p:spPr>
            <a:xfrm rot="1434122">
              <a:off x="2487500" y="3714414"/>
              <a:ext cx="187249" cy="4429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66">
              <a:extLst>
                <a:ext uri="{FF2B5EF4-FFF2-40B4-BE49-F238E27FC236}">
                  <a16:creationId xmlns:a16="http://schemas.microsoft.com/office/drawing/2014/main" id="{BD2A8C2B-FC7C-5571-90A0-1EDC182CA657}"/>
                </a:ext>
              </a:extLst>
            </p:cNvPr>
            <p:cNvSpPr/>
            <p:nvPr/>
          </p:nvSpPr>
          <p:spPr>
            <a:xfrm rot="12310857">
              <a:off x="2578069" y="2918098"/>
              <a:ext cx="329120" cy="1146434"/>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67">
              <a:extLst>
                <a:ext uri="{FF2B5EF4-FFF2-40B4-BE49-F238E27FC236}">
                  <a16:creationId xmlns:a16="http://schemas.microsoft.com/office/drawing/2014/main" id="{EEB7B9D1-FD01-21D9-8E9D-9B83A71E95F1}"/>
                </a:ext>
              </a:extLst>
            </p:cNvPr>
            <p:cNvSpPr/>
            <p:nvPr/>
          </p:nvSpPr>
          <p:spPr>
            <a:xfrm rot="9335504" flipH="1">
              <a:off x="3227034" y="2834822"/>
              <a:ext cx="329120" cy="1169981"/>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2869D82B-35C5-8485-DE88-7D00B26FD926}"/>
                </a:ext>
              </a:extLst>
            </p:cNvPr>
            <p:cNvSpPr/>
            <p:nvPr/>
          </p:nvSpPr>
          <p:spPr>
            <a:xfrm flipH="1">
              <a:off x="3063678" y="1948152"/>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F96A342C-53AB-B916-C624-842FDE1CA8FD}"/>
                </a:ext>
              </a:extLst>
            </p:cNvPr>
            <p:cNvSpPr/>
            <p:nvPr/>
          </p:nvSpPr>
          <p:spPr>
            <a:xfrm flipH="1">
              <a:off x="2608931" y="2025138"/>
              <a:ext cx="454747"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232770-E7B8-C7AF-C340-3A276002206B}"/>
                </a:ext>
              </a:extLst>
            </p:cNvPr>
            <p:cNvSpPr/>
            <p:nvPr/>
          </p:nvSpPr>
          <p:spPr>
            <a:xfrm rot="20001088">
              <a:off x="2755115" y="4739632"/>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0ED0E03-C09D-30C1-1DB2-25F7955D5062}"/>
                </a:ext>
              </a:extLst>
            </p:cNvPr>
            <p:cNvSpPr/>
            <p:nvPr/>
          </p:nvSpPr>
          <p:spPr>
            <a:xfrm rot="1608598">
              <a:off x="3039388" y="4663084"/>
              <a:ext cx="374499" cy="316384"/>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a:extLst>
                <a:ext uri="{FF2B5EF4-FFF2-40B4-BE49-F238E27FC236}">
                  <a16:creationId xmlns:a16="http://schemas.microsoft.com/office/drawing/2014/main" id="{4F426B4B-D5CF-3CB9-31F9-12A5B157C2FB}"/>
                </a:ext>
              </a:extLst>
            </p:cNvPr>
            <p:cNvSpPr/>
            <p:nvPr/>
          </p:nvSpPr>
          <p:spPr>
            <a:xfrm rot="10800000">
              <a:off x="2722617" y="2871994"/>
              <a:ext cx="682122" cy="1924672"/>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Extract 24">
              <a:extLst>
                <a:ext uri="{FF2B5EF4-FFF2-40B4-BE49-F238E27FC236}">
                  <a16:creationId xmlns:a16="http://schemas.microsoft.com/office/drawing/2014/main" id="{C687DC97-A32F-C3A6-797E-87D621AE596C}"/>
                </a:ext>
              </a:extLst>
            </p:cNvPr>
            <p:cNvSpPr/>
            <p:nvPr/>
          </p:nvSpPr>
          <p:spPr>
            <a:xfrm rot="10800000">
              <a:off x="2906522" y="2999602"/>
              <a:ext cx="327686" cy="488287"/>
            </a:xfrm>
            <a:prstGeom prst="flowChartExtra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550">
              <a:extLst>
                <a:ext uri="{FF2B5EF4-FFF2-40B4-BE49-F238E27FC236}">
                  <a16:creationId xmlns:a16="http://schemas.microsoft.com/office/drawing/2014/main" id="{04B2FF2B-AB25-0BB0-EC17-812A43C9B110}"/>
                </a:ext>
              </a:extLst>
            </p:cNvPr>
            <p:cNvSpPr/>
            <p:nvPr/>
          </p:nvSpPr>
          <p:spPr>
            <a:xfrm rot="1691852">
              <a:off x="2977083" y="2833315"/>
              <a:ext cx="84841" cy="1735677"/>
            </a:xfrm>
            <a:prstGeom prst="roundRect">
              <a:avLst>
                <a:gd name="adj" fmla="val 24929"/>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175">
              <a:extLst>
                <a:ext uri="{FF2B5EF4-FFF2-40B4-BE49-F238E27FC236}">
                  <a16:creationId xmlns:a16="http://schemas.microsoft.com/office/drawing/2014/main" id="{CFDEB6C1-1563-9598-A243-3521A17A1DF3}"/>
                </a:ext>
              </a:extLst>
            </p:cNvPr>
            <p:cNvSpPr/>
            <p:nvPr/>
          </p:nvSpPr>
          <p:spPr>
            <a:xfrm rot="5400000">
              <a:off x="2553103" y="4293441"/>
              <a:ext cx="506215" cy="280874"/>
            </a:xfrm>
            <a:prstGeom prst="homePlat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0ED09C-54C3-E1C8-44F1-4F3ADA6652E9}"/>
                </a:ext>
              </a:extLst>
            </p:cNvPr>
            <p:cNvSpPr/>
            <p:nvPr/>
          </p:nvSpPr>
          <p:spPr>
            <a:xfrm>
              <a:off x="2665774" y="4180769"/>
              <a:ext cx="280874" cy="126553"/>
            </a:xfrm>
            <a:prstGeom prst="rect">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62">
              <a:extLst>
                <a:ext uri="{FF2B5EF4-FFF2-40B4-BE49-F238E27FC236}">
                  <a16:creationId xmlns:a16="http://schemas.microsoft.com/office/drawing/2014/main" id="{5663B680-AE03-A522-49C8-137238DBA307}"/>
                </a:ext>
              </a:extLst>
            </p:cNvPr>
            <p:cNvSpPr/>
            <p:nvPr/>
          </p:nvSpPr>
          <p:spPr>
            <a:xfrm>
              <a:off x="2766086" y="1923897"/>
              <a:ext cx="608560" cy="12560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7A185500-5560-C486-E4C9-B7FB2A21AAEF}"/>
                </a:ext>
              </a:extLst>
            </p:cNvPr>
            <p:cNvSpPr/>
            <p:nvPr/>
          </p:nvSpPr>
          <p:spPr>
            <a:xfrm flipH="1">
              <a:off x="2722617" y="1794178"/>
              <a:ext cx="738965" cy="846856"/>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79">
              <a:extLst>
                <a:ext uri="{FF2B5EF4-FFF2-40B4-BE49-F238E27FC236}">
                  <a16:creationId xmlns:a16="http://schemas.microsoft.com/office/drawing/2014/main" id="{FE109153-892F-9611-1E1C-E727AAD9ACD3}"/>
                </a:ext>
              </a:extLst>
            </p:cNvPr>
            <p:cNvSpPr/>
            <p:nvPr/>
          </p:nvSpPr>
          <p:spPr>
            <a:xfrm>
              <a:off x="2666999" y="2179112"/>
              <a:ext cx="838199" cy="106888"/>
            </a:xfrm>
            <a:prstGeom prst="roundRect">
              <a:avLst/>
            </a:prstGeom>
            <a:solidFill>
              <a:srgbClr val="D894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180">
              <a:extLst>
                <a:ext uri="{FF2B5EF4-FFF2-40B4-BE49-F238E27FC236}">
                  <a16:creationId xmlns:a16="http://schemas.microsoft.com/office/drawing/2014/main" id="{FFE3E855-74C9-3F62-2545-12276F1A30A8}"/>
                </a:ext>
              </a:extLst>
            </p:cNvPr>
            <p:cNvSpPr/>
            <p:nvPr/>
          </p:nvSpPr>
          <p:spPr>
            <a:xfrm>
              <a:off x="2893147" y="2795007"/>
              <a:ext cx="341061" cy="692882"/>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DB7BEE4-0122-D3C8-F73E-AB2AEF28F4F8}"/>
                </a:ext>
              </a:extLst>
            </p:cNvPr>
            <p:cNvSpPr/>
            <p:nvPr/>
          </p:nvSpPr>
          <p:spPr>
            <a:xfrm rot="15944673">
              <a:off x="3023178" y="2868845"/>
              <a:ext cx="135360" cy="1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27">
            <a:extLst>
              <a:ext uri="{FF2B5EF4-FFF2-40B4-BE49-F238E27FC236}">
                <a16:creationId xmlns:a16="http://schemas.microsoft.com/office/drawing/2014/main" id="{F0F1D0E9-24BA-E86B-53E8-053DDAF9E7B1}"/>
              </a:ext>
            </a:extLst>
          </p:cNvPr>
          <p:cNvGrpSpPr/>
          <p:nvPr/>
        </p:nvGrpSpPr>
        <p:grpSpPr>
          <a:xfrm>
            <a:off x="10069460" y="3916221"/>
            <a:ext cx="1233259" cy="2165538"/>
            <a:chOff x="1162092" y="1981200"/>
            <a:chExt cx="1654648" cy="3200400"/>
          </a:xfrm>
        </p:grpSpPr>
        <p:sp>
          <p:nvSpPr>
            <p:cNvPr id="35" name="Rounded Rectangle 456">
              <a:extLst>
                <a:ext uri="{FF2B5EF4-FFF2-40B4-BE49-F238E27FC236}">
                  <a16:creationId xmlns:a16="http://schemas.microsoft.com/office/drawing/2014/main" id="{DF3A1A71-836A-3A17-5CB8-CAE317AD592A}"/>
                </a:ext>
              </a:extLst>
            </p:cNvPr>
            <p:cNvSpPr/>
            <p:nvPr/>
          </p:nvSpPr>
          <p:spPr>
            <a:xfrm>
              <a:off x="1447800" y="1981200"/>
              <a:ext cx="1066800" cy="1295400"/>
            </a:xfrm>
            <a:prstGeom prst="roundRect">
              <a:avLst>
                <a:gd name="adj" fmla="val 21709"/>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34A0320-6803-EF6C-42DD-9F38246E98E4}"/>
                </a:ext>
              </a:extLst>
            </p:cNvPr>
            <p:cNvSpPr/>
            <p:nvPr/>
          </p:nvSpPr>
          <p:spPr>
            <a:xfrm rot="1721187">
              <a:off x="1162092" y="3621683"/>
              <a:ext cx="288203" cy="4707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BBED3306-BBF1-03FB-7227-21DA7029DE8A}"/>
                </a:ext>
              </a:extLst>
            </p:cNvPr>
            <p:cNvSpPr/>
            <p:nvPr/>
          </p:nvSpPr>
          <p:spPr>
            <a:xfrm rot="1442139">
              <a:off x="1228182" y="2754012"/>
              <a:ext cx="508542" cy="1160520"/>
            </a:xfrm>
            <a:prstGeom prst="trapezoid">
              <a:avLst>
                <a:gd name="adj" fmla="val 3879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C91BE56-683E-3E3E-7C1E-C08A34F63ABE}"/>
                </a:ext>
              </a:extLst>
            </p:cNvPr>
            <p:cNvSpPr/>
            <p:nvPr/>
          </p:nvSpPr>
          <p:spPr>
            <a:xfrm rot="6128217">
              <a:off x="2054582" y="4798623"/>
              <a:ext cx="330499" cy="435455"/>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E1FD5EA-185B-ED1A-E067-CD595530064D}"/>
                </a:ext>
              </a:extLst>
            </p:cNvPr>
            <p:cNvSpPr/>
            <p:nvPr/>
          </p:nvSpPr>
          <p:spPr>
            <a:xfrm rot="4472555">
              <a:off x="1648326" y="4786955"/>
              <a:ext cx="302769" cy="45767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F771DDB5-A206-C613-0ECD-F55365C3763F}"/>
                </a:ext>
              </a:extLst>
            </p:cNvPr>
            <p:cNvSpPr/>
            <p:nvPr/>
          </p:nvSpPr>
          <p:spPr>
            <a:xfrm>
              <a:off x="1319859" y="2785067"/>
              <a:ext cx="1401741" cy="219141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78740436-7982-6B0F-E301-B6E0B1C742BA}"/>
                </a:ext>
              </a:extLst>
            </p:cNvPr>
            <p:cNvSpPr/>
            <p:nvPr/>
          </p:nvSpPr>
          <p:spPr>
            <a:xfrm rot="334084">
              <a:off x="1447511" y="271874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33EFE4F-1A5F-8CE2-3F34-9BE8D17D1B6C}"/>
                </a:ext>
              </a:extLst>
            </p:cNvPr>
            <p:cNvSpPr/>
            <p:nvPr/>
          </p:nvSpPr>
          <p:spPr>
            <a:xfrm rot="20226769">
              <a:off x="2509200" y="3624422"/>
              <a:ext cx="307540" cy="4263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C395FBB9-E725-A6F9-C282-F4601C4C1426}"/>
                </a:ext>
              </a:extLst>
            </p:cNvPr>
            <p:cNvSpPr/>
            <p:nvPr/>
          </p:nvSpPr>
          <p:spPr>
            <a:xfrm rot="20249249">
              <a:off x="2214534" y="2679601"/>
              <a:ext cx="539856" cy="1261795"/>
            </a:xfrm>
            <a:prstGeom prst="trapezoid">
              <a:avLst>
                <a:gd name="adj" fmla="val 36374"/>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E179D13D-3C86-2DBF-ED09-237FA21C65D9}"/>
                </a:ext>
              </a:extLst>
            </p:cNvPr>
            <p:cNvSpPr/>
            <p:nvPr/>
          </p:nvSpPr>
          <p:spPr>
            <a:xfrm rot="21277925">
              <a:off x="2177698" y="2715183"/>
              <a:ext cx="371332" cy="2232928"/>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3A1765E3-565A-D7B2-03DE-EF5AE5C18730}"/>
                </a:ext>
              </a:extLst>
            </p:cNvPr>
            <p:cNvSpPr/>
            <p:nvPr/>
          </p:nvSpPr>
          <p:spPr>
            <a:xfrm rot="10800000">
              <a:off x="1752600" y="2514600"/>
              <a:ext cx="457200" cy="1066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39">
              <a:extLst>
                <a:ext uri="{FF2B5EF4-FFF2-40B4-BE49-F238E27FC236}">
                  <a16:creationId xmlns:a16="http://schemas.microsoft.com/office/drawing/2014/main" id="{D2B81A58-EE92-4681-6CB3-DF3534094AD5}"/>
                </a:ext>
              </a:extLst>
            </p:cNvPr>
            <p:cNvSpPr/>
            <p:nvPr/>
          </p:nvSpPr>
          <p:spPr>
            <a:xfrm>
              <a:off x="1447800" y="2057400"/>
              <a:ext cx="1024349" cy="8996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262">
              <a:extLst>
                <a:ext uri="{FF2B5EF4-FFF2-40B4-BE49-F238E27FC236}">
                  <a16:creationId xmlns:a16="http://schemas.microsoft.com/office/drawing/2014/main" id="{CBE6B5E9-13B9-770D-FCBA-FB3C79533DA6}"/>
                </a:ext>
              </a:extLst>
            </p:cNvPr>
            <p:cNvGrpSpPr/>
            <p:nvPr/>
          </p:nvGrpSpPr>
          <p:grpSpPr>
            <a:xfrm rot="21394856">
              <a:off x="1600200" y="2819400"/>
              <a:ext cx="838200" cy="1219200"/>
              <a:chOff x="5791200" y="3429000"/>
              <a:chExt cx="2590800" cy="2057400"/>
            </a:xfrm>
          </p:grpSpPr>
          <p:sp>
            <p:nvSpPr>
              <p:cNvPr id="63" name="Oval 62">
                <a:extLst>
                  <a:ext uri="{FF2B5EF4-FFF2-40B4-BE49-F238E27FC236}">
                    <a16:creationId xmlns:a16="http://schemas.microsoft.com/office/drawing/2014/main" id="{C4D81166-A989-87D0-1A55-4EB22BCAC5AF}"/>
                  </a:ext>
                </a:extLst>
              </p:cNvPr>
              <p:cNvSpPr/>
              <p:nvPr/>
            </p:nvSpPr>
            <p:spPr>
              <a:xfrm>
                <a:off x="6858000" y="5105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BEC1633-F2DE-C8EA-C5DC-63FE0FBC45E0}"/>
                  </a:ext>
                </a:extLst>
              </p:cNvPr>
              <p:cNvSpPr/>
              <p:nvPr/>
            </p:nvSpPr>
            <p:spPr>
              <a:xfrm>
                <a:off x="7521388" y="3989294"/>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A680D35-5DAB-1CAD-60E3-C5146DF14F5E}"/>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259">
                <a:extLst>
                  <a:ext uri="{FF2B5EF4-FFF2-40B4-BE49-F238E27FC236}">
                    <a16:creationId xmlns:a16="http://schemas.microsoft.com/office/drawing/2014/main" id="{6C0CA969-6D58-06E5-EABD-FE63C3360545}"/>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ross 66">
                <a:extLst>
                  <a:ext uri="{FF2B5EF4-FFF2-40B4-BE49-F238E27FC236}">
                    <a16:creationId xmlns:a16="http://schemas.microsoft.com/office/drawing/2014/main" id="{FBCECF8F-76BD-D0FF-E79B-A151C25FD209}"/>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laque 67">
                <a:extLst>
                  <a:ext uri="{FF2B5EF4-FFF2-40B4-BE49-F238E27FC236}">
                    <a16:creationId xmlns:a16="http://schemas.microsoft.com/office/drawing/2014/main" id="{41C8F007-B43C-9B7A-5F48-63DAB7154CFA}"/>
                  </a:ext>
                </a:extLst>
              </p:cNvPr>
              <p:cNvSpPr/>
              <p:nvPr/>
            </p:nvSpPr>
            <p:spPr>
              <a:xfrm>
                <a:off x="6705600" y="4419600"/>
                <a:ext cx="762000" cy="609600"/>
              </a:xfrm>
              <a:prstGeom prst="plaque">
                <a:avLst>
                  <a:gd name="adj" fmla="val 31373"/>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6A754C6B-E66C-81AC-7301-8CC3B7A662CE}"/>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aque 69">
                <a:extLst>
                  <a:ext uri="{FF2B5EF4-FFF2-40B4-BE49-F238E27FC236}">
                    <a16:creationId xmlns:a16="http://schemas.microsoft.com/office/drawing/2014/main" id="{DD6C78FC-D64D-7C44-AC5B-514D6F4C76FA}"/>
                  </a:ext>
                </a:extLst>
              </p:cNvPr>
              <p:cNvSpPr/>
              <p:nvPr/>
            </p:nvSpPr>
            <p:spPr>
              <a:xfrm>
                <a:off x="6880412" y="4598895"/>
                <a:ext cx="381000" cy="228600"/>
              </a:xfrm>
              <a:prstGeom prst="plaque">
                <a:avLst>
                  <a:gd name="adj" fmla="val 50000"/>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ross 70">
                <a:extLst>
                  <a:ext uri="{FF2B5EF4-FFF2-40B4-BE49-F238E27FC236}">
                    <a16:creationId xmlns:a16="http://schemas.microsoft.com/office/drawing/2014/main" id="{C65EBD45-F7E6-31E2-D2BA-4629D56C73D4}"/>
                  </a:ext>
                </a:extLst>
              </p:cNvPr>
              <p:cNvSpPr/>
              <p:nvPr/>
            </p:nvSpPr>
            <p:spPr>
              <a:xfrm rot="2912150">
                <a:off x="7269746" y="4180322"/>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D78B552-FA65-5F84-4816-ADC836BA531B}"/>
                  </a:ext>
                </a:extLst>
              </p:cNvPr>
              <p:cNvSpPr/>
              <p:nvPr/>
            </p:nvSpPr>
            <p:spPr>
              <a:xfrm>
                <a:off x="8001000" y="3536576"/>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ross 72">
                <a:extLst>
                  <a:ext uri="{FF2B5EF4-FFF2-40B4-BE49-F238E27FC236}">
                    <a16:creationId xmlns:a16="http://schemas.microsoft.com/office/drawing/2014/main" id="{37410F38-511A-799B-46B7-908C8265E2FC}"/>
                  </a:ext>
                </a:extLst>
              </p:cNvPr>
              <p:cNvSpPr/>
              <p:nvPr/>
            </p:nvSpPr>
            <p:spPr>
              <a:xfrm rot="3015041">
                <a:off x="7771805" y="3737959"/>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ross 73">
                <a:extLst>
                  <a:ext uri="{FF2B5EF4-FFF2-40B4-BE49-F238E27FC236}">
                    <a16:creationId xmlns:a16="http://schemas.microsoft.com/office/drawing/2014/main" id="{BAEB5B2E-674E-C67F-C4A7-3F88EDDA3258}"/>
                  </a:ext>
                </a:extLst>
              </p:cNvPr>
              <p:cNvSpPr/>
              <p:nvPr/>
            </p:nvSpPr>
            <p:spPr>
              <a:xfrm rot="19064530">
                <a:off x="7190821" y="4945498"/>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ross 74">
                <a:extLst>
                  <a:ext uri="{FF2B5EF4-FFF2-40B4-BE49-F238E27FC236}">
                    <a16:creationId xmlns:a16="http://schemas.microsoft.com/office/drawing/2014/main" id="{027E66E0-E67D-0325-DE56-3E0F301F3DA7}"/>
                  </a:ext>
                </a:extLst>
              </p:cNvPr>
              <p:cNvSpPr/>
              <p:nvPr/>
            </p:nvSpPr>
            <p:spPr>
              <a:xfrm rot="13429195">
                <a:off x="6582231" y="494504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ounded Rectangle 469">
              <a:extLst>
                <a:ext uri="{FF2B5EF4-FFF2-40B4-BE49-F238E27FC236}">
                  <a16:creationId xmlns:a16="http://schemas.microsoft.com/office/drawing/2014/main" id="{CCC5FC8E-511B-EB9D-D7E1-6B85BD487491}"/>
                </a:ext>
              </a:extLst>
            </p:cNvPr>
            <p:cNvSpPr/>
            <p:nvPr/>
          </p:nvSpPr>
          <p:spPr>
            <a:xfrm>
              <a:off x="1600200" y="2057400"/>
              <a:ext cx="685800" cy="304800"/>
            </a:xfrm>
            <a:prstGeom prst="roundRect">
              <a:avLst>
                <a:gd name="adj" fmla="val 2170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277">
              <a:extLst>
                <a:ext uri="{FF2B5EF4-FFF2-40B4-BE49-F238E27FC236}">
                  <a16:creationId xmlns:a16="http://schemas.microsoft.com/office/drawing/2014/main" id="{F8F17E14-71F0-D4AF-7213-2AF901B2099E}"/>
                </a:ext>
              </a:extLst>
            </p:cNvPr>
            <p:cNvGrpSpPr/>
            <p:nvPr/>
          </p:nvGrpSpPr>
          <p:grpSpPr>
            <a:xfrm>
              <a:off x="1461247" y="2030506"/>
              <a:ext cx="1008891" cy="381000"/>
              <a:chOff x="4571999" y="4092557"/>
              <a:chExt cx="2958353" cy="1117199"/>
            </a:xfrm>
          </p:grpSpPr>
          <p:sp>
            <p:nvSpPr>
              <p:cNvPr id="51" name="Plaque 50">
                <a:extLst>
                  <a:ext uri="{FF2B5EF4-FFF2-40B4-BE49-F238E27FC236}">
                    <a16:creationId xmlns:a16="http://schemas.microsoft.com/office/drawing/2014/main" id="{A1CA5C41-4D45-5123-55F1-38CCF71FFBD9}"/>
                  </a:ext>
                </a:extLst>
              </p:cNvPr>
              <p:cNvSpPr/>
              <p:nvPr/>
            </p:nvSpPr>
            <p:spPr>
              <a:xfrm>
                <a:off x="4571999" y="4419600"/>
                <a:ext cx="2958353" cy="457200"/>
              </a:xfrm>
              <a:prstGeom prst="plaque">
                <a:avLst>
                  <a:gd name="adj" fmla="val 20588"/>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269">
                <a:extLst>
                  <a:ext uri="{FF2B5EF4-FFF2-40B4-BE49-F238E27FC236}">
                    <a16:creationId xmlns:a16="http://schemas.microsoft.com/office/drawing/2014/main" id="{047EE3C1-AE48-8ED2-FC32-B90738BC4E00}"/>
                  </a:ext>
                </a:extLst>
              </p:cNvPr>
              <p:cNvGrpSpPr/>
              <p:nvPr/>
            </p:nvGrpSpPr>
            <p:grpSpPr>
              <a:xfrm rot="18712249">
                <a:off x="4850071" y="4056498"/>
                <a:ext cx="1094819" cy="1211697"/>
                <a:chOff x="5791200" y="3429000"/>
                <a:chExt cx="1094819" cy="1211697"/>
              </a:xfrm>
            </p:grpSpPr>
            <p:sp>
              <p:nvSpPr>
                <p:cNvPr id="59" name="Oval 58">
                  <a:extLst>
                    <a:ext uri="{FF2B5EF4-FFF2-40B4-BE49-F238E27FC236}">
                      <a16:creationId xmlns:a16="http://schemas.microsoft.com/office/drawing/2014/main" id="{B22E947E-F3EB-9C3C-C3D5-56E0E3CFE443}"/>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411E6D1-A87A-D060-C3B8-81B5162E7761}"/>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ross 60">
                  <a:extLst>
                    <a:ext uri="{FF2B5EF4-FFF2-40B4-BE49-F238E27FC236}">
                      <a16:creationId xmlns:a16="http://schemas.microsoft.com/office/drawing/2014/main" id="{24F4C2A2-D3FD-D708-690C-3BE49ECE375A}"/>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ross 61">
                  <a:extLst>
                    <a:ext uri="{FF2B5EF4-FFF2-40B4-BE49-F238E27FC236}">
                      <a16:creationId xmlns:a16="http://schemas.microsoft.com/office/drawing/2014/main" id="{938CB0A4-BBAA-A6C7-8869-9C96D4595BA6}"/>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74">
                <a:extLst>
                  <a:ext uri="{FF2B5EF4-FFF2-40B4-BE49-F238E27FC236}">
                    <a16:creationId xmlns:a16="http://schemas.microsoft.com/office/drawing/2014/main" id="{B726150A-1132-A896-01A1-D9194755CCF3}"/>
                  </a:ext>
                </a:extLst>
              </p:cNvPr>
              <p:cNvGrpSpPr/>
              <p:nvPr/>
            </p:nvGrpSpPr>
            <p:grpSpPr>
              <a:xfrm rot="7932257">
                <a:off x="6181165" y="4034118"/>
                <a:ext cx="1094819" cy="1211697"/>
                <a:chOff x="5791200" y="3429000"/>
                <a:chExt cx="1094819" cy="1211697"/>
              </a:xfrm>
            </p:grpSpPr>
            <p:sp>
              <p:nvSpPr>
                <p:cNvPr id="55" name="Oval 54">
                  <a:extLst>
                    <a:ext uri="{FF2B5EF4-FFF2-40B4-BE49-F238E27FC236}">
                      <a16:creationId xmlns:a16="http://schemas.microsoft.com/office/drawing/2014/main" id="{4542DF75-A499-3933-38D5-FDE3E8127570}"/>
                    </a:ext>
                  </a:extLst>
                </p:cNvPr>
                <p:cNvSpPr/>
                <p:nvPr/>
              </p:nvSpPr>
              <p:spPr>
                <a:xfrm>
                  <a:off x="6248400" y="39624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EAFC998-8ADC-C335-1A8A-8A5BE5B17B24}"/>
                    </a:ext>
                  </a:extLst>
                </p:cNvPr>
                <p:cNvSpPr/>
                <p:nvPr/>
              </p:nvSpPr>
              <p:spPr>
                <a:xfrm>
                  <a:off x="5791200" y="3429000"/>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ross 250">
                  <a:extLst>
                    <a:ext uri="{FF2B5EF4-FFF2-40B4-BE49-F238E27FC236}">
                      <a16:creationId xmlns:a16="http://schemas.microsoft.com/office/drawing/2014/main" id="{95291C8C-DBB3-F20F-A8A7-799AACA7D45E}"/>
                    </a:ext>
                  </a:extLst>
                </p:cNvPr>
                <p:cNvSpPr/>
                <p:nvPr/>
              </p:nvSpPr>
              <p:spPr>
                <a:xfrm rot="19064530">
                  <a:off x="6028171" y="3643830"/>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ross 251">
                  <a:extLst>
                    <a:ext uri="{FF2B5EF4-FFF2-40B4-BE49-F238E27FC236}">
                      <a16:creationId xmlns:a16="http://schemas.microsoft.com/office/drawing/2014/main" id="{C653097C-EEF0-2916-6ACE-18DE4C3C0EC4}"/>
                    </a:ext>
                  </a:extLst>
                </p:cNvPr>
                <p:cNvSpPr/>
                <p:nvPr/>
              </p:nvSpPr>
              <p:spPr>
                <a:xfrm rot="19064530">
                  <a:off x="6505020" y="4183497"/>
                  <a:ext cx="380999" cy="457200"/>
                </a:xfrm>
                <a:prstGeom prst="plus">
                  <a:avLst>
                    <a:gd name="adj" fmla="val 333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a:extLst>
                  <a:ext uri="{FF2B5EF4-FFF2-40B4-BE49-F238E27FC236}">
                    <a16:creationId xmlns:a16="http://schemas.microsoft.com/office/drawing/2014/main" id="{7A85F0D9-7630-4DA3-CA62-6520643EED06}"/>
                  </a:ext>
                </a:extLst>
              </p:cNvPr>
              <p:cNvSpPr/>
              <p:nvPr/>
            </p:nvSpPr>
            <p:spPr>
              <a:xfrm>
                <a:off x="5885329" y="4473388"/>
                <a:ext cx="3810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ounded Rectangle 471">
              <a:extLst>
                <a:ext uri="{FF2B5EF4-FFF2-40B4-BE49-F238E27FC236}">
                  <a16:creationId xmlns:a16="http://schemas.microsoft.com/office/drawing/2014/main" id="{08C60A23-8F35-B537-3F47-986AB104AFBF}"/>
                </a:ext>
              </a:extLst>
            </p:cNvPr>
            <p:cNvSpPr/>
            <p:nvPr/>
          </p:nvSpPr>
          <p:spPr>
            <a:xfrm>
              <a:off x="1600200" y="1981200"/>
              <a:ext cx="762000" cy="152400"/>
            </a:xfrm>
            <a:prstGeom prst="roundRect">
              <a:avLst>
                <a:gd name="adj" fmla="val 21709"/>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269">
            <a:extLst>
              <a:ext uri="{FF2B5EF4-FFF2-40B4-BE49-F238E27FC236}">
                <a16:creationId xmlns:a16="http://schemas.microsoft.com/office/drawing/2014/main" id="{1F7F652C-796C-B85C-B37B-1E33C511D3E6}"/>
              </a:ext>
            </a:extLst>
          </p:cNvPr>
          <p:cNvGrpSpPr/>
          <p:nvPr/>
        </p:nvGrpSpPr>
        <p:grpSpPr>
          <a:xfrm>
            <a:off x="7419117" y="3142739"/>
            <a:ext cx="1562128" cy="2584675"/>
            <a:chOff x="5856667" y="630878"/>
            <a:chExt cx="2137669" cy="3941122"/>
          </a:xfrm>
        </p:grpSpPr>
        <p:sp>
          <p:nvSpPr>
            <p:cNvPr id="77" name="Rounded Rectangle 270">
              <a:extLst>
                <a:ext uri="{FF2B5EF4-FFF2-40B4-BE49-F238E27FC236}">
                  <a16:creationId xmlns:a16="http://schemas.microsoft.com/office/drawing/2014/main" id="{E81A02BD-53B5-5CD6-C202-E3D36D9C46EF}"/>
                </a:ext>
              </a:extLst>
            </p:cNvPr>
            <p:cNvSpPr/>
            <p:nvPr/>
          </p:nvSpPr>
          <p:spPr>
            <a:xfrm>
              <a:off x="6400800" y="762000"/>
              <a:ext cx="1143000" cy="1676400"/>
            </a:xfrm>
            <a:prstGeom prst="roundRect">
              <a:avLst>
                <a:gd name="adj" fmla="val 24717"/>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452">
              <a:extLst>
                <a:ext uri="{FF2B5EF4-FFF2-40B4-BE49-F238E27FC236}">
                  <a16:creationId xmlns:a16="http://schemas.microsoft.com/office/drawing/2014/main" id="{FB810B0E-FD83-291F-7F3D-1FF2727C43F4}"/>
                </a:ext>
              </a:extLst>
            </p:cNvPr>
            <p:cNvGrpSpPr/>
            <p:nvPr/>
          </p:nvGrpSpPr>
          <p:grpSpPr>
            <a:xfrm>
              <a:off x="5856667" y="1743998"/>
              <a:ext cx="2137669" cy="2828002"/>
              <a:chOff x="5856667" y="1743998"/>
              <a:chExt cx="2137669" cy="2828002"/>
            </a:xfrm>
          </p:grpSpPr>
          <p:sp>
            <p:nvSpPr>
              <p:cNvPr id="99" name="Oval 98">
                <a:extLst>
                  <a:ext uri="{FF2B5EF4-FFF2-40B4-BE49-F238E27FC236}">
                    <a16:creationId xmlns:a16="http://schemas.microsoft.com/office/drawing/2014/main" id="{D39CBD5C-544A-0A31-E54E-1D6F6D5A1932}"/>
                  </a:ext>
                </a:extLst>
              </p:cNvPr>
              <p:cNvSpPr/>
              <p:nvPr/>
            </p:nvSpPr>
            <p:spPr>
              <a:xfrm rot="18968439">
                <a:off x="7629734" y="2707566"/>
                <a:ext cx="364602"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FD142E33-DF7F-50AB-5BDA-FBA96B309F13}"/>
                  </a:ext>
                </a:extLst>
              </p:cNvPr>
              <p:cNvSpPr/>
              <p:nvPr/>
            </p:nvSpPr>
            <p:spPr>
              <a:xfrm rot="2122256">
                <a:off x="5856667" y="2724019"/>
                <a:ext cx="393031" cy="6147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DF153CC-000C-16D9-43F5-D8571A874E93}"/>
                  </a:ext>
                </a:extLst>
              </p:cNvPr>
              <p:cNvSpPr/>
              <p:nvPr/>
            </p:nvSpPr>
            <p:spPr>
              <a:xfrm>
                <a:off x="6485022" y="4018695"/>
                <a:ext cx="478011" cy="519293"/>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D5D55AF-E43E-B177-E217-54D7B9B95154}"/>
                  </a:ext>
                </a:extLst>
              </p:cNvPr>
              <p:cNvSpPr/>
              <p:nvPr/>
            </p:nvSpPr>
            <p:spPr>
              <a:xfrm rot="19974777">
                <a:off x="7020697" y="4018695"/>
                <a:ext cx="418829" cy="5533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8F725C29-3B73-513B-ABF5-44A5DFB10FFE}"/>
                  </a:ext>
                </a:extLst>
              </p:cNvPr>
              <p:cNvSpPr/>
              <p:nvPr/>
            </p:nvSpPr>
            <p:spPr>
              <a:xfrm rot="1996156">
                <a:off x="5961684" y="2022003"/>
                <a:ext cx="744108"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5FC9A98F-1D7F-A3C9-D86D-CDFE76F4E3C9}"/>
                  </a:ext>
                </a:extLst>
              </p:cNvPr>
              <p:cNvSpPr/>
              <p:nvPr/>
            </p:nvSpPr>
            <p:spPr>
              <a:xfrm rot="2041752">
                <a:off x="6107395" y="1769346"/>
                <a:ext cx="739715" cy="1175475"/>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E7269CBB-FA2A-5579-A371-E11145902DB5}"/>
                  </a:ext>
                </a:extLst>
              </p:cNvPr>
              <p:cNvSpPr/>
              <p:nvPr/>
            </p:nvSpPr>
            <p:spPr>
              <a:xfrm rot="19870960">
                <a:off x="7188447" y="2025239"/>
                <a:ext cx="698941" cy="1164502"/>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210D91EE-99C2-62D4-2165-FDDB0C0BDBA7}"/>
                  </a:ext>
                </a:extLst>
              </p:cNvPr>
              <p:cNvSpPr/>
              <p:nvPr/>
            </p:nvSpPr>
            <p:spPr>
              <a:xfrm rot="20036208">
                <a:off x="7040058" y="1846851"/>
                <a:ext cx="739715" cy="1108031"/>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621A402F-DBAB-D8AB-2E8F-3D9953DDB3C3}"/>
                  </a:ext>
                </a:extLst>
              </p:cNvPr>
              <p:cNvSpPr/>
              <p:nvPr/>
            </p:nvSpPr>
            <p:spPr>
              <a:xfrm>
                <a:off x="6428873" y="1928433"/>
                <a:ext cx="1066800" cy="2336175"/>
              </a:xfrm>
              <a:prstGeom prst="trapezoid">
                <a:avLst/>
              </a:prstGeom>
              <a:solidFill>
                <a:srgbClr val="EFBD6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15B7BBB5-78CA-DA51-864D-6E6CC6F928C2}"/>
                  </a:ext>
                </a:extLst>
              </p:cNvPr>
              <p:cNvSpPr/>
              <p:nvPr/>
            </p:nvSpPr>
            <p:spPr>
              <a:xfrm>
                <a:off x="6724338" y="1743998"/>
                <a:ext cx="441814" cy="3896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302">
                <a:extLst>
                  <a:ext uri="{FF2B5EF4-FFF2-40B4-BE49-F238E27FC236}">
                    <a16:creationId xmlns:a16="http://schemas.microsoft.com/office/drawing/2014/main" id="{A2C5F1C9-720E-26F8-3204-93B1A424E03E}"/>
                  </a:ext>
                </a:extLst>
              </p:cNvPr>
              <p:cNvSpPr/>
              <p:nvPr/>
            </p:nvSpPr>
            <p:spPr>
              <a:xfrm rot="21335299">
                <a:off x="7003399" y="1804927"/>
                <a:ext cx="515125" cy="233884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BCB3ECCF-A185-A531-78FC-B5894100BE14}"/>
                  </a:ext>
                </a:extLst>
              </p:cNvPr>
              <p:cNvSpPr/>
              <p:nvPr/>
            </p:nvSpPr>
            <p:spPr>
              <a:xfrm rot="353417">
                <a:off x="6416298" y="1890436"/>
                <a:ext cx="515125" cy="2235669"/>
              </a:xfrm>
              <a:prstGeom prst="trapezoid">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400">
                <a:extLst>
                  <a:ext uri="{FF2B5EF4-FFF2-40B4-BE49-F238E27FC236}">
                    <a16:creationId xmlns:a16="http://schemas.microsoft.com/office/drawing/2014/main" id="{2180D26C-6331-113A-9BA7-615F1553B1EB}"/>
                  </a:ext>
                </a:extLst>
              </p:cNvPr>
              <p:cNvGrpSpPr/>
              <p:nvPr/>
            </p:nvGrpSpPr>
            <p:grpSpPr>
              <a:xfrm rot="5172234">
                <a:off x="6196835" y="2877415"/>
                <a:ext cx="2097444" cy="484914"/>
                <a:chOff x="0" y="4648200"/>
                <a:chExt cx="3986134" cy="1541489"/>
              </a:xfrm>
            </p:grpSpPr>
            <p:grpSp>
              <p:nvGrpSpPr>
                <p:cNvPr id="267" name="Group 138">
                  <a:extLst>
                    <a:ext uri="{FF2B5EF4-FFF2-40B4-BE49-F238E27FC236}">
                      <a16:creationId xmlns:a16="http://schemas.microsoft.com/office/drawing/2014/main" id="{144929A8-4B64-4B04-B81B-E5F2E4CBB044}"/>
                    </a:ext>
                  </a:extLst>
                </p:cNvPr>
                <p:cNvGrpSpPr/>
                <p:nvPr/>
              </p:nvGrpSpPr>
              <p:grpSpPr>
                <a:xfrm>
                  <a:off x="0" y="4648200"/>
                  <a:ext cx="1600200" cy="1524000"/>
                  <a:chOff x="533400" y="4648200"/>
                  <a:chExt cx="1905000" cy="1828800"/>
                </a:xfrm>
              </p:grpSpPr>
              <p:sp>
                <p:nvSpPr>
                  <p:cNvPr id="278" name="Plus 332">
                    <a:extLst>
                      <a:ext uri="{FF2B5EF4-FFF2-40B4-BE49-F238E27FC236}">
                        <a16:creationId xmlns:a16="http://schemas.microsoft.com/office/drawing/2014/main" id="{7A51643D-AC87-2F37-3250-E0D8C6B43C0F}"/>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F89344C0-E176-B3D1-A71F-E9F23073E35B}"/>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334">
                    <a:extLst>
                      <a:ext uri="{FF2B5EF4-FFF2-40B4-BE49-F238E27FC236}">
                        <a16:creationId xmlns:a16="http://schemas.microsoft.com/office/drawing/2014/main" id="{2A37D9F0-4AC2-6A45-414E-9B24B190F65B}"/>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335">
                    <a:extLst>
                      <a:ext uri="{FF2B5EF4-FFF2-40B4-BE49-F238E27FC236}">
                        <a16:creationId xmlns:a16="http://schemas.microsoft.com/office/drawing/2014/main" id="{0F455DA1-CFCD-C289-5AB3-58A909FAA007}"/>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139">
                  <a:extLst>
                    <a:ext uri="{FF2B5EF4-FFF2-40B4-BE49-F238E27FC236}">
                      <a16:creationId xmlns:a16="http://schemas.microsoft.com/office/drawing/2014/main" id="{5535151C-19D9-F8A5-C943-0E095D12B778}"/>
                    </a:ext>
                  </a:extLst>
                </p:cNvPr>
                <p:cNvGrpSpPr/>
                <p:nvPr/>
              </p:nvGrpSpPr>
              <p:grpSpPr>
                <a:xfrm>
                  <a:off x="1182973" y="4665689"/>
                  <a:ext cx="1600200" cy="1524000"/>
                  <a:chOff x="533400" y="4648200"/>
                  <a:chExt cx="1905000" cy="1828800"/>
                </a:xfrm>
              </p:grpSpPr>
              <p:sp>
                <p:nvSpPr>
                  <p:cNvPr id="274" name="Plus 328">
                    <a:extLst>
                      <a:ext uri="{FF2B5EF4-FFF2-40B4-BE49-F238E27FC236}">
                        <a16:creationId xmlns:a16="http://schemas.microsoft.com/office/drawing/2014/main" id="{F111575F-FD6C-6419-6D87-EB8DB125983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Diamond 329">
                    <a:extLst>
                      <a:ext uri="{FF2B5EF4-FFF2-40B4-BE49-F238E27FC236}">
                        <a16:creationId xmlns:a16="http://schemas.microsoft.com/office/drawing/2014/main" id="{D8905496-147F-07B6-9CF8-9D1DA3EB973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330">
                    <a:extLst>
                      <a:ext uri="{FF2B5EF4-FFF2-40B4-BE49-F238E27FC236}">
                        <a16:creationId xmlns:a16="http://schemas.microsoft.com/office/drawing/2014/main" id="{E847AFD3-1480-575D-1623-FEA2C168D2E8}"/>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331">
                    <a:extLst>
                      <a:ext uri="{FF2B5EF4-FFF2-40B4-BE49-F238E27FC236}">
                        <a16:creationId xmlns:a16="http://schemas.microsoft.com/office/drawing/2014/main" id="{436F9759-D422-2805-89FD-6B56DBA62E01}"/>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144">
                  <a:extLst>
                    <a:ext uri="{FF2B5EF4-FFF2-40B4-BE49-F238E27FC236}">
                      <a16:creationId xmlns:a16="http://schemas.microsoft.com/office/drawing/2014/main" id="{5BF5ABBC-6C51-903B-667D-7DC79C29DBCE}"/>
                    </a:ext>
                  </a:extLst>
                </p:cNvPr>
                <p:cNvGrpSpPr/>
                <p:nvPr/>
              </p:nvGrpSpPr>
              <p:grpSpPr>
                <a:xfrm>
                  <a:off x="2385934" y="4665689"/>
                  <a:ext cx="1600200" cy="1524000"/>
                  <a:chOff x="533400" y="4648200"/>
                  <a:chExt cx="1905000" cy="1828800"/>
                </a:xfrm>
              </p:grpSpPr>
              <p:sp>
                <p:nvSpPr>
                  <p:cNvPr id="270" name="Plus 444">
                    <a:extLst>
                      <a:ext uri="{FF2B5EF4-FFF2-40B4-BE49-F238E27FC236}">
                        <a16:creationId xmlns:a16="http://schemas.microsoft.com/office/drawing/2014/main" id="{828D8216-3485-6E3D-541D-454BFDD7CB3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41FF6077-5572-848D-4487-E00EA2341CDC}"/>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D378CDC8-89F1-909A-FD76-8D6E1942A521}"/>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C6F66BAC-3E71-60F0-A383-41E5328FBBFC}"/>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Group 416">
                <a:extLst>
                  <a:ext uri="{FF2B5EF4-FFF2-40B4-BE49-F238E27FC236}">
                    <a16:creationId xmlns:a16="http://schemas.microsoft.com/office/drawing/2014/main" id="{BA4D79DF-53C6-C13B-04A7-10EA12674F1A}"/>
                  </a:ext>
                </a:extLst>
              </p:cNvPr>
              <p:cNvGrpSpPr/>
              <p:nvPr/>
            </p:nvGrpSpPr>
            <p:grpSpPr>
              <a:xfrm rot="16460121">
                <a:off x="5649989" y="2855003"/>
                <a:ext cx="2097444" cy="484914"/>
                <a:chOff x="0" y="4648200"/>
                <a:chExt cx="3986134" cy="1541489"/>
              </a:xfrm>
            </p:grpSpPr>
            <p:grpSp>
              <p:nvGrpSpPr>
                <p:cNvPr id="252" name="Group 138">
                  <a:extLst>
                    <a:ext uri="{FF2B5EF4-FFF2-40B4-BE49-F238E27FC236}">
                      <a16:creationId xmlns:a16="http://schemas.microsoft.com/office/drawing/2014/main" id="{D4D468A6-0DA0-A37B-B531-ECB590567F4A}"/>
                    </a:ext>
                  </a:extLst>
                </p:cNvPr>
                <p:cNvGrpSpPr/>
                <p:nvPr/>
              </p:nvGrpSpPr>
              <p:grpSpPr>
                <a:xfrm>
                  <a:off x="0" y="4648200"/>
                  <a:ext cx="1600200" cy="1524000"/>
                  <a:chOff x="533400" y="4648200"/>
                  <a:chExt cx="1905000" cy="1828800"/>
                </a:xfrm>
              </p:grpSpPr>
              <p:sp>
                <p:nvSpPr>
                  <p:cNvPr id="263" name="Plus 437">
                    <a:extLst>
                      <a:ext uri="{FF2B5EF4-FFF2-40B4-BE49-F238E27FC236}">
                        <a16:creationId xmlns:a16="http://schemas.microsoft.com/office/drawing/2014/main" id="{68D5D3AB-94C4-8144-9F0C-CDF455C97E17}"/>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D050BC47-D891-A685-1AB2-8A1167FBDF2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a:extLst>
                      <a:ext uri="{FF2B5EF4-FFF2-40B4-BE49-F238E27FC236}">
                        <a16:creationId xmlns:a16="http://schemas.microsoft.com/office/drawing/2014/main" id="{674C99D0-9872-5C5F-8D05-014DCCFF8D0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B19BE71D-1161-34DA-5A35-F9E9246B845D}"/>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139">
                  <a:extLst>
                    <a:ext uri="{FF2B5EF4-FFF2-40B4-BE49-F238E27FC236}">
                      <a16:creationId xmlns:a16="http://schemas.microsoft.com/office/drawing/2014/main" id="{FE5472B4-6918-B9F0-2CD9-5A1DFCC71394}"/>
                    </a:ext>
                  </a:extLst>
                </p:cNvPr>
                <p:cNvGrpSpPr/>
                <p:nvPr/>
              </p:nvGrpSpPr>
              <p:grpSpPr>
                <a:xfrm>
                  <a:off x="1182973" y="4665689"/>
                  <a:ext cx="1600200" cy="1524000"/>
                  <a:chOff x="533400" y="4648200"/>
                  <a:chExt cx="1905000" cy="1828800"/>
                </a:xfrm>
              </p:grpSpPr>
              <p:sp>
                <p:nvSpPr>
                  <p:cNvPr id="259" name="Plus 433">
                    <a:extLst>
                      <a:ext uri="{FF2B5EF4-FFF2-40B4-BE49-F238E27FC236}">
                        <a16:creationId xmlns:a16="http://schemas.microsoft.com/office/drawing/2014/main" id="{44D2EBF3-145C-EAEA-3D30-626EC887EAF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A4DCEF2F-1922-8D99-1EF6-2F9AFF138B3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2692776B-3536-0B71-D117-6AA259CEF856}"/>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F28A35A4-8799-18AB-2B33-E03BD2E417F8}"/>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144">
                  <a:extLst>
                    <a:ext uri="{FF2B5EF4-FFF2-40B4-BE49-F238E27FC236}">
                      <a16:creationId xmlns:a16="http://schemas.microsoft.com/office/drawing/2014/main" id="{63F5EA2A-0434-15D2-891A-9B8B9D7CE7F5}"/>
                    </a:ext>
                  </a:extLst>
                </p:cNvPr>
                <p:cNvGrpSpPr/>
                <p:nvPr/>
              </p:nvGrpSpPr>
              <p:grpSpPr>
                <a:xfrm>
                  <a:off x="2385934" y="4665689"/>
                  <a:ext cx="1600200" cy="1524000"/>
                  <a:chOff x="533400" y="4648200"/>
                  <a:chExt cx="1905000" cy="1828800"/>
                </a:xfrm>
              </p:grpSpPr>
              <p:sp>
                <p:nvSpPr>
                  <p:cNvPr id="255" name="Plus 429">
                    <a:extLst>
                      <a:ext uri="{FF2B5EF4-FFF2-40B4-BE49-F238E27FC236}">
                        <a16:creationId xmlns:a16="http://schemas.microsoft.com/office/drawing/2014/main" id="{FFB4D414-36B8-1461-26A4-CCC5721026A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064177D7-F538-F8D0-8F00-3DF5C0CF967A}"/>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4598DE74-4A69-D74D-55AF-2CE31A608A24}"/>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iamond 257">
                    <a:extLst>
                      <a:ext uri="{FF2B5EF4-FFF2-40B4-BE49-F238E27FC236}">
                        <a16:creationId xmlns:a16="http://schemas.microsoft.com/office/drawing/2014/main" id="{75BBCC66-9FF9-553C-7057-108918D8E3B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9" name="Oval 78">
              <a:extLst>
                <a:ext uri="{FF2B5EF4-FFF2-40B4-BE49-F238E27FC236}">
                  <a16:creationId xmlns:a16="http://schemas.microsoft.com/office/drawing/2014/main" id="{05428C0E-3EA1-8FCD-F69D-B08538CA0CDB}"/>
                </a:ext>
              </a:extLst>
            </p:cNvPr>
            <p:cNvSpPr/>
            <p:nvPr/>
          </p:nvSpPr>
          <p:spPr>
            <a:xfrm>
              <a:off x="6436360" y="744168"/>
              <a:ext cx="1066800" cy="12457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393">
              <a:extLst>
                <a:ext uri="{FF2B5EF4-FFF2-40B4-BE49-F238E27FC236}">
                  <a16:creationId xmlns:a16="http://schemas.microsoft.com/office/drawing/2014/main" id="{9B4DA81A-AF3F-537D-6FEE-4ABD1C598263}"/>
                </a:ext>
              </a:extLst>
            </p:cNvPr>
            <p:cNvSpPr/>
            <p:nvPr/>
          </p:nvSpPr>
          <p:spPr>
            <a:xfrm rot="19471149">
              <a:off x="6812985" y="63087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394">
              <a:extLst>
                <a:ext uri="{FF2B5EF4-FFF2-40B4-BE49-F238E27FC236}">
                  <a16:creationId xmlns:a16="http://schemas.microsoft.com/office/drawing/2014/main" id="{822B2AB3-3209-DC75-5C1C-4D409CB48430}"/>
                </a:ext>
              </a:extLst>
            </p:cNvPr>
            <p:cNvSpPr/>
            <p:nvPr/>
          </p:nvSpPr>
          <p:spPr>
            <a:xfrm rot="424487">
              <a:off x="6431156" y="647888"/>
              <a:ext cx="654719" cy="533400"/>
            </a:xfrm>
            <a:prstGeom prst="round2DiagRect">
              <a:avLst>
                <a:gd name="adj1" fmla="val 16667"/>
                <a:gd name="adj2"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395">
              <a:extLst>
                <a:ext uri="{FF2B5EF4-FFF2-40B4-BE49-F238E27FC236}">
                  <a16:creationId xmlns:a16="http://schemas.microsoft.com/office/drawing/2014/main" id="{5B8E7372-0716-3C17-2719-716CE9929D85}"/>
                </a:ext>
              </a:extLst>
            </p:cNvPr>
            <p:cNvSpPr/>
            <p:nvPr/>
          </p:nvSpPr>
          <p:spPr>
            <a:xfrm>
              <a:off x="6427694" y="721659"/>
              <a:ext cx="1066800" cy="381000"/>
            </a:xfrm>
            <a:prstGeom prst="roundRect">
              <a:avLst>
                <a:gd name="adj" fmla="val 24717"/>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434">
              <a:extLst>
                <a:ext uri="{FF2B5EF4-FFF2-40B4-BE49-F238E27FC236}">
                  <a16:creationId xmlns:a16="http://schemas.microsoft.com/office/drawing/2014/main" id="{03B2D2E3-05BB-9EE6-5388-58304CF2D6A5}"/>
                </a:ext>
              </a:extLst>
            </p:cNvPr>
            <p:cNvGrpSpPr/>
            <p:nvPr/>
          </p:nvGrpSpPr>
          <p:grpSpPr>
            <a:xfrm>
              <a:off x="6360459" y="699247"/>
              <a:ext cx="1257300" cy="457200"/>
              <a:chOff x="0" y="4648200"/>
              <a:chExt cx="3986134" cy="1541489"/>
            </a:xfrm>
          </p:grpSpPr>
          <p:grpSp>
            <p:nvGrpSpPr>
              <p:cNvPr id="84" name="Group 138">
                <a:extLst>
                  <a:ext uri="{FF2B5EF4-FFF2-40B4-BE49-F238E27FC236}">
                    <a16:creationId xmlns:a16="http://schemas.microsoft.com/office/drawing/2014/main" id="{F3B20997-006D-F2BB-37C6-9A9DF914C475}"/>
                  </a:ext>
                </a:extLst>
              </p:cNvPr>
              <p:cNvGrpSpPr/>
              <p:nvPr/>
            </p:nvGrpSpPr>
            <p:grpSpPr>
              <a:xfrm>
                <a:off x="0" y="4648200"/>
                <a:ext cx="1600200" cy="1524000"/>
                <a:chOff x="533400" y="4648200"/>
                <a:chExt cx="1905000" cy="1828800"/>
              </a:xfrm>
            </p:grpSpPr>
            <p:sp>
              <p:nvSpPr>
                <p:cNvPr id="95" name="Plus 408">
                  <a:extLst>
                    <a:ext uri="{FF2B5EF4-FFF2-40B4-BE49-F238E27FC236}">
                      <a16:creationId xmlns:a16="http://schemas.microsoft.com/office/drawing/2014/main" id="{9D9FEBDE-4CAB-042A-1938-63F3B59E5CB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C85330F4-A284-B81A-D6D2-79BA8D4A75AF}"/>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5D444B2D-D714-9B4B-6299-71D57A694BDA}"/>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E25A62FA-E332-2505-9D59-970409370FC6}"/>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139">
                <a:extLst>
                  <a:ext uri="{FF2B5EF4-FFF2-40B4-BE49-F238E27FC236}">
                    <a16:creationId xmlns:a16="http://schemas.microsoft.com/office/drawing/2014/main" id="{210D85FB-62F8-B6BE-EDE8-CB4D84B9B7CB}"/>
                  </a:ext>
                </a:extLst>
              </p:cNvPr>
              <p:cNvGrpSpPr/>
              <p:nvPr/>
            </p:nvGrpSpPr>
            <p:grpSpPr>
              <a:xfrm>
                <a:off x="1182973" y="4665689"/>
                <a:ext cx="1600200" cy="1524000"/>
                <a:chOff x="533400" y="4648200"/>
                <a:chExt cx="1905000" cy="1828800"/>
              </a:xfrm>
            </p:grpSpPr>
            <p:sp>
              <p:nvSpPr>
                <p:cNvPr id="91" name="Plus 404">
                  <a:extLst>
                    <a:ext uri="{FF2B5EF4-FFF2-40B4-BE49-F238E27FC236}">
                      <a16:creationId xmlns:a16="http://schemas.microsoft.com/office/drawing/2014/main" id="{53DF09CD-7C6E-0208-3356-CC6D297D90BB}"/>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1DFA9D3-E0C6-144A-168B-D1E19D7072FC}"/>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B6ACE574-083F-E5D1-BDB6-DA6DDDF2BC2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1484A974-DF3F-9E2A-D7CF-8B8A9FFA021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44">
                <a:extLst>
                  <a:ext uri="{FF2B5EF4-FFF2-40B4-BE49-F238E27FC236}">
                    <a16:creationId xmlns:a16="http://schemas.microsoft.com/office/drawing/2014/main" id="{4C4A06DC-C613-4D80-57C4-0FCF1A8E7DE1}"/>
                  </a:ext>
                </a:extLst>
              </p:cNvPr>
              <p:cNvGrpSpPr/>
              <p:nvPr/>
            </p:nvGrpSpPr>
            <p:grpSpPr>
              <a:xfrm>
                <a:off x="2385934" y="4665689"/>
                <a:ext cx="1600200" cy="1524000"/>
                <a:chOff x="533400" y="4648200"/>
                <a:chExt cx="1905000" cy="1828800"/>
              </a:xfrm>
            </p:grpSpPr>
            <p:sp>
              <p:nvSpPr>
                <p:cNvPr id="87" name="Plus 400">
                  <a:extLst>
                    <a:ext uri="{FF2B5EF4-FFF2-40B4-BE49-F238E27FC236}">
                      <a16:creationId xmlns:a16="http://schemas.microsoft.com/office/drawing/2014/main" id="{A389208C-96A7-63EC-2573-C5FE5ED7CC40}"/>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B097C7AD-43A8-8B4C-72F1-58A09E673C5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17E0A82A-4702-99A5-E30D-E662408C9788}"/>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23BCD444-14E5-96B4-49B9-21DC991B9758}"/>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2" name="Group 174">
            <a:extLst>
              <a:ext uri="{FF2B5EF4-FFF2-40B4-BE49-F238E27FC236}">
                <a16:creationId xmlns:a16="http://schemas.microsoft.com/office/drawing/2014/main" id="{E8722DFE-3E21-9E40-8F43-74E0642D227C}"/>
              </a:ext>
            </a:extLst>
          </p:cNvPr>
          <p:cNvGrpSpPr/>
          <p:nvPr/>
        </p:nvGrpSpPr>
        <p:grpSpPr>
          <a:xfrm>
            <a:off x="6076653" y="4903998"/>
            <a:ext cx="775794" cy="1705903"/>
            <a:chOff x="4114800" y="533400"/>
            <a:chExt cx="2217821" cy="4876800"/>
          </a:xfrm>
        </p:grpSpPr>
        <p:sp>
          <p:nvSpPr>
            <p:cNvPr id="283" name="Oval 282">
              <a:extLst>
                <a:ext uri="{FF2B5EF4-FFF2-40B4-BE49-F238E27FC236}">
                  <a16:creationId xmlns:a16="http://schemas.microsoft.com/office/drawing/2014/main" id="{5715C32E-2696-8E56-584C-2B2AA80BE56C}"/>
                </a:ext>
              </a:extLst>
            </p:cNvPr>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B85AD03D-96FB-B27D-B26F-99FFE49CE9D4}"/>
                </a:ext>
              </a:extLst>
            </p:cNvPr>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B9D77BC2-D012-A5DF-2027-1B23DC46737F}"/>
                </a:ext>
              </a:extLst>
            </p:cNvPr>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48158A72-4C0F-82C8-9444-9AF17D52B5BA}"/>
                </a:ext>
              </a:extLst>
            </p:cNvPr>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AEDC1D2E-AF57-EAA7-3D0F-5D3C526100D2}"/>
                </a:ext>
              </a:extLst>
            </p:cNvPr>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95CC0E6A-C7E5-6CA7-416A-661FB8D2FB60}"/>
                </a:ext>
              </a:extLst>
            </p:cNvPr>
            <p:cNvSpPr/>
            <p:nvPr/>
          </p:nvSpPr>
          <p:spPr>
            <a:xfrm rot="20169292">
              <a:off x="5310934" y="195981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2519BCBC-5FB4-39F9-146E-C73E220F9211}"/>
                </a:ext>
              </a:extLst>
            </p:cNvPr>
            <p:cNvSpPr/>
            <p:nvPr/>
          </p:nvSpPr>
          <p:spPr>
            <a:xfrm rot="1790291">
              <a:off x="4342377" y="190932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3CD810A7-7C95-7B24-FC66-0B526AEACE57}"/>
                </a:ext>
              </a:extLst>
            </p:cNvPr>
            <p:cNvSpPr/>
            <p:nvPr/>
          </p:nvSpPr>
          <p:spPr>
            <a:xfrm>
              <a:off x="4603430" y="2158122"/>
              <a:ext cx="1323835" cy="281561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52DC3201-A3B5-1F43-9BF8-4A43C8C90CDF}"/>
                </a:ext>
              </a:extLst>
            </p:cNvPr>
            <p:cNvSpPr/>
            <p:nvPr/>
          </p:nvSpPr>
          <p:spPr>
            <a:xfrm>
              <a:off x="5026613" y="1677140"/>
              <a:ext cx="530391"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931FAF48-C4D8-EF9D-96C9-25EA587E4697}"/>
                </a:ext>
              </a:extLst>
            </p:cNvPr>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 Diagonal Corner Rectangle 18">
              <a:extLst>
                <a:ext uri="{FF2B5EF4-FFF2-40B4-BE49-F238E27FC236}">
                  <a16:creationId xmlns:a16="http://schemas.microsoft.com/office/drawing/2014/main" id="{59E14DCE-4EFE-7715-0A47-6E14781C775D}"/>
                </a:ext>
              </a:extLst>
            </p:cNvPr>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 Diagonal Corner Rectangle 19">
              <a:extLst>
                <a:ext uri="{FF2B5EF4-FFF2-40B4-BE49-F238E27FC236}">
                  <a16:creationId xmlns:a16="http://schemas.microsoft.com/office/drawing/2014/main" id="{05AF97BA-54F2-598C-5C1D-4034F406DBDE}"/>
                </a:ext>
              </a:extLst>
            </p:cNvPr>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F2172E85-8E9D-7CA6-CE03-004364420B69}"/>
                </a:ext>
              </a:extLst>
            </p:cNvPr>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159">
            <a:extLst>
              <a:ext uri="{FF2B5EF4-FFF2-40B4-BE49-F238E27FC236}">
                <a16:creationId xmlns:a16="http://schemas.microsoft.com/office/drawing/2014/main" id="{81BF9274-7F23-CD63-6BB2-522D967E2487}"/>
              </a:ext>
            </a:extLst>
          </p:cNvPr>
          <p:cNvGrpSpPr/>
          <p:nvPr/>
        </p:nvGrpSpPr>
        <p:grpSpPr>
          <a:xfrm>
            <a:off x="7885369" y="4109836"/>
            <a:ext cx="1319051" cy="2715278"/>
            <a:chOff x="685800" y="609600"/>
            <a:chExt cx="2404519" cy="4949716"/>
          </a:xfrm>
        </p:grpSpPr>
        <p:sp>
          <p:nvSpPr>
            <p:cNvPr id="297" name="Cloud 296">
              <a:extLst>
                <a:ext uri="{FF2B5EF4-FFF2-40B4-BE49-F238E27FC236}">
                  <a16:creationId xmlns:a16="http://schemas.microsoft.com/office/drawing/2014/main" id="{AAD9F5C0-59AC-234E-0E08-E4D40527C586}"/>
                </a:ext>
              </a:extLst>
            </p:cNvPr>
            <p:cNvSpPr/>
            <p:nvPr/>
          </p:nvSpPr>
          <p:spPr>
            <a:xfrm>
              <a:off x="914400" y="838200"/>
              <a:ext cx="1981200" cy="1676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14ED12AC-C2A8-2550-4A6D-946590393C4D}"/>
                </a:ext>
              </a:extLst>
            </p:cNvPr>
            <p:cNvSpPr/>
            <p:nvPr/>
          </p:nvSpPr>
          <p:spPr>
            <a:xfrm rot="19671902">
              <a:off x="2519256" y="3059430"/>
              <a:ext cx="571063"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7AB08D24-2ED8-3EE0-E359-CADF6CC58A7C}"/>
                </a:ext>
              </a:extLst>
            </p:cNvPr>
            <p:cNvSpPr/>
            <p:nvPr/>
          </p:nvSpPr>
          <p:spPr>
            <a:xfrm rot="2647766">
              <a:off x="685800" y="2956996"/>
              <a:ext cx="50912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CA59A0C3-862F-8313-1469-8771D1F8DCBB}"/>
                </a:ext>
              </a:extLst>
            </p:cNvPr>
            <p:cNvSpPr/>
            <p:nvPr/>
          </p:nvSpPr>
          <p:spPr>
            <a:xfrm rot="19352409">
              <a:off x="2012467" y="4682102"/>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8E12F5D-13A8-12FA-D4D8-441474857F80}"/>
                </a:ext>
              </a:extLst>
            </p:cNvPr>
            <p:cNvSpPr/>
            <p:nvPr/>
          </p:nvSpPr>
          <p:spPr>
            <a:xfrm rot="2647766">
              <a:off x="1502939" y="4664751"/>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AD9DD099-4C2F-48D7-AD9B-784820B00F86}"/>
                </a:ext>
              </a:extLst>
            </p:cNvPr>
            <p:cNvSpPr/>
            <p:nvPr/>
          </p:nvSpPr>
          <p:spPr>
            <a:xfrm rot="20169292">
              <a:off x="1961136" y="2055850"/>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2FEC3044-8694-F57C-A164-02F093703367}"/>
                </a:ext>
              </a:extLst>
            </p:cNvPr>
            <p:cNvSpPr/>
            <p:nvPr/>
          </p:nvSpPr>
          <p:spPr>
            <a:xfrm rot="1790291">
              <a:off x="928009" y="2004583"/>
              <a:ext cx="946541" cy="1564711"/>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a:extLst>
                <a:ext uri="{FF2B5EF4-FFF2-40B4-BE49-F238E27FC236}">
                  <a16:creationId xmlns:a16="http://schemas.microsoft.com/office/drawing/2014/main" id="{8B4361AB-347D-7DE0-2CE1-3E5844E1A46F}"/>
                </a:ext>
              </a:extLst>
            </p:cNvPr>
            <p:cNvSpPr/>
            <p:nvPr/>
          </p:nvSpPr>
          <p:spPr>
            <a:xfrm>
              <a:off x="1206465" y="2257206"/>
              <a:ext cx="1412091" cy="2858930"/>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62DD5D1-F246-0B90-300D-842D6DE3F2A7}"/>
                </a:ext>
              </a:extLst>
            </p:cNvPr>
            <p:cNvSpPr/>
            <p:nvPr/>
          </p:nvSpPr>
          <p:spPr>
            <a:xfrm>
              <a:off x="1615238" y="1768824"/>
              <a:ext cx="608371" cy="8621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D628EE50-6AB9-E5F3-A65D-9BA377FF9828}"/>
                </a:ext>
              </a:extLst>
            </p:cNvPr>
            <p:cNvSpPr/>
            <p:nvPr/>
          </p:nvSpPr>
          <p:spPr>
            <a:xfrm>
              <a:off x="1206465" y="762000"/>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loud 306">
              <a:extLst>
                <a:ext uri="{FF2B5EF4-FFF2-40B4-BE49-F238E27FC236}">
                  <a16:creationId xmlns:a16="http://schemas.microsoft.com/office/drawing/2014/main" id="{D726A49D-EC12-2EC4-8BD6-27ECB4167024}"/>
                </a:ext>
              </a:extLst>
            </p:cNvPr>
            <p:cNvSpPr/>
            <p:nvPr/>
          </p:nvSpPr>
          <p:spPr>
            <a:xfrm>
              <a:off x="1219200" y="609600"/>
              <a:ext cx="1295400" cy="53340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hevron 1379">
              <a:extLst>
                <a:ext uri="{FF2B5EF4-FFF2-40B4-BE49-F238E27FC236}">
                  <a16:creationId xmlns:a16="http://schemas.microsoft.com/office/drawing/2014/main" id="{01893FD3-1CD0-2FC4-0406-21A0BCF2A759}"/>
                </a:ext>
              </a:extLst>
            </p:cNvPr>
            <p:cNvSpPr/>
            <p:nvPr/>
          </p:nvSpPr>
          <p:spPr>
            <a:xfrm rot="16005868">
              <a:off x="1511995" y="1839701"/>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Chevron 1380">
              <a:extLst>
                <a:ext uri="{FF2B5EF4-FFF2-40B4-BE49-F238E27FC236}">
                  <a16:creationId xmlns:a16="http://schemas.microsoft.com/office/drawing/2014/main" id="{12F05DFE-9059-EDC2-DCF9-FE1F1D3585AD}"/>
                </a:ext>
              </a:extLst>
            </p:cNvPr>
            <p:cNvSpPr/>
            <p:nvPr/>
          </p:nvSpPr>
          <p:spPr>
            <a:xfrm rot="16491599">
              <a:off x="322353" y="1865042"/>
              <a:ext cx="1981200" cy="321880"/>
            </a:xfrm>
            <a:prstGeom prst="chevr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0" name="Rounded Rectangle 1381">
              <a:extLst>
                <a:ext uri="{FF2B5EF4-FFF2-40B4-BE49-F238E27FC236}">
                  <a16:creationId xmlns:a16="http://schemas.microsoft.com/office/drawing/2014/main" id="{8731CC81-3E08-75E9-7509-54C881BAB658}"/>
                </a:ext>
              </a:extLst>
            </p:cNvPr>
            <p:cNvSpPr/>
            <p:nvPr/>
          </p:nvSpPr>
          <p:spPr>
            <a:xfrm>
              <a:off x="1219200" y="990600"/>
              <a:ext cx="1447800" cy="228600"/>
            </a:xfrm>
            <a:prstGeom prst="round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91">
            <a:extLst>
              <a:ext uri="{FF2B5EF4-FFF2-40B4-BE49-F238E27FC236}">
                <a16:creationId xmlns:a16="http://schemas.microsoft.com/office/drawing/2014/main" id="{22B0A0A8-4E05-221E-2C74-36C8375DF6D3}"/>
              </a:ext>
            </a:extLst>
          </p:cNvPr>
          <p:cNvGrpSpPr/>
          <p:nvPr/>
        </p:nvGrpSpPr>
        <p:grpSpPr>
          <a:xfrm>
            <a:off x="9184466" y="3735463"/>
            <a:ext cx="1145016" cy="2819195"/>
            <a:chOff x="4051632" y="2362200"/>
            <a:chExt cx="1358382" cy="3344532"/>
          </a:xfrm>
        </p:grpSpPr>
        <p:sp>
          <p:nvSpPr>
            <p:cNvPr id="312" name="Round Diagonal Corner Rectangle 1383">
              <a:extLst>
                <a:ext uri="{FF2B5EF4-FFF2-40B4-BE49-F238E27FC236}">
                  <a16:creationId xmlns:a16="http://schemas.microsoft.com/office/drawing/2014/main" id="{31FC9754-4A1A-24AB-EA89-564F4B7CC13E}"/>
                </a:ext>
              </a:extLst>
            </p:cNvPr>
            <p:cNvSpPr/>
            <p:nvPr/>
          </p:nvSpPr>
          <p:spPr>
            <a:xfrm rot="19527262">
              <a:off x="4778338" y="2692626"/>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 Diagonal Corner Rectangle 1384">
              <a:extLst>
                <a:ext uri="{FF2B5EF4-FFF2-40B4-BE49-F238E27FC236}">
                  <a16:creationId xmlns:a16="http://schemas.microsoft.com/office/drawing/2014/main" id="{1948EED1-CEAA-8075-F492-5BB2A8663BC2}"/>
                </a:ext>
              </a:extLst>
            </p:cNvPr>
            <p:cNvSpPr/>
            <p:nvPr/>
          </p:nvSpPr>
          <p:spPr>
            <a:xfrm rot="19527262">
              <a:off x="4092538" y="2768827"/>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22AFB719-52AF-50A3-7CBB-14E4E4E3C008}"/>
                </a:ext>
              </a:extLst>
            </p:cNvPr>
            <p:cNvSpPr/>
            <p:nvPr/>
          </p:nvSpPr>
          <p:spPr>
            <a:xfrm rot="19671902">
              <a:off x="5140395" y="4033006"/>
              <a:ext cx="26961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1C8FD47A-E16E-FE15-CAB4-C86764F94B63}"/>
                </a:ext>
              </a:extLst>
            </p:cNvPr>
            <p:cNvSpPr/>
            <p:nvPr/>
          </p:nvSpPr>
          <p:spPr>
            <a:xfrm rot="2647766">
              <a:off x="4051632" y="3985053"/>
              <a:ext cx="296336"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36CA6A96-40FE-8486-DA87-3C4D7F3EF3D2}"/>
                </a:ext>
              </a:extLst>
            </p:cNvPr>
            <p:cNvSpPr/>
            <p:nvPr/>
          </p:nvSpPr>
          <p:spPr>
            <a:xfrm rot="19352409">
              <a:off x="4803886" y="5123365"/>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CD9C190B-961A-0A30-7BF9-E703724E2CE2}"/>
                </a:ext>
              </a:extLst>
            </p:cNvPr>
            <p:cNvSpPr/>
            <p:nvPr/>
          </p:nvSpPr>
          <p:spPr>
            <a:xfrm rot="2647766">
              <a:off x="4515409" y="5111826"/>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a:extLst>
                <a:ext uri="{FF2B5EF4-FFF2-40B4-BE49-F238E27FC236}">
                  <a16:creationId xmlns:a16="http://schemas.microsoft.com/office/drawing/2014/main" id="{3056F932-B634-E446-FD44-CDBCC78CAFCE}"/>
                </a:ext>
              </a:extLst>
            </p:cNvPr>
            <p:cNvSpPr/>
            <p:nvPr/>
          </p:nvSpPr>
          <p:spPr>
            <a:xfrm rot="20169292">
              <a:off x="4774824" y="3376848"/>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a:extLst>
                <a:ext uri="{FF2B5EF4-FFF2-40B4-BE49-F238E27FC236}">
                  <a16:creationId xmlns:a16="http://schemas.microsoft.com/office/drawing/2014/main" id="{430E60D7-0FD3-46C1-C126-7175B93314E2}"/>
                </a:ext>
              </a:extLst>
            </p:cNvPr>
            <p:cNvSpPr/>
            <p:nvPr/>
          </p:nvSpPr>
          <p:spPr>
            <a:xfrm rot="1790291">
              <a:off x="4189904" y="3342754"/>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a:extLst>
                <a:ext uri="{FF2B5EF4-FFF2-40B4-BE49-F238E27FC236}">
                  <a16:creationId xmlns:a16="http://schemas.microsoft.com/office/drawing/2014/main" id="{37F01DB6-CCFC-0AB2-FE1B-6E81B235ECF5}"/>
                </a:ext>
              </a:extLst>
            </p:cNvPr>
            <p:cNvSpPr/>
            <p:nvPr/>
          </p:nvSpPr>
          <p:spPr>
            <a:xfrm>
              <a:off x="4347557" y="3510754"/>
              <a:ext cx="799476" cy="190125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F9A460EB-BD44-01E3-CDE6-7F2873822870}"/>
                </a:ext>
              </a:extLst>
            </p:cNvPr>
            <p:cNvSpPr/>
            <p:nvPr/>
          </p:nvSpPr>
          <p:spPr>
            <a:xfrm>
              <a:off x="4575336" y="3149958"/>
              <a:ext cx="342199"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DCAE750F-E70B-351B-84B1-BEA2ED96C993}"/>
                </a:ext>
              </a:extLst>
            </p:cNvPr>
            <p:cNvSpPr/>
            <p:nvPr/>
          </p:nvSpPr>
          <p:spPr>
            <a:xfrm>
              <a:off x="4347556" y="2516408"/>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ound Diagonal Corner Rectangle 1394">
              <a:extLst>
                <a:ext uri="{FF2B5EF4-FFF2-40B4-BE49-F238E27FC236}">
                  <a16:creationId xmlns:a16="http://schemas.microsoft.com/office/drawing/2014/main" id="{FC467074-698D-EC49-B559-EB7294047765}"/>
                </a:ext>
              </a:extLst>
            </p:cNvPr>
            <p:cNvSpPr/>
            <p:nvPr/>
          </p:nvSpPr>
          <p:spPr>
            <a:xfrm rot="1236535">
              <a:off x="4309319" y="2362200"/>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 Diagonal Corner Rectangle 1395">
              <a:extLst>
                <a:ext uri="{FF2B5EF4-FFF2-40B4-BE49-F238E27FC236}">
                  <a16:creationId xmlns:a16="http://schemas.microsoft.com/office/drawing/2014/main" id="{250D1D07-CBC9-56EC-B07E-F7E077805F8C}"/>
                </a:ext>
              </a:extLst>
            </p:cNvPr>
            <p:cNvSpPr/>
            <p:nvPr/>
          </p:nvSpPr>
          <p:spPr>
            <a:xfrm rot="5076663">
              <a:off x="4705111" y="2429527"/>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05AC8DFF-7BFB-DC55-22C7-F7F4B5CB4E9F}"/>
                </a:ext>
              </a:extLst>
            </p:cNvPr>
            <p:cNvSpPr/>
            <p:nvPr/>
          </p:nvSpPr>
          <p:spPr>
            <a:xfrm>
              <a:off x="4499956" y="2440208"/>
              <a:ext cx="381000" cy="381000"/>
            </a:xfrm>
            <a:prstGeom prst="ellipse">
              <a:avLst/>
            </a:prstGeom>
            <a:solidFill>
              <a:srgbClr val="713605"/>
            </a:solidFill>
            <a:ln w="12700">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334">
            <a:extLst>
              <a:ext uri="{FF2B5EF4-FFF2-40B4-BE49-F238E27FC236}">
                <a16:creationId xmlns:a16="http://schemas.microsoft.com/office/drawing/2014/main" id="{26A147E5-5BEC-CD8D-D217-0529025A04B2}"/>
              </a:ext>
            </a:extLst>
          </p:cNvPr>
          <p:cNvGrpSpPr/>
          <p:nvPr/>
        </p:nvGrpSpPr>
        <p:grpSpPr>
          <a:xfrm>
            <a:off x="11099370" y="4639422"/>
            <a:ext cx="1061863" cy="1987423"/>
            <a:chOff x="6625419" y="2578928"/>
            <a:chExt cx="2014292" cy="3550419"/>
          </a:xfrm>
        </p:grpSpPr>
        <p:grpSp>
          <p:nvGrpSpPr>
            <p:cNvPr id="336" name="Group 335">
              <a:extLst>
                <a:ext uri="{FF2B5EF4-FFF2-40B4-BE49-F238E27FC236}">
                  <a16:creationId xmlns:a16="http://schemas.microsoft.com/office/drawing/2014/main" id="{28451CEA-16A7-9043-FC09-2D2CF5A14612}"/>
                </a:ext>
              </a:extLst>
            </p:cNvPr>
            <p:cNvGrpSpPr/>
            <p:nvPr/>
          </p:nvGrpSpPr>
          <p:grpSpPr>
            <a:xfrm>
              <a:off x="6625419" y="2578928"/>
              <a:ext cx="2014292" cy="3550419"/>
              <a:chOff x="5702926" y="775303"/>
              <a:chExt cx="2014292" cy="3550419"/>
            </a:xfrm>
          </p:grpSpPr>
          <p:sp>
            <p:nvSpPr>
              <p:cNvPr id="338" name="Cloud 337">
                <a:extLst>
                  <a:ext uri="{FF2B5EF4-FFF2-40B4-BE49-F238E27FC236}">
                    <a16:creationId xmlns:a16="http://schemas.microsoft.com/office/drawing/2014/main" id="{9D547A8D-2976-3732-0620-4B0BCA8276B8}"/>
                  </a:ext>
                </a:extLst>
              </p:cNvPr>
              <p:cNvSpPr/>
              <p:nvPr/>
            </p:nvSpPr>
            <p:spPr>
              <a:xfrm rot="2829162">
                <a:off x="5895774" y="747270"/>
                <a:ext cx="1527925" cy="1626588"/>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452BF5A1-2DBE-8104-B78E-73082E05595F}"/>
                  </a:ext>
                </a:extLst>
              </p:cNvPr>
              <p:cNvSpPr/>
              <p:nvPr/>
            </p:nvSpPr>
            <p:spPr>
              <a:xfrm rot="19671902">
                <a:off x="7311725" y="2559648"/>
                <a:ext cx="34351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AAB14C7D-5628-986C-AD88-BA14FE346EB0}"/>
                  </a:ext>
                </a:extLst>
              </p:cNvPr>
              <p:cNvSpPr/>
              <p:nvPr/>
            </p:nvSpPr>
            <p:spPr>
              <a:xfrm rot="2647766">
                <a:off x="5749145" y="2499554"/>
                <a:ext cx="31746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20A7CA47-C841-EC1F-1971-CB84118B4B9A}"/>
                  </a:ext>
                </a:extLst>
              </p:cNvPr>
              <p:cNvSpPr/>
              <p:nvPr/>
            </p:nvSpPr>
            <p:spPr>
              <a:xfrm rot="19352409">
                <a:off x="6786899" y="3723120"/>
                <a:ext cx="371632"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18F5C76C-6CF3-87AC-F02F-DE0D4F5729B7}"/>
                  </a:ext>
                </a:extLst>
              </p:cNvPr>
              <p:cNvSpPr/>
              <p:nvPr/>
            </p:nvSpPr>
            <p:spPr>
              <a:xfrm rot="2647766">
                <a:off x="6359659" y="3711201"/>
                <a:ext cx="369854"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a:extLst>
                  <a:ext uri="{FF2B5EF4-FFF2-40B4-BE49-F238E27FC236}">
                    <a16:creationId xmlns:a16="http://schemas.microsoft.com/office/drawing/2014/main" id="{B4800BD2-79CC-B9CB-6A20-14F61C31C5A3}"/>
                  </a:ext>
                </a:extLst>
              </p:cNvPr>
              <p:cNvSpPr/>
              <p:nvPr/>
            </p:nvSpPr>
            <p:spPr>
              <a:xfrm rot="20169292">
                <a:off x="6743858" y="1919017"/>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a:extLst>
                  <a:ext uri="{FF2B5EF4-FFF2-40B4-BE49-F238E27FC236}">
                    <a16:creationId xmlns:a16="http://schemas.microsoft.com/office/drawing/2014/main" id="{DE6D4B03-3D4A-72D7-914A-00631E78D5B8}"/>
                  </a:ext>
                </a:extLst>
              </p:cNvPr>
              <p:cNvSpPr/>
              <p:nvPr/>
            </p:nvSpPr>
            <p:spPr>
              <a:xfrm rot="1790291">
                <a:off x="5877579" y="1883798"/>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rapezoid 344">
                <a:extLst>
                  <a:ext uri="{FF2B5EF4-FFF2-40B4-BE49-F238E27FC236}">
                    <a16:creationId xmlns:a16="http://schemas.microsoft.com/office/drawing/2014/main" id="{3F86B980-49AB-70F0-2C41-234C434AB1E1}"/>
                  </a:ext>
                </a:extLst>
              </p:cNvPr>
              <p:cNvSpPr/>
              <p:nvPr/>
            </p:nvSpPr>
            <p:spPr>
              <a:xfrm>
                <a:off x="6111065" y="2057338"/>
                <a:ext cx="1184041" cy="196394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383172A-69AF-782A-BBF5-B20EDFCCD47B}"/>
                  </a:ext>
                </a:extLst>
              </p:cNvPr>
              <p:cNvSpPr/>
              <p:nvPr/>
            </p:nvSpPr>
            <p:spPr>
              <a:xfrm>
                <a:off x="6491884" y="1668066"/>
                <a:ext cx="439296" cy="5922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rapezoid 346">
                <a:extLst>
                  <a:ext uri="{FF2B5EF4-FFF2-40B4-BE49-F238E27FC236}">
                    <a16:creationId xmlns:a16="http://schemas.microsoft.com/office/drawing/2014/main" id="{DB157DF9-D855-0B3B-84AF-1B7A99552CE2}"/>
                  </a:ext>
                </a:extLst>
              </p:cNvPr>
              <p:cNvSpPr/>
              <p:nvPr/>
            </p:nvSpPr>
            <p:spPr>
              <a:xfrm rot="320523">
                <a:off x="6017083" y="1964529"/>
                <a:ext cx="821884" cy="2132450"/>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Trapezoid 347">
                <a:extLst>
                  <a:ext uri="{FF2B5EF4-FFF2-40B4-BE49-F238E27FC236}">
                    <a16:creationId xmlns:a16="http://schemas.microsoft.com/office/drawing/2014/main" id="{DD6CB92E-2C3D-CDEA-4005-52A4520B50D9}"/>
                  </a:ext>
                </a:extLst>
              </p:cNvPr>
              <p:cNvSpPr/>
              <p:nvPr/>
            </p:nvSpPr>
            <p:spPr>
              <a:xfrm rot="21316319">
                <a:off x="6586216" y="1977544"/>
                <a:ext cx="793673" cy="2112343"/>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B1BF570-3A2A-6FC3-57F5-F45987F8DA43}"/>
                  </a:ext>
                </a:extLst>
              </p:cNvPr>
              <p:cNvSpPr/>
              <p:nvPr/>
            </p:nvSpPr>
            <p:spPr>
              <a:xfrm>
                <a:off x="6201302" y="829558"/>
                <a:ext cx="991486" cy="1324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Cloud 349">
                <a:extLst>
                  <a:ext uri="{FF2B5EF4-FFF2-40B4-BE49-F238E27FC236}">
                    <a16:creationId xmlns:a16="http://schemas.microsoft.com/office/drawing/2014/main" id="{873A215A-10FB-75D5-F959-0331CFB1E06B}"/>
                  </a:ext>
                </a:extLst>
              </p:cNvPr>
              <p:cNvSpPr/>
              <p:nvPr/>
            </p:nvSpPr>
            <p:spPr>
              <a:xfrm rot="5145672">
                <a:off x="6426395" y="548876"/>
                <a:ext cx="617957" cy="1070812"/>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1" name="Group 350">
                <a:extLst>
                  <a:ext uri="{FF2B5EF4-FFF2-40B4-BE49-F238E27FC236}">
                    <a16:creationId xmlns:a16="http://schemas.microsoft.com/office/drawing/2014/main" id="{C3E0539E-BAB1-AA80-E98F-2BF7A100BDA1}"/>
                  </a:ext>
                </a:extLst>
              </p:cNvPr>
              <p:cNvGrpSpPr/>
              <p:nvPr/>
            </p:nvGrpSpPr>
            <p:grpSpPr>
              <a:xfrm rot="21319763">
                <a:off x="6718950" y="3869976"/>
                <a:ext cx="729128" cy="192734"/>
                <a:chOff x="1544276" y="5562598"/>
                <a:chExt cx="3316219" cy="853444"/>
              </a:xfrm>
            </p:grpSpPr>
            <p:sp>
              <p:nvSpPr>
                <p:cNvPr id="377" name="Quad Arrow 78">
                  <a:extLst>
                    <a:ext uri="{FF2B5EF4-FFF2-40B4-BE49-F238E27FC236}">
                      <a16:creationId xmlns:a16="http://schemas.microsoft.com/office/drawing/2014/main" id="{9D796EEF-297D-9E19-A454-ACA75D24A228}"/>
                    </a:ext>
                  </a:extLst>
                </p:cNvPr>
                <p:cNvSpPr/>
                <p:nvPr/>
              </p:nvSpPr>
              <p:spPr>
                <a:xfrm>
                  <a:off x="2374038" y="5562598"/>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Quad Arrow 79">
                  <a:extLst>
                    <a:ext uri="{FF2B5EF4-FFF2-40B4-BE49-F238E27FC236}">
                      <a16:creationId xmlns:a16="http://schemas.microsoft.com/office/drawing/2014/main" id="{C6DA52BE-2DBC-22F9-B9C1-122D523AB323}"/>
                    </a:ext>
                  </a:extLst>
                </p:cNvPr>
                <p:cNvSpPr/>
                <p:nvPr/>
              </p:nvSpPr>
              <p:spPr>
                <a:xfrm>
                  <a:off x="3189797" y="556260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Quad Arrow 80">
                  <a:extLst>
                    <a:ext uri="{FF2B5EF4-FFF2-40B4-BE49-F238E27FC236}">
                      <a16:creationId xmlns:a16="http://schemas.microsoft.com/office/drawing/2014/main" id="{8ADAAAA9-5083-B784-23E0-66FDA769632E}"/>
                    </a:ext>
                  </a:extLst>
                </p:cNvPr>
                <p:cNvSpPr/>
                <p:nvPr/>
              </p:nvSpPr>
              <p:spPr>
                <a:xfrm>
                  <a:off x="1544276"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Quad Arrow 81">
                  <a:extLst>
                    <a:ext uri="{FF2B5EF4-FFF2-40B4-BE49-F238E27FC236}">
                      <a16:creationId xmlns:a16="http://schemas.microsoft.com/office/drawing/2014/main" id="{38C6F4D4-8665-B2B1-AFCB-FB538DB72142}"/>
                    </a:ext>
                  </a:extLst>
                </p:cNvPr>
                <p:cNvSpPr/>
                <p:nvPr/>
              </p:nvSpPr>
              <p:spPr>
                <a:xfrm>
                  <a:off x="4019555" y="557784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a:extLst>
                    <a:ext uri="{FF2B5EF4-FFF2-40B4-BE49-F238E27FC236}">
                      <a16:creationId xmlns:a16="http://schemas.microsoft.com/office/drawing/2014/main" id="{2C3E7334-83FF-7FFB-4F1F-33A34644F4A7}"/>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Diamond 381">
                  <a:extLst>
                    <a:ext uri="{FF2B5EF4-FFF2-40B4-BE49-F238E27FC236}">
                      <a16:creationId xmlns:a16="http://schemas.microsoft.com/office/drawing/2014/main" id="{7C5AF5CF-243D-1548-7C2F-65A752BABAF9}"/>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Diamond 382">
                  <a:extLst>
                    <a:ext uri="{FF2B5EF4-FFF2-40B4-BE49-F238E27FC236}">
                      <a16:creationId xmlns:a16="http://schemas.microsoft.com/office/drawing/2014/main" id="{E49F7772-1CE4-773A-90FB-B2264BEDD9B2}"/>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351">
                <a:extLst>
                  <a:ext uri="{FF2B5EF4-FFF2-40B4-BE49-F238E27FC236}">
                    <a16:creationId xmlns:a16="http://schemas.microsoft.com/office/drawing/2014/main" id="{CD1C1481-48E5-C119-EAF8-6E76030B1B36}"/>
                  </a:ext>
                </a:extLst>
              </p:cNvPr>
              <p:cNvGrpSpPr/>
              <p:nvPr/>
            </p:nvGrpSpPr>
            <p:grpSpPr>
              <a:xfrm rot="370681">
                <a:off x="5985090" y="3885142"/>
                <a:ext cx="729129" cy="192734"/>
                <a:chOff x="1544280" y="5562598"/>
                <a:chExt cx="3316220" cy="853444"/>
              </a:xfrm>
            </p:grpSpPr>
            <p:sp>
              <p:nvSpPr>
                <p:cNvPr id="370" name="Quad Arrow 71">
                  <a:extLst>
                    <a:ext uri="{FF2B5EF4-FFF2-40B4-BE49-F238E27FC236}">
                      <a16:creationId xmlns:a16="http://schemas.microsoft.com/office/drawing/2014/main" id="{90087A08-2A47-0565-90C9-2B8FB66BC3E4}"/>
                    </a:ext>
                  </a:extLst>
                </p:cNvPr>
                <p:cNvSpPr/>
                <p:nvPr/>
              </p:nvSpPr>
              <p:spPr>
                <a:xfrm>
                  <a:off x="2374039"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Quad Arrow 72">
                  <a:extLst>
                    <a:ext uri="{FF2B5EF4-FFF2-40B4-BE49-F238E27FC236}">
                      <a16:creationId xmlns:a16="http://schemas.microsoft.com/office/drawing/2014/main" id="{63820F2E-22F4-9578-A8B5-87662C682686}"/>
                    </a:ext>
                  </a:extLst>
                </p:cNvPr>
                <p:cNvSpPr/>
                <p:nvPr/>
              </p:nvSpPr>
              <p:spPr>
                <a:xfrm>
                  <a:off x="3189793"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Quad Arrow 73">
                  <a:extLst>
                    <a:ext uri="{FF2B5EF4-FFF2-40B4-BE49-F238E27FC236}">
                      <a16:creationId xmlns:a16="http://schemas.microsoft.com/office/drawing/2014/main" id="{44BB6439-57AC-9F3A-C69E-FCD1B6E3417C}"/>
                    </a:ext>
                  </a:extLst>
                </p:cNvPr>
                <p:cNvSpPr/>
                <p:nvPr/>
              </p:nvSpPr>
              <p:spPr>
                <a:xfrm>
                  <a:off x="1544280"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Quad Arrow 74">
                  <a:extLst>
                    <a:ext uri="{FF2B5EF4-FFF2-40B4-BE49-F238E27FC236}">
                      <a16:creationId xmlns:a16="http://schemas.microsoft.com/office/drawing/2014/main" id="{CD2CB1EB-1AE8-5E78-CD02-F5381BF96AFB}"/>
                    </a:ext>
                  </a:extLst>
                </p:cNvPr>
                <p:cNvSpPr/>
                <p:nvPr/>
              </p:nvSpPr>
              <p:spPr>
                <a:xfrm>
                  <a:off x="4019557" y="5577841"/>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Diamond 373">
                  <a:extLst>
                    <a:ext uri="{FF2B5EF4-FFF2-40B4-BE49-F238E27FC236}">
                      <a16:creationId xmlns:a16="http://schemas.microsoft.com/office/drawing/2014/main" id="{21437B99-D42E-50AA-A196-EA82E314AA4F}"/>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Diamond 374">
                  <a:extLst>
                    <a:ext uri="{FF2B5EF4-FFF2-40B4-BE49-F238E27FC236}">
                      <a16:creationId xmlns:a16="http://schemas.microsoft.com/office/drawing/2014/main" id="{4937AEAF-0985-1FDB-83ED-3841DAF46397}"/>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Diamond 375">
                  <a:extLst>
                    <a:ext uri="{FF2B5EF4-FFF2-40B4-BE49-F238E27FC236}">
                      <a16:creationId xmlns:a16="http://schemas.microsoft.com/office/drawing/2014/main" id="{336F3DB9-5186-4D8B-F70D-B6F0E9ACA849}"/>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352">
                <a:extLst>
                  <a:ext uri="{FF2B5EF4-FFF2-40B4-BE49-F238E27FC236}">
                    <a16:creationId xmlns:a16="http://schemas.microsoft.com/office/drawing/2014/main" id="{9199BEAE-2AFA-3087-F05A-D4F8AA2AE2C0}"/>
                  </a:ext>
                </a:extLst>
              </p:cNvPr>
              <p:cNvGrpSpPr/>
              <p:nvPr/>
            </p:nvGrpSpPr>
            <p:grpSpPr>
              <a:xfrm rot="20183969">
                <a:off x="7170527" y="2723992"/>
                <a:ext cx="546691" cy="189292"/>
                <a:chOff x="1544278" y="5562598"/>
                <a:chExt cx="2486456" cy="838204"/>
              </a:xfrm>
            </p:grpSpPr>
            <p:sp>
              <p:nvSpPr>
                <p:cNvPr id="364" name="Quad Arrow 65">
                  <a:extLst>
                    <a:ext uri="{FF2B5EF4-FFF2-40B4-BE49-F238E27FC236}">
                      <a16:creationId xmlns:a16="http://schemas.microsoft.com/office/drawing/2014/main" id="{E3F18A2F-187D-9346-089E-73CAB8F2DA14}"/>
                    </a:ext>
                  </a:extLst>
                </p:cNvPr>
                <p:cNvSpPr/>
                <p:nvPr/>
              </p:nvSpPr>
              <p:spPr>
                <a:xfrm>
                  <a:off x="2374040" y="5562602"/>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Quad Arrow 66">
                  <a:extLst>
                    <a:ext uri="{FF2B5EF4-FFF2-40B4-BE49-F238E27FC236}">
                      <a16:creationId xmlns:a16="http://schemas.microsoft.com/office/drawing/2014/main" id="{14A702EB-4FB3-E965-B835-D2EE265C5631}"/>
                    </a:ext>
                  </a:extLst>
                </p:cNvPr>
                <p:cNvSpPr/>
                <p:nvPr/>
              </p:nvSpPr>
              <p:spPr>
                <a:xfrm>
                  <a:off x="3189795" y="5562598"/>
                  <a:ext cx="840939" cy="838202"/>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6" name="Group 365">
                  <a:extLst>
                    <a:ext uri="{FF2B5EF4-FFF2-40B4-BE49-F238E27FC236}">
                      <a16:creationId xmlns:a16="http://schemas.microsoft.com/office/drawing/2014/main" id="{6C16F7E8-5E4B-55F4-6417-85392D97C418}"/>
                    </a:ext>
                  </a:extLst>
                </p:cNvPr>
                <p:cNvGrpSpPr/>
                <p:nvPr/>
              </p:nvGrpSpPr>
              <p:grpSpPr>
                <a:xfrm>
                  <a:off x="1544278" y="5562600"/>
                  <a:ext cx="840941" cy="838200"/>
                  <a:chOff x="2374039" y="5562600"/>
                  <a:chExt cx="840941" cy="838200"/>
                </a:xfrm>
              </p:grpSpPr>
              <p:sp>
                <p:nvSpPr>
                  <p:cNvPr id="368" name="Quad Arrow 69">
                    <a:extLst>
                      <a:ext uri="{FF2B5EF4-FFF2-40B4-BE49-F238E27FC236}">
                        <a16:creationId xmlns:a16="http://schemas.microsoft.com/office/drawing/2014/main" id="{A48D143E-BF3D-0B02-110F-9346265F2634}"/>
                      </a:ext>
                    </a:extLst>
                  </p:cNvPr>
                  <p:cNvSpPr/>
                  <p:nvPr/>
                </p:nvSpPr>
                <p:spPr>
                  <a:xfrm>
                    <a:off x="2374039" y="5562600"/>
                    <a:ext cx="840941"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Quad Arrow 70">
                    <a:extLst>
                      <a:ext uri="{FF2B5EF4-FFF2-40B4-BE49-F238E27FC236}">
                        <a16:creationId xmlns:a16="http://schemas.microsoft.com/office/drawing/2014/main" id="{8CA81860-55BF-CBDE-BCD6-FE5941E9EF8A}"/>
                      </a:ext>
                    </a:extLst>
                  </p:cNvPr>
                  <p:cNvSpPr/>
                  <p:nvPr/>
                </p:nvSpPr>
                <p:spPr>
                  <a:xfrm>
                    <a:off x="2526439" y="5715000"/>
                    <a:ext cx="555455" cy="553645"/>
                  </a:xfrm>
                  <a:prstGeom prst="quadArrow">
                    <a:avLst>
                      <a:gd name="adj1" fmla="val 41202"/>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7" name="Diamond 366">
                  <a:extLst>
                    <a:ext uri="{FF2B5EF4-FFF2-40B4-BE49-F238E27FC236}">
                      <a16:creationId xmlns:a16="http://schemas.microsoft.com/office/drawing/2014/main" id="{CA3BBA93-49E5-1B62-F80A-C5DF438BC14A}"/>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353">
                <a:extLst>
                  <a:ext uri="{FF2B5EF4-FFF2-40B4-BE49-F238E27FC236}">
                    <a16:creationId xmlns:a16="http://schemas.microsoft.com/office/drawing/2014/main" id="{011ADBBE-4208-0546-9C54-B52982B06B7C}"/>
                  </a:ext>
                </a:extLst>
              </p:cNvPr>
              <p:cNvGrpSpPr/>
              <p:nvPr/>
            </p:nvGrpSpPr>
            <p:grpSpPr>
              <a:xfrm rot="2035587">
                <a:off x="5702926" y="2657420"/>
                <a:ext cx="546692" cy="189292"/>
                <a:chOff x="1544279" y="5562598"/>
                <a:chExt cx="2486461" cy="838203"/>
              </a:xfrm>
            </p:grpSpPr>
            <p:sp>
              <p:nvSpPr>
                <p:cNvPr id="359" name="Quad Arrow 60">
                  <a:extLst>
                    <a:ext uri="{FF2B5EF4-FFF2-40B4-BE49-F238E27FC236}">
                      <a16:creationId xmlns:a16="http://schemas.microsoft.com/office/drawing/2014/main" id="{0785107B-53DC-B887-4347-E08987FE69EE}"/>
                    </a:ext>
                  </a:extLst>
                </p:cNvPr>
                <p:cNvSpPr/>
                <p:nvPr/>
              </p:nvSpPr>
              <p:spPr>
                <a:xfrm>
                  <a:off x="2374037" y="5562600"/>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61">
                  <a:extLst>
                    <a:ext uri="{FF2B5EF4-FFF2-40B4-BE49-F238E27FC236}">
                      <a16:creationId xmlns:a16="http://schemas.microsoft.com/office/drawing/2014/main" id="{3A195DFD-DCE5-6021-CF0A-A7C49729B357}"/>
                    </a:ext>
                  </a:extLst>
                </p:cNvPr>
                <p:cNvSpPr/>
                <p:nvPr/>
              </p:nvSpPr>
              <p:spPr>
                <a:xfrm>
                  <a:off x="3189797"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62">
                  <a:extLst>
                    <a:ext uri="{FF2B5EF4-FFF2-40B4-BE49-F238E27FC236}">
                      <a16:creationId xmlns:a16="http://schemas.microsoft.com/office/drawing/2014/main" id="{80FBD675-13AD-D963-624C-E8ABBEA14E64}"/>
                    </a:ext>
                  </a:extLst>
                </p:cNvPr>
                <p:cNvSpPr/>
                <p:nvPr/>
              </p:nvSpPr>
              <p:spPr>
                <a:xfrm>
                  <a:off x="1544279" y="5562601"/>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Diamond 361">
                  <a:extLst>
                    <a:ext uri="{FF2B5EF4-FFF2-40B4-BE49-F238E27FC236}">
                      <a16:creationId xmlns:a16="http://schemas.microsoft.com/office/drawing/2014/main" id="{E4C23B4E-7A8F-3BB4-7E13-87080F6DA375}"/>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Diamond 362">
                  <a:extLst>
                    <a:ext uri="{FF2B5EF4-FFF2-40B4-BE49-F238E27FC236}">
                      <a16:creationId xmlns:a16="http://schemas.microsoft.com/office/drawing/2014/main" id="{2D599526-F3F7-2309-3D82-19F68BBF8699}"/>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A8563846-3EA2-3BF1-6A15-122225661E2C}"/>
                  </a:ext>
                </a:extLst>
              </p:cNvPr>
              <p:cNvGrpSpPr/>
              <p:nvPr/>
            </p:nvGrpSpPr>
            <p:grpSpPr>
              <a:xfrm>
                <a:off x="6203525" y="2826365"/>
                <a:ext cx="1071970" cy="273542"/>
                <a:chOff x="3356076" y="4389317"/>
                <a:chExt cx="991486" cy="273542"/>
              </a:xfrm>
            </p:grpSpPr>
            <p:sp>
              <p:nvSpPr>
                <p:cNvPr id="356" name="Rounded Rectangle 57">
                  <a:extLst>
                    <a:ext uri="{FF2B5EF4-FFF2-40B4-BE49-F238E27FC236}">
                      <a16:creationId xmlns:a16="http://schemas.microsoft.com/office/drawing/2014/main" id="{C47440BC-4598-1C82-D6B9-35666993CF92}"/>
                    </a:ext>
                  </a:extLst>
                </p:cNvPr>
                <p:cNvSpPr/>
                <p:nvPr/>
              </p:nvSpPr>
              <p:spPr>
                <a:xfrm>
                  <a:off x="3356076" y="4389317"/>
                  <a:ext cx="991486"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ounded Rectangle 58">
                  <a:extLst>
                    <a:ext uri="{FF2B5EF4-FFF2-40B4-BE49-F238E27FC236}">
                      <a16:creationId xmlns:a16="http://schemas.microsoft.com/office/drawing/2014/main" id="{83541CB5-5ED3-966C-96CA-3A28BF7A4405}"/>
                    </a:ext>
                  </a:extLst>
                </p:cNvPr>
                <p:cNvSpPr/>
                <p:nvPr/>
              </p:nvSpPr>
              <p:spPr>
                <a:xfrm>
                  <a:off x="3470158" y="440397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ounded Rectangle 59">
                  <a:extLst>
                    <a:ext uri="{FF2B5EF4-FFF2-40B4-BE49-F238E27FC236}">
                      <a16:creationId xmlns:a16="http://schemas.microsoft.com/office/drawing/2014/main" id="{DF42BFB1-54AB-3454-A518-834481B185CC}"/>
                    </a:ext>
                  </a:extLst>
                </p:cNvPr>
                <p:cNvSpPr/>
                <p:nvPr/>
              </p:nvSpPr>
              <p:spPr>
                <a:xfrm>
                  <a:off x="3910063" y="439664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Rounded Rectangle 31">
              <a:extLst>
                <a:ext uri="{FF2B5EF4-FFF2-40B4-BE49-F238E27FC236}">
                  <a16:creationId xmlns:a16="http://schemas.microsoft.com/office/drawing/2014/main" id="{52A5754F-4B49-8F13-DF5E-F006398E9214}"/>
                </a:ext>
              </a:extLst>
            </p:cNvPr>
            <p:cNvSpPr/>
            <p:nvPr/>
          </p:nvSpPr>
          <p:spPr>
            <a:xfrm>
              <a:off x="7746773" y="4641711"/>
              <a:ext cx="285043"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383">
            <a:extLst>
              <a:ext uri="{FF2B5EF4-FFF2-40B4-BE49-F238E27FC236}">
                <a16:creationId xmlns:a16="http://schemas.microsoft.com/office/drawing/2014/main" id="{0FE41463-A852-C8DF-CC58-B728244A8FFD}"/>
              </a:ext>
            </a:extLst>
          </p:cNvPr>
          <p:cNvGrpSpPr/>
          <p:nvPr/>
        </p:nvGrpSpPr>
        <p:grpSpPr>
          <a:xfrm>
            <a:off x="5070931" y="4984460"/>
            <a:ext cx="815699" cy="1712337"/>
            <a:chOff x="3992709" y="1222607"/>
            <a:chExt cx="2445988" cy="5134681"/>
          </a:xfrm>
        </p:grpSpPr>
        <p:sp>
          <p:nvSpPr>
            <p:cNvPr id="385" name="Oval 384">
              <a:extLst>
                <a:ext uri="{FF2B5EF4-FFF2-40B4-BE49-F238E27FC236}">
                  <a16:creationId xmlns:a16="http://schemas.microsoft.com/office/drawing/2014/main" id="{D4B7912F-2BA0-14FD-F617-CEB88AC09DE7}"/>
                </a:ext>
              </a:extLst>
            </p:cNvPr>
            <p:cNvSpPr/>
            <p:nvPr/>
          </p:nvSpPr>
          <p:spPr>
            <a:xfrm>
              <a:off x="3992709" y="3991139"/>
              <a:ext cx="553069" cy="456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6" name="Flowchart: Manual Operation 385">
              <a:extLst>
                <a:ext uri="{FF2B5EF4-FFF2-40B4-BE49-F238E27FC236}">
                  <a16:creationId xmlns:a16="http://schemas.microsoft.com/office/drawing/2014/main" id="{7EF3C8D5-D291-3DE1-D9E7-B5C31A1F0246}"/>
                </a:ext>
              </a:extLst>
            </p:cNvPr>
            <p:cNvSpPr/>
            <p:nvPr/>
          </p:nvSpPr>
          <p:spPr>
            <a:xfrm rot="12304159">
              <a:off x="4118365" y="2794746"/>
              <a:ext cx="930869" cy="1552019"/>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79757704-56CA-67DA-2907-6A5505ACFA1D}"/>
                </a:ext>
              </a:extLst>
            </p:cNvPr>
            <p:cNvSpPr/>
            <p:nvPr/>
          </p:nvSpPr>
          <p:spPr>
            <a:xfrm rot="12296205" flipH="1">
              <a:off x="5170991" y="5900812"/>
              <a:ext cx="697348" cy="456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8" name="Oval 387">
              <a:extLst>
                <a:ext uri="{FF2B5EF4-FFF2-40B4-BE49-F238E27FC236}">
                  <a16:creationId xmlns:a16="http://schemas.microsoft.com/office/drawing/2014/main" id="{271FB679-9EB2-8AB0-C01B-D72840199A82}"/>
                </a:ext>
              </a:extLst>
            </p:cNvPr>
            <p:cNvSpPr/>
            <p:nvPr/>
          </p:nvSpPr>
          <p:spPr>
            <a:xfrm rot="20660369" flipH="1">
              <a:off x="4551198" y="5904329"/>
              <a:ext cx="650764" cy="42445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9" name="Flowchart: Manual Operation 388">
              <a:extLst>
                <a:ext uri="{FF2B5EF4-FFF2-40B4-BE49-F238E27FC236}">
                  <a16:creationId xmlns:a16="http://schemas.microsoft.com/office/drawing/2014/main" id="{EF262767-DE6C-4029-C4F1-1D4EB0FBBDFE}"/>
                </a:ext>
              </a:extLst>
            </p:cNvPr>
            <p:cNvSpPr/>
            <p:nvPr/>
          </p:nvSpPr>
          <p:spPr>
            <a:xfrm rot="10800000">
              <a:off x="4939169" y="4417937"/>
              <a:ext cx="946460" cy="1643314"/>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lowchart: Manual Operation 389">
              <a:extLst>
                <a:ext uri="{FF2B5EF4-FFF2-40B4-BE49-F238E27FC236}">
                  <a16:creationId xmlns:a16="http://schemas.microsoft.com/office/drawing/2014/main" id="{335E26C7-C4C1-FA4F-F68B-B9E35D11E0D9}"/>
                </a:ext>
              </a:extLst>
            </p:cNvPr>
            <p:cNvSpPr/>
            <p:nvPr/>
          </p:nvSpPr>
          <p:spPr>
            <a:xfrm rot="10800000">
              <a:off x="4560583" y="4417938"/>
              <a:ext cx="637527" cy="1643314"/>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C7A20AC0-6672-696F-AD43-ECFE6FFB0BE3}"/>
                </a:ext>
              </a:extLst>
            </p:cNvPr>
            <p:cNvSpPr/>
            <p:nvPr/>
          </p:nvSpPr>
          <p:spPr>
            <a:xfrm>
              <a:off x="5885628" y="3991139"/>
              <a:ext cx="553069" cy="456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2" name="Flowchart: Manual Operation 391">
              <a:extLst>
                <a:ext uri="{FF2B5EF4-FFF2-40B4-BE49-F238E27FC236}">
                  <a16:creationId xmlns:a16="http://schemas.microsoft.com/office/drawing/2014/main" id="{2912406D-97C0-6BFC-A270-4DE124C251A6}"/>
                </a:ext>
              </a:extLst>
            </p:cNvPr>
            <p:cNvSpPr/>
            <p:nvPr/>
          </p:nvSpPr>
          <p:spPr>
            <a:xfrm rot="9407679">
              <a:off x="5471526" y="2764374"/>
              <a:ext cx="817899" cy="1552019"/>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lowchart: Manual Operation 392">
              <a:extLst>
                <a:ext uri="{FF2B5EF4-FFF2-40B4-BE49-F238E27FC236}">
                  <a16:creationId xmlns:a16="http://schemas.microsoft.com/office/drawing/2014/main" id="{7D9635D8-DE49-F3DE-66DF-A0BFBE1D48CE}"/>
                </a:ext>
              </a:extLst>
            </p:cNvPr>
            <p:cNvSpPr/>
            <p:nvPr/>
          </p:nvSpPr>
          <p:spPr>
            <a:xfrm rot="10800000">
              <a:off x="4539671" y="2778651"/>
              <a:ext cx="1394695" cy="2373675"/>
            </a:xfrm>
            <a:prstGeom prst="flowChartManualOperation">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Isosceles Triangle 393">
              <a:extLst>
                <a:ext uri="{FF2B5EF4-FFF2-40B4-BE49-F238E27FC236}">
                  <a16:creationId xmlns:a16="http://schemas.microsoft.com/office/drawing/2014/main" id="{B1A463ED-D4DF-6F42-9EA0-EB670A8A93C8}"/>
                </a:ext>
              </a:extLst>
            </p:cNvPr>
            <p:cNvSpPr/>
            <p:nvPr/>
          </p:nvSpPr>
          <p:spPr>
            <a:xfrm rot="10800000">
              <a:off x="4844523" y="2666095"/>
              <a:ext cx="811508" cy="63906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E8D30355-E5FF-F00E-0A5E-3891FB93720D}"/>
                </a:ext>
              </a:extLst>
            </p:cNvPr>
            <p:cNvSpPr/>
            <p:nvPr/>
          </p:nvSpPr>
          <p:spPr>
            <a:xfrm>
              <a:off x="4621476" y="4161510"/>
              <a:ext cx="1227091" cy="279170"/>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6" name="Oval 395">
              <a:extLst>
                <a:ext uri="{FF2B5EF4-FFF2-40B4-BE49-F238E27FC236}">
                  <a16:creationId xmlns:a16="http://schemas.microsoft.com/office/drawing/2014/main" id="{C391843F-B3F0-9D2B-36BF-8980D319FE12}"/>
                </a:ext>
              </a:extLst>
            </p:cNvPr>
            <p:cNvSpPr/>
            <p:nvPr/>
          </p:nvSpPr>
          <p:spPr>
            <a:xfrm>
              <a:off x="4401144" y="1222607"/>
              <a:ext cx="1693559" cy="17346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Moon 396">
              <a:extLst>
                <a:ext uri="{FF2B5EF4-FFF2-40B4-BE49-F238E27FC236}">
                  <a16:creationId xmlns:a16="http://schemas.microsoft.com/office/drawing/2014/main" id="{66671A80-BCA2-DCF3-FE6F-E9411B56BA4C}"/>
                </a:ext>
              </a:extLst>
            </p:cNvPr>
            <p:cNvSpPr/>
            <p:nvPr/>
          </p:nvSpPr>
          <p:spPr>
            <a:xfrm rot="9867076">
              <a:off x="5603071" y="1590179"/>
              <a:ext cx="597726" cy="1095542"/>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Moon 397">
              <a:extLst>
                <a:ext uri="{FF2B5EF4-FFF2-40B4-BE49-F238E27FC236}">
                  <a16:creationId xmlns:a16="http://schemas.microsoft.com/office/drawing/2014/main" id="{A1AA3447-AAC2-34D7-27ED-ABB8BA50B825}"/>
                </a:ext>
              </a:extLst>
            </p:cNvPr>
            <p:cNvSpPr/>
            <p:nvPr/>
          </p:nvSpPr>
          <p:spPr>
            <a:xfrm rot="11163696" flipH="1">
              <a:off x="4194142" y="1645372"/>
              <a:ext cx="597726" cy="1095542"/>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83D533AB-173B-E111-5EBE-3A82E01CB74F}"/>
                </a:ext>
              </a:extLst>
            </p:cNvPr>
            <p:cNvSpPr/>
            <p:nvPr/>
          </p:nvSpPr>
          <p:spPr>
            <a:xfrm>
              <a:off x="4621476" y="4324198"/>
              <a:ext cx="1227091" cy="162690"/>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0" name="Moon 399">
              <a:extLst>
                <a:ext uri="{FF2B5EF4-FFF2-40B4-BE49-F238E27FC236}">
                  <a16:creationId xmlns:a16="http://schemas.microsoft.com/office/drawing/2014/main" id="{23F07BB5-2CEE-B954-9FC2-B4C8D8BEFF4E}"/>
                </a:ext>
              </a:extLst>
            </p:cNvPr>
            <p:cNvSpPr/>
            <p:nvPr/>
          </p:nvSpPr>
          <p:spPr>
            <a:xfrm rot="5623583">
              <a:off x="5051949" y="769001"/>
              <a:ext cx="412326" cy="1328225"/>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E0D66428-528C-FB89-1B5A-85C572E5F7DA}"/>
                </a:ext>
              </a:extLst>
            </p:cNvPr>
            <p:cNvSpPr/>
            <p:nvPr/>
          </p:nvSpPr>
          <p:spPr>
            <a:xfrm>
              <a:off x="4276647" y="1530343"/>
              <a:ext cx="1798273" cy="296626"/>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402" name="Group 401">
              <a:extLst>
                <a:ext uri="{FF2B5EF4-FFF2-40B4-BE49-F238E27FC236}">
                  <a16:creationId xmlns:a16="http://schemas.microsoft.com/office/drawing/2014/main" id="{B3450C55-F1A2-D00B-A2C9-33EB809B4933}"/>
                </a:ext>
              </a:extLst>
            </p:cNvPr>
            <p:cNvGrpSpPr/>
            <p:nvPr/>
          </p:nvGrpSpPr>
          <p:grpSpPr>
            <a:xfrm>
              <a:off x="4493005" y="1556392"/>
              <a:ext cx="1352217" cy="241485"/>
              <a:chOff x="6774028" y="942739"/>
              <a:chExt cx="3332735" cy="1369298"/>
            </a:xfrm>
          </p:grpSpPr>
          <p:sp>
            <p:nvSpPr>
              <p:cNvPr id="403" name="Hexagon 402">
                <a:extLst>
                  <a:ext uri="{FF2B5EF4-FFF2-40B4-BE49-F238E27FC236}">
                    <a16:creationId xmlns:a16="http://schemas.microsoft.com/office/drawing/2014/main" id="{4EDF6574-EC27-2FA2-C310-68571123E870}"/>
                  </a:ext>
                </a:extLst>
              </p:cNvPr>
              <p:cNvSpPr/>
              <p:nvPr/>
            </p:nvSpPr>
            <p:spPr>
              <a:xfrm>
                <a:off x="6774028" y="986576"/>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Hexagon 403">
                <a:extLst>
                  <a:ext uri="{FF2B5EF4-FFF2-40B4-BE49-F238E27FC236}">
                    <a16:creationId xmlns:a16="http://schemas.microsoft.com/office/drawing/2014/main" id="{D81DBF4F-15D9-9D3E-884A-E2C6B45FEA06}"/>
                  </a:ext>
                </a:extLst>
              </p:cNvPr>
              <p:cNvSpPr/>
              <p:nvPr/>
            </p:nvSpPr>
            <p:spPr>
              <a:xfrm>
                <a:off x="7453353" y="979541"/>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Hexagon 404">
                <a:extLst>
                  <a:ext uri="{FF2B5EF4-FFF2-40B4-BE49-F238E27FC236}">
                    <a16:creationId xmlns:a16="http://schemas.microsoft.com/office/drawing/2014/main" id="{D9CDD742-EBA5-C125-A7F4-67171CCD26D3}"/>
                  </a:ext>
                </a:extLst>
              </p:cNvPr>
              <p:cNvSpPr/>
              <p:nvPr/>
            </p:nvSpPr>
            <p:spPr>
              <a:xfrm>
                <a:off x="8124566" y="954144"/>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Hexagon 405">
                <a:extLst>
                  <a:ext uri="{FF2B5EF4-FFF2-40B4-BE49-F238E27FC236}">
                    <a16:creationId xmlns:a16="http://schemas.microsoft.com/office/drawing/2014/main" id="{EDDEDE96-D96F-8D1E-6CD6-CA73805487B4}"/>
                  </a:ext>
                </a:extLst>
              </p:cNvPr>
              <p:cNvSpPr/>
              <p:nvPr/>
            </p:nvSpPr>
            <p:spPr>
              <a:xfrm>
                <a:off x="8795779" y="954144"/>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Hexagon 406">
                <a:extLst>
                  <a:ext uri="{FF2B5EF4-FFF2-40B4-BE49-F238E27FC236}">
                    <a16:creationId xmlns:a16="http://schemas.microsoft.com/office/drawing/2014/main" id="{44F640E3-071B-0D5E-8632-5CAC5174837D}"/>
                  </a:ext>
                </a:extLst>
              </p:cNvPr>
              <p:cNvSpPr/>
              <p:nvPr/>
            </p:nvSpPr>
            <p:spPr>
              <a:xfrm>
                <a:off x="9451271" y="942739"/>
                <a:ext cx="655492" cy="1325461"/>
              </a:xfrm>
              <a:prstGeom prst="hexagon">
                <a:avLst/>
              </a:prstGeom>
              <a:solidFill>
                <a:srgbClr val="64BE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lowchart: Decision 407">
                <a:extLst>
                  <a:ext uri="{FF2B5EF4-FFF2-40B4-BE49-F238E27FC236}">
                    <a16:creationId xmlns:a16="http://schemas.microsoft.com/office/drawing/2014/main" id="{4F0C2317-AA02-AA6C-2444-7637F293A5CE}"/>
                  </a:ext>
                </a:extLst>
              </p:cNvPr>
              <p:cNvSpPr/>
              <p:nvPr/>
            </p:nvSpPr>
            <p:spPr>
              <a:xfrm>
                <a:off x="7101774" y="1404647"/>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lowchart: Decision 408">
                <a:extLst>
                  <a:ext uri="{FF2B5EF4-FFF2-40B4-BE49-F238E27FC236}">
                    <a16:creationId xmlns:a16="http://schemas.microsoft.com/office/drawing/2014/main" id="{905E92A0-C9D4-2282-8EF4-0526D0C4829D}"/>
                  </a:ext>
                </a:extLst>
              </p:cNvPr>
              <p:cNvSpPr/>
              <p:nvPr/>
            </p:nvSpPr>
            <p:spPr>
              <a:xfrm>
                <a:off x="7781099" y="1404647"/>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lowchart: Decision 409">
                <a:extLst>
                  <a:ext uri="{FF2B5EF4-FFF2-40B4-BE49-F238E27FC236}">
                    <a16:creationId xmlns:a16="http://schemas.microsoft.com/office/drawing/2014/main" id="{30D09F74-14C3-1D1D-C76C-DFB244458914}"/>
                  </a:ext>
                </a:extLst>
              </p:cNvPr>
              <p:cNvSpPr/>
              <p:nvPr/>
            </p:nvSpPr>
            <p:spPr>
              <a:xfrm>
                <a:off x="8468033" y="1390761"/>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lowchart: Decision 410">
                <a:extLst>
                  <a:ext uri="{FF2B5EF4-FFF2-40B4-BE49-F238E27FC236}">
                    <a16:creationId xmlns:a16="http://schemas.microsoft.com/office/drawing/2014/main" id="{2EA642C9-A094-8FCE-46CA-902B034EEEEB}"/>
                  </a:ext>
                </a:extLst>
              </p:cNvPr>
              <p:cNvSpPr/>
              <p:nvPr/>
            </p:nvSpPr>
            <p:spPr>
              <a:xfrm>
                <a:off x="9123525" y="1390761"/>
                <a:ext cx="655492" cy="489320"/>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622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F883A-32C5-4E75-8840-39E382AC2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524000" y="1371600"/>
            <a:ext cx="54864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7461" y="61091"/>
            <a:ext cx="10219378" cy="4185761"/>
          </a:xfrm>
          <a:prstGeom prst="rect">
            <a:avLst/>
          </a:prstGeom>
        </p:spPr>
        <p:txBody>
          <a:bodyPr wrap="square">
            <a:spAutoFit/>
          </a:bodyPr>
          <a:lstStyle/>
          <a:p>
            <a:r>
              <a:rPr lang="en-US" sz="1400" dirty="0">
                <a:solidFill>
                  <a:schemeClr val="bg1"/>
                </a:solidFill>
              </a:rPr>
              <a:t>Sources:</a:t>
            </a:r>
          </a:p>
          <a:p>
            <a:endParaRPr lang="en-US" sz="1400" dirty="0">
              <a:solidFill>
                <a:schemeClr val="bg1"/>
              </a:solidFill>
            </a:endParaRPr>
          </a:p>
          <a:p>
            <a:endParaRPr lang="en-US" sz="1400" dirty="0">
              <a:solidFill>
                <a:schemeClr val="bg1"/>
              </a:solidFill>
            </a:endParaRPr>
          </a:p>
          <a:p>
            <a:r>
              <a:rPr lang="en-US" sz="1400" dirty="0">
                <a:solidFill>
                  <a:schemeClr val="bg1"/>
                </a:solidFill>
              </a:rPr>
              <a:t>Joseph Fielding McConkie and Robert L. Millet Doctrinal Commentary of the Book of Mormon Vol. 3 pg. 373</a:t>
            </a:r>
          </a:p>
          <a:p>
            <a:endParaRPr lang="en-US" sz="1400" dirty="0">
              <a:solidFill>
                <a:schemeClr val="bg1"/>
              </a:solidFill>
            </a:endParaRPr>
          </a:p>
          <a:p>
            <a:r>
              <a:rPr lang="en-US" sz="1400" dirty="0">
                <a:solidFill>
                  <a:schemeClr val="bg1"/>
                </a:solidFill>
              </a:rPr>
              <a:t>http://www.ldsliving.com/story/72742-10-ways-to-support-your-bishop</a:t>
            </a:r>
          </a:p>
          <a:p>
            <a:endParaRPr lang="en-US" sz="1400" dirty="0">
              <a:solidFill>
                <a:schemeClr val="bg1"/>
              </a:solidFill>
            </a:endParaRPr>
          </a:p>
          <a:p>
            <a:pPr fontAlgn="base"/>
            <a:r>
              <a:rPr lang="en-US" sz="1400" dirty="0">
                <a:solidFill>
                  <a:schemeClr val="bg1"/>
                </a:solidFill>
              </a:rPr>
              <a:t>Dennis B. </a:t>
            </a:r>
            <a:r>
              <a:rPr lang="en-US" sz="1400" dirty="0" err="1">
                <a:solidFill>
                  <a:schemeClr val="bg1"/>
                </a:solidFill>
              </a:rPr>
              <a:t>Neuenschwander</a:t>
            </a:r>
            <a:r>
              <a:rPr lang="en-US" sz="1400" dirty="0">
                <a:solidFill>
                  <a:schemeClr val="bg1"/>
                </a:solidFill>
              </a:rPr>
              <a:t> </a:t>
            </a:r>
            <a:r>
              <a:rPr lang="en-US" sz="1400" i="1" dirty="0">
                <a:solidFill>
                  <a:schemeClr val="bg1"/>
                </a:solidFill>
              </a:rPr>
              <a:t>Living Prophets, Seers, and Revelators   </a:t>
            </a:r>
            <a:r>
              <a:rPr lang="en-US" sz="1400" dirty="0">
                <a:solidFill>
                  <a:schemeClr val="bg1"/>
                </a:solidFill>
              </a:rPr>
              <a:t>Oct. 2002 Gen. Conf.</a:t>
            </a:r>
          </a:p>
          <a:p>
            <a:pPr fontAlgn="base"/>
            <a:endParaRPr lang="en-US" sz="1400" dirty="0">
              <a:solidFill>
                <a:schemeClr val="bg1"/>
              </a:solidFill>
            </a:endParaRPr>
          </a:p>
          <a:p>
            <a:pPr fontAlgn="base"/>
            <a:r>
              <a:rPr lang="en-US" sz="1400" dirty="0">
                <a:solidFill>
                  <a:schemeClr val="bg1"/>
                </a:solidFill>
              </a:rPr>
              <a:t>Edmund Burke statement: [Attributed in John Bartlett, comp., </a:t>
            </a:r>
            <a:r>
              <a:rPr lang="en-US" sz="1400" i="1" dirty="0">
                <a:solidFill>
                  <a:schemeClr val="bg1"/>
                </a:solidFill>
              </a:rPr>
              <a:t>Familiar Quotations,</a:t>
            </a:r>
            <a:r>
              <a:rPr lang="en-US" sz="1400" dirty="0">
                <a:solidFill>
                  <a:schemeClr val="bg1"/>
                </a:solidFill>
              </a:rPr>
              <a:t> 15th ed. (1980), ix.]</a:t>
            </a:r>
          </a:p>
          <a:p>
            <a:pPr fontAlgn="base"/>
            <a:endParaRPr lang="en-US" sz="1400" dirty="0">
              <a:solidFill>
                <a:schemeClr val="bg1"/>
              </a:solidFill>
            </a:endParaRPr>
          </a:p>
          <a:p>
            <a:pPr fontAlgn="base"/>
            <a:endParaRPr lang="en-US" sz="1400" dirty="0">
              <a:solidFill>
                <a:schemeClr val="bg1"/>
              </a:solidFill>
            </a:endParaRPr>
          </a:p>
          <a:p>
            <a:r>
              <a:rPr lang="en-US" sz="1400" dirty="0">
                <a:solidFill>
                  <a:schemeClr val="bg1"/>
                </a:solidFill>
              </a:rPr>
              <a:t>Elder M. Russell Ballard  (“Let Our Voices Be Heard,” </a:t>
            </a:r>
            <a:r>
              <a:rPr lang="en-US" sz="1400" i="1" dirty="0">
                <a:solidFill>
                  <a:schemeClr val="bg1"/>
                </a:solidFill>
              </a:rPr>
              <a:t>Ensign</a:t>
            </a:r>
            <a:r>
              <a:rPr lang="en-US" sz="1400" dirty="0">
                <a:solidFill>
                  <a:schemeClr val="bg1"/>
                </a:solidFill>
              </a:rPr>
              <a:t> or </a:t>
            </a:r>
            <a:r>
              <a:rPr lang="en-US" sz="1400" i="1" dirty="0">
                <a:solidFill>
                  <a:schemeClr val="bg1"/>
                </a:solidFill>
              </a:rPr>
              <a:t>Liahona,</a:t>
            </a:r>
            <a:r>
              <a:rPr lang="en-US" sz="1400" dirty="0">
                <a:solidFill>
                  <a:schemeClr val="bg1"/>
                </a:solidFill>
              </a:rPr>
              <a:t> Nov. 2003, 18).</a:t>
            </a:r>
          </a:p>
          <a:p>
            <a:endParaRPr lang="en-US" sz="1400" dirty="0">
              <a:solidFill>
                <a:schemeClr val="bg1"/>
              </a:solidFill>
            </a:endParaRPr>
          </a:p>
          <a:p>
            <a:pPr fontAlgn="base"/>
            <a:r>
              <a:rPr lang="en-US" sz="1400" i="1" dirty="0">
                <a:solidFill>
                  <a:schemeClr val="bg1"/>
                </a:solidFill>
              </a:rPr>
              <a:t>First Counselor in the First Presidency </a:t>
            </a:r>
            <a:r>
              <a:rPr lang="en-US" sz="1400" dirty="0">
                <a:solidFill>
                  <a:schemeClr val="bg1"/>
                </a:solidFill>
              </a:rPr>
              <a:t> Thomas S. Monson In Search of Treasure April 2003 Gen. Conf.</a:t>
            </a:r>
          </a:p>
          <a:p>
            <a:pPr fontAlgn="base"/>
            <a:endParaRPr lang="en-US" sz="1400" dirty="0">
              <a:solidFill>
                <a:schemeClr val="bg1"/>
              </a:solidFill>
            </a:endParaRPr>
          </a:p>
          <a:p>
            <a:pPr fontAlgn="base"/>
            <a:r>
              <a:rPr lang="en-US" sz="1400" dirty="0">
                <a:solidFill>
                  <a:schemeClr val="bg1"/>
                </a:solidFill>
              </a:rPr>
              <a:t>Book of Mormon Who’s Who by Ed J. </a:t>
            </a:r>
            <a:r>
              <a:rPr lang="en-US" sz="1400" dirty="0" err="1">
                <a:solidFill>
                  <a:schemeClr val="bg1"/>
                </a:solidFill>
              </a:rPr>
              <a:t>Pinegar</a:t>
            </a:r>
            <a:r>
              <a:rPr lang="en-US" sz="1400" dirty="0">
                <a:solidFill>
                  <a:schemeClr val="bg1"/>
                </a:solidFill>
              </a:rPr>
              <a:t> and Richard J. Allen </a:t>
            </a:r>
            <a:r>
              <a:rPr lang="en-US" sz="1400" dirty="0" err="1">
                <a:solidFill>
                  <a:schemeClr val="bg1"/>
                </a:solidFill>
              </a:rPr>
              <a:t>pg</a:t>
            </a:r>
            <a:r>
              <a:rPr lang="en-US" sz="1400" dirty="0">
                <a:solidFill>
                  <a:schemeClr val="bg1"/>
                </a:solidFill>
              </a:rPr>
              <a:t> 166-167</a:t>
            </a:r>
          </a:p>
          <a:p>
            <a:pPr fontAlgn="base"/>
            <a:r>
              <a:rPr lang="en-US" sz="1400" b="0" i="0" dirty="0">
                <a:solidFill>
                  <a:schemeClr val="bg1"/>
                </a:solidFill>
                <a:effectLst/>
              </a:rPr>
              <a:t>Neil L. Andersen, “</a:t>
            </a:r>
            <a:r>
              <a:rPr lang="en-US" sz="1400" b="0" i="0" u="none" strike="noStrike" dirty="0">
                <a:solidFill>
                  <a:schemeClr val="bg1"/>
                </a:solidFill>
                <a:effectLst/>
              </a:rPr>
              <a:t>The Prophet of God</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or </a:t>
            </a:r>
            <a:r>
              <a:rPr lang="en-US" sz="1400" b="0" i="1" dirty="0">
                <a:solidFill>
                  <a:schemeClr val="bg1"/>
                </a:solidFill>
                <a:effectLst/>
              </a:rPr>
              <a:t>Liahona</a:t>
            </a:r>
            <a:r>
              <a:rPr lang="en-US" sz="1400" b="0" i="0" dirty="0">
                <a:solidFill>
                  <a:schemeClr val="bg1"/>
                </a:solidFill>
                <a:effectLst/>
              </a:rPr>
              <a:t>, May 2018, 25, 27</a:t>
            </a:r>
            <a:endParaRPr lang="en-US" sz="1400" dirty="0">
              <a:solidFill>
                <a:schemeClr val="bg1"/>
              </a:solidFill>
            </a:endParaRPr>
          </a:p>
          <a:p>
            <a:endParaRPr lang="en-US" sz="1400" dirty="0">
              <a:solidFill>
                <a:schemeClr val="bg1"/>
              </a:solidFill>
            </a:endParaRPr>
          </a:p>
        </p:txBody>
      </p:sp>
      <p:sp>
        <p:nvSpPr>
          <p:cNvPr id="8" name="Rectangle 7">
            <a:extLst>
              <a:ext uri="{FF2B5EF4-FFF2-40B4-BE49-F238E27FC236}">
                <a16:creationId xmlns:a16="http://schemas.microsoft.com/office/drawing/2014/main" id="{AE32F63B-F5F4-4EB8-9DE5-507D41446323}"/>
              </a:ext>
            </a:extLst>
          </p:cNvPr>
          <p:cNvSpPr/>
          <p:nvPr/>
        </p:nvSpPr>
        <p:spPr>
          <a:xfrm>
            <a:off x="2417275" y="4307942"/>
            <a:ext cx="7690164" cy="2308324"/>
          </a:xfrm>
          <a:prstGeom prst="rect">
            <a:avLst/>
          </a:prstGeom>
        </p:spPr>
        <p:txBody>
          <a:bodyPr wrap="square">
            <a:spAutoFit/>
          </a:bodyPr>
          <a:lstStyle/>
          <a:p>
            <a:pPr fontAlgn="base"/>
            <a:r>
              <a:rPr lang="en-US" dirty="0">
                <a:solidFill>
                  <a:schemeClr val="bg1"/>
                </a:solidFill>
              </a:rPr>
              <a:t>Video Presentation Option:</a:t>
            </a:r>
          </a:p>
          <a:p>
            <a:pPr fontAlgn="base"/>
            <a:endParaRPr lang="en-US" dirty="0">
              <a:solidFill>
                <a:schemeClr val="bg1"/>
              </a:solidFill>
            </a:endParaRPr>
          </a:p>
          <a:p>
            <a:pPr fontAlgn="base"/>
            <a:r>
              <a:rPr lang="en-US" dirty="0">
                <a:solidFill>
                  <a:schemeClr val="bg1"/>
                </a:solidFill>
              </a:rPr>
              <a:t>Instead of using the investigation activity in the lesson, you may want to show the video presentation titled “The Pride Cycle,” which is a depiction of the account in Helaman 7–9 and the first few verses in Helaman 10. </a:t>
            </a:r>
          </a:p>
          <a:p>
            <a:pPr fontAlgn="base"/>
            <a:endParaRPr lang="en-US" dirty="0">
              <a:solidFill>
                <a:schemeClr val="bg1"/>
              </a:solidFill>
            </a:endParaRPr>
          </a:p>
          <a:p>
            <a:pPr fontAlgn="base"/>
            <a:r>
              <a:rPr lang="en-US" dirty="0">
                <a:solidFill>
                  <a:schemeClr val="bg1"/>
                </a:solidFill>
              </a:rPr>
              <a:t>The presentation is available on </a:t>
            </a:r>
            <a:r>
              <a:rPr lang="en-US" i="1" dirty="0">
                <a:solidFill>
                  <a:schemeClr val="bg1"/>
                </a:solidFill>
              </a:rPr>
              <a:t>Book of Mormon DVD Presentations 1–19</a:t>
            </a:r>
            <a:r>
              <a:rPr lang="en-US" dirty="0">
                <a:solidFill>
                  <a:schemeClr val="bg1"/>
                </a:solidFill>
              </a:rPr>
              <a:t> (54011) and LDS.org.</a:t>
            </a:r>
          </a:p>
        </p:txBody>
      </p:sp>
      <p:grpSp>
        <p:nvGrpSpPr>
          <p:cNvPr id="9" name="Group 8">
            <a:extLst>
              <a:ext uri="{FF2B5EF4-FFF2-40B4-BE49-F238E27FC236}">
                <a16:creationId xmlns:a16="http://schemas.microsoft.com/office/drawing/2014/main" id="{F0762B96-CBB7-4127-A73B-D5867BFFCCED}"/>
              </a:ext>
            </a:extLst>
          </p:cNvPr>
          <p:cNvGrpSpPr/>
          <p:nvPr/>
        </p:nvGrpSpPr>
        <p:grpSpPr>
          <a:xfrm>
            <a:off x="9986727" y="4567473"/>
            <a:ext cx="1143000" cy="1447800"/>
            <a:chOff x="7543800" y="3810000"/>
            <a:chExt cx="1143000" cy="1447800"/>
          </a:xfrm>
        </p:grpSpPr>
        <p:sp>
          <p:nvSpPr>
            <p:cNvPr id="10" name="Trapezoid 9">
              <a:extLst>
                <a:ext uri="{FF2B5EF4-FFF2-40B4-BE49-F238E27FC236}">
                  <a16:creationId xmlns:a16="http://schemas.microsoft.com/office/drawing/2014/main" id="{5A39D472-A7D9-4AA2-A2D6-4B2E684738A5}"/>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5">
              <a:extLst>
                <a:ext uri="{FF2B5EF4-FFF2-40B4-BE49-F238E27FC236}">
                  <a16:creationId xmlns:a16="http://schemas.microsoft.com/office/drawing/2014/main" id="{52142531-0B4A-4500-87CE-68DCAB2CA7C4}"/>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47629E28-B85E-48C2-8F2C-D232A84AE829}"/>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EBD3B7DF-6FBC-415E-92A7-D8A71B0909C5}"/>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2">
              <a:extLst>
                <a:ext uri="{FF2B5EF4-FFF2-40B4-BE49-F238E27FC236}">
                  <a16:creationId xmlns:a16="http://schemas.microsoft.com/office/drawing/2014/main" id="{AE9E4631-19FD-4E6B-AB97-4F25F92D242B}"/>
                </a:ext>
              </a:extLst>
            </p:cNvPr>
            <p:cNvGrpSpPr/>
            <p:nvPr/>
          </p:nvGrpSpPr>
          <p:grpSpPr>
            <a:xfrm>
              <a:off x="7924800" y="3810000"/>
              <a:ext cx="645353" cy="610017"/>
              <a:chOff x="7924800" y="5867400"/>
              <a:chExt cx="645353" cy="610017"/>
            </a:xfrm>
          </p:grpSpPr>
          <p:grpSp>
            <p:nvGrpSpPr>
              <p:cNvPr id="22" name="Group 13">
                <a:extLst>
                  <a:ext uri="{FF2B5EF4-FFF2-40B4-BE49-F238E27FC236}">
                    <a16:creationId xmlns:a16="http://schemas.microsoft.com/office/drawing/2014/main" id="{1336B1BC-B3A7-4FBB-84FA-B99C66A1224E}"/>
                  </a:ext>
                </a:extLst>
              </p:cNvPr>
              <p:cNvGrpSpPr/>
              <p:nvPr/>
            </p:nvGrpSpPr>
            <p:grpSpPr>
              <a:xfrm>
                <a:off x="7924800" y="5867400"/>
                <a:ext cx="645353" cy="610017"/>
                <a:chOff x="3037563" y="3121795"/>
                <a:chExt cx="1250371" cy="1224010"/>
              </a:xfrm>
            </p:grpSpPr>
            <p:sp>
              <p:nvSpPr>
                <p:cNvPr id="24" name="Oval 23">
                  <a:extLst>
                    <a:ext uri="{FF2B5EF4-FFF2-40B4-BE49-F238E27FC236}">
                      <a16:creationId xmlns:a16="http://schemas.microsoft.com/office/drawing/2014/main" id="{FCA7B1CE-A0FC-4F1F-ACB7-CFB178ABD6BE}"/>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3107352-3BAC-4787-9272-B9F06177F15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595BA1-BE0B-4740-A5C7-B76B02266CA0}"/>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F46D937-6628-42EA-91DA-1491DB054F53}"/>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FFC2A8BA-39E7-4440-903A-7C4CED5BF44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3">
              <a:extLst>
                <a:ext uri="{FF2B5EF4-FFF2-40B4-BE49-F238E27FC236}">
                  <a16:creationId xmlns:a16="http://schemas.microsoft.com/office/drawing/2014/main" id="{C2CAE769-35C1-4D4A-90DF-BC6766C4F614}"/>
                </a:ext>
              </a:extLst>
            </p:cNvPr>
            <p:cNvGrpSpPr/>
            <p:nvPr/>
          </p:nvGrpSpPr>
          <p:grpSpPr>
            <a:xfrm>
              <a:off x="7543800" y="4038600"/>
              <a:ext cx="403070" cy="381000"/>
              <a:chOff x="7924800" y="5867400"/>
              <a:chExt cx="645353" cy="610017"/>
            </a:xfrm>
          </p:grpSpPr>
          <p:grpSp>
            <p:nvGrpSpPr>
              <p:cNvPr id="16" name="Group 13">
                <a:extLst>
                  <a:ext uri="{FF2B5EF4-FFF2-40B4-BE49-F238E27FC236}">
                    <a16:creationId xmlns:a16="http://schemas.microsoft.com/office/drawing/2014/main" id="{6BC1CCAE-AD92-4F55-A9CF-909C56DDF3B0}"/>
                  </a:ext>
                </a:extLst>
              </p:cNvPr>
              <p:cNvGrpSpPr/>
              <p:nvPr/>
            </p:nvGrpSpPr>
            <p:grpSpPr>
              <a:xfrm>
                <a:off x="7924800" y="5867400"/>
                <a:ext cx="645353" cy="610017"/>
                <a:chOff x="3037563" y="3121795"/>
                <a:chExt cx="1250371" cy="1224010"/>
              </a:xfrm>
            </p:grpSpPr>
            <p:sp>
              <p:nvSpPr>
                <p:cNvPr id="18" name="Oval 17">
                  <a:extLst>
                    <a:ext uri="{FF2B5EF4-FFF2-40B4-BE49-F238E27FC236}">
                      <a16:creationId xmlns:a16="http://schemas.microsoft.com/office/drawing/2014/main" id="{BA97E59A-863F-4BCB-A8F6-0D7290205803}"/>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270BDF-3EDE-41FE-8B33-597B3A24BA8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E1DADE-DCB1-4511-A1FB-D30CF9DD3B9D}"/>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4AAC88-57B3-4B9B-AFBD-3C1A54ACC1B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3CC5E31F-AD3B-40B1-83AE-6DF0B9CAA5F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Footer Placeholder 14">
            <a:extLst>
              <a:ext uri="{FF2B5EF4-FFF2-40B4-BE49-F238E27FC236}">
                <a16:creationId xmlns:a16="http://schemas.microsoft.com/office/drawing/2014/main" id="{22D3F332-C262-4891-ADF2-0E486C0C1DA0}"/>
              </a:ext>
            </a:extLst>
          </p:cNvPr>
          <p:cNvSpPr>
            <a:spLocks noGrp="1"/>
          </p:cNvSpPr>
          <p:nvPr/>
        </p:nvSpPr>
        <p:spPr>
          <a:xfrm>
            <a:off x="79973"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377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F70AFB-A178-E19A-53E5-527243497F7A}"/>
              </a:ext>
            </a:extLst>
          </p:cNvPr>
          <p:cNvSpPr txBox="1"/>
          <p:nvPr/>
        </p:nvSpPr>
        <p:spPr>
          <a:xfrm>
            <a:off x="178094" y="110030"/>
            <a:ext cx="6097772" cy="1600438"/>
          </a:xfrm>
          <a:prstGeom prst="rect">
            <a:avLst/>
          </a:prstGeom>
          <a:noFill/>
          <a:ln>
            <a:solidFill>
              <a:schemeClr val="tx1"/>
            </a:solidFill>
          </a:ln>
        </p:spPr>
        <p:txBody>
          <a:bodyPr wrap="square">
            <a:spAutoFit/>
          </a:bodyPr>
          <a:lstStyle/>
          <a:p>
            <a:r>
              <a:rPr lang="en-US" sz="1400" b="1" i="0" dirty="0">
                <a:solidFill>
                  <a:srgbClr val="212225"/>
                </a:solidFill>
                <a:effectLst/>
              </a:rPr>
              <a:t>What if we don’t agree with what the Prophet says?</a:t>
            </a:r>
          </a:p>
          <a:p>
            <a:r>
              <a:rPr lang="en-US" sz="1400" b="0" i="0" dirty="0">
                <a:solidFill>
                  <a:srgbClr val="212225"/>
                </a:solidFill>
                <a:effectLst/>
              </a:rPr>
              <a:t>You may not like what comes from the authority of the Church. It may conflict with your political views. It may contradict your social views. It may interfere with some of your social life. … Your safety and ours depends upon whether or not we follow the ones whom the Lord has placed to preside over His Church. … Let’s keep our eye on the President of the Church. (Harold B. Lee, in Conference Report, Oct. 1970, 152–53.)</a:t>
            </a:r>
            <a:endParaRPr lang="en-US" sz="1400" dirty="0"/>
          </a:p>
        </p:txBody>
      </p:sp>
      <p:sp>
        <p:nvSpPr>
          <p:cNvPr id="5" name="TextBox 4">
            <a:extLst>
              <a:ext uri="{FF2B5EF4-FFF2-40B4-BE49-F238E27FC236}">
                <a16:creationId xmlns:a16="http://schemas.microsoft.com/office/drawing/2014/main" id="{1411C073-7A87-0EF0-9631-4A3FD70F3044}"/>
              </a:ext>
            </a:extLst>
          </p:cNvPr>
          <p:cNvSpPr txBox="1"/>
          <p:nvPr/>
        </p:nvSpPr>
        <p:spPr>
          <a:xfrm>
            <a:off x="178094" y="1710468"/>
            <a:ext cx="6097772" cy="1815882"/>
          </a:xfrm>
          <a:prstGeom prst="rect">
            <a:avLst/>
          </a:prstGeom>
          <a:noFill/>
          <a:ln>
            <a:solidFill>
              <a:schemeClr val="tx1"/>
            </a:solidFill>
          </a:ln>
        </p:spPr>
        <p:txBody>
          <a:bodyPr wrap="square">
            <a:spAutoFit/>
          </a:bodyPr>
          <a:lstStyle/>
          <a:p>
            <a:r>
              <a:rPr lang="en-US" sz="1400" b="0" i="0" dirty="0">
                <a:solidFill>
                  <a:srgbClr val="212225"/>
                </a:solidFill>
                <a:effectLst/>
              </a:rPr>
              <a:t>Sometimes we will receive counsel that we cannot understand or that seems not to apply to us, even after careful prayer and thought. Don’t discard the counsel, but hold it close. If someone you trusted handed you what appeared to be nothing more than sand with the promise that it contained gold, you might wisely hold it in your hand awhile, shaking it gently. Every time I have done that with counsel from a prophet, after a time the gold flakes have begun to appear and I have been grateful. (Henry B. Eyring, “</a:t>
            </a:r>
            <a:r>
              <a:rPr lang="en-US" sz="1400" b="0" i="0" u="none" strike="noStrike" dirty="0">
                <a:effectLst/>
              </a:rPr>
              <a:t>Finding Safety in Counsel</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May 1997, 26)</a:t>
            </a:r>
            <a:endParaRPr lang="en-US" sz="1400" dirty="0"/>
          </a:p>
        </p:txBody>
      </p:sp>
      <p:sp>
        <p:nvSpPr>
          <p:cNvPr id="7" name="TextBox 6">
            <a:extLst>
              <a:ext uri="{FF2B5EF4-FFF2-40B4-BE49-F238E27FC236}">
                <a16:creationId xmlns:a16="http://schemas.microsoft.com/office/drawing/2014/main" id="{7857421A-50E7-F842-2435-0FE64579744F}"/>
              </a:ext>
            </a:extLst>
          </p:cNvPr>
          <p:cNvSpPr txBox="1"/>
          <p:nvPr/>
        </p:nvSpPr>
        <p:spPr>
          <a:xfrm>
            <a:off x="178094" y="3526350"/>
            <a:ext cx="6097772" cy="2031325"/>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Unpopular Truths:</a:t>
            </a:r>
          </a:p>
          <a:p>
            <a:pPr algn="l" fontAlgn="base"/>
            <a:r>
              <a:rPr lang="en-US" sz="1400" b="0" i="0" dirty="0">
                <a:solidFill>
                  <a:srgbClr val="212225"/>
                </a:solidFill>
                <a:effectLst/>
              </a:rPr>
              <a:t>Sometimes we are accused of being uncaring as we teach the Father’s requirements for exaltation in the celestial kingdom. But wouldn’t it be far more uncaring for us not to tell the truth—not to teach what God has revealed?</a:t>
            </a:r>
          </a:p>
          <a:p>
            <a:pPr algn="l" fontAlgn="base"/>
            <a:r>
              <a:rPr lang="en-US" sz="1400" b="0" i="0" dirty="0">
                <a:solidFill>
                  <a:srgbClr val="212225"/>
                </a:solidFill>
                <a:effectLst/>
              </a:rPr>
              <a:t>It is precisely because we do care deeply about all of God’s children that we proclaim His truth. We may not always tell people what they want to hear. Prophets are rarely popular. But we will always teach the truth! (Russell M. Nelson, “</a:t>
            </a:r>
            <a:r>
              <a:rPr lang="en-US" sz="1400" b="0" i="0" u="none" strike="noStrike" dirty="0">
                <a:solidFill>
                  <a:srgbClr val="212225"/>
                </a:solidFill>
                <a:effectLst/>
              </a:rPr>
              <a:t>The Love and Laws of God</a:t>
            </a:r>
            <a:r>
              <a:rPr lang="en-US" sz="1400" b="0" i="0" dirty="0">
                <a:solidFill>
                  <a:srgbClr val="212225"/>
                </a:solidFill>
                <a:effectLst/>
              </a:rPr>
              <a:t>” [Brigham Young University devotional, Sept. 17, 2019], speeches.byu.edu)</a:t>
            </a:r>
          </a:p>
        </p:txBody>
      </p:sp>
    </p:spTree>
    <p:extLst>
      <p:ext uri="{BB962C8B-B14F-4D97-AF65-F5344CB8AC3E}">
        <p14:creationId xmlns:p14="http://schemas.microsoft.com/office/powerpoint/2010/main" val="2132698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96AC9DC-203F-4F87-AD0F-BECD9D966015}"/>
              </a:ext>
            </a:extLst>
          </p:cNvPr>
          <p:cNvGrpSpPr/>
          <p:nvPr/>
        </p:nvGrpSpPr>
        <p:grpSpPr>
          <a:xfrm>
            <a:off x="1003426" y="316870"/>
            <a:ext cx="10212309" cy="6067515"/>
            <a:chOff x="98080" y="117694"/>
            <a:chExt cx="10212309" cy="6067515"/>
          </a:xfrm>
        </p:grpSpPr>
        <p:pic>
          <p:nvPicPr>
            <p:cNvPr id="2" name="Picture 1">
              <a:extLst>
                <a:ext uri="{FF2B5EF4-FFF2-40B4-BE49-F238E27FC236}">
                  <a16:creationId xmlns:a16="http://schemas.microsoft.com/office/drawing/2014/main" id="{5AD19FDA-D9F2-4B23-8173-C63FC87D6CC1}"/>
                </a:ext>
              </a:extLst>
            </p:cNvPr>
            <p:cNvPicPr>
              <a:picLocks noChangeAspect="1"/>
            </p:cNvPicPr>
            <p:nvPr/>
          </p:nvPicPr>
          <p:blipFill rotWithShape="1">
            <a:blip r:embed="rId2"/>
            <a:srcRect l="31262" t="21122" r="34728" b="43102"/>
            <a:stretch/>
          </p:blipFill>
          <p:spPr>
            <a:xfrm>
              <a:off x="99589" y="117694"/>
              <a:ext cx="5069940" cy="2999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BBCE2FF-C815-48E5-A061-9D1631031DD6}"/>
                </a:ext>
              </a:extLst>
            </p:cNvPr>
            <p:cNvPicPr>
              <a:picLocks noChangeAspect="1"/>
            </p:cNvPicPr>
            <p:nvPr/>
          </p:nvPicPr>
          <p:blipFill rotWithShape="1">
            <a:blip r:embed="rId2"/>
            <a:srcRect l="31262" t="21122" r="34728" b="43102"/>
            <a:stretch/>
          </p:blipFill>
          <p:spPr>
            <a:xfrm>
              <a:off x="98080" y="3185310"/>
              <a:ext cx="5069940" cy="2999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3538B6E-4902-4234-82B6-42FA3BA8CBD7}"/>
                </a:ext>
              </a:extLst>
            </p:cNvPr>
            <p:cNvPicPr>
              <a:picLocks noChangeAspect="1"/>
            </p:cNvPicPr>
            <p:nvPr/>
          </p:nvPicPr>
          <p:blipFill rotWithShape="1">
            <a:blip r:embed="rId2"/>
            <a:srcRect l="31262" t="21122" r="34728" b="43102"/>
            <a:stretch/>
          </p:blipFill>
          <p:spPr>
            <a:xfrm>
              <a:off x="5240449" y="125238"/>
              <a:ext cx="5069940" cy="2999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69FF690-50C1-43EC-B0C0-2BE73B0C7F3B}"/>
                </a:ext>
              </a:extLst>
            </p:cNvPr>
            <p:cNvPicPr>
              <a:picLocks noChangeAspect="1"/>
            </p:cNvPicPr>
            <p:nvPr/>
          </p:nvPicPr>
          <p:blipFill rotWithShape="1">
            <a:blip r:embed="rId2"/>
            <a:srcRect l="31262" t="21122" r="34728" b="43102"/>
            <a:stretch/>
          </p:blipFill>
          <p:spPr>
            <a:xfrm>
              <a:off x="5213288" y="3176257"/>
              <a:ext cx="5069940" cy="2999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0848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236">
            <a:extLst>
              <a:ext uri="{FF2B5EF4-FFF2-40B4-BE49-F238E27FC236}">
                <a16:creationId xmlns:a16="http://schemas.microsoft.com/office/drawing/2014/main" id="{6C6D41BD-C3CA-471B-AD05-49E5C96BF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81200" y="1"/>
            <a:ext cx="8077200" cy="584775"/>
          </a:xfrm>
          <a:prstGeom prst="rect">
            <a:avLst/>
          </a:prstGeom>
          <a:noFill/>
        </p:spPr>
        <p:txBody>
          <a:bodyPr wrap="square" rtlCol="0">
            <a:spAutoFit/>
          </a:bodyPr>
          <a:lstStyle/>
          <a:p>
            <a:pPr algn="ctr"/>
            <a:r>
              <a:rPr lang="en-US" sz="3200" dirty="0">
                <a:solidFill>
                  <a:schemeClr val="bg1"/>
                </a:solidFill>
                <a:latin typeface="Impact" pitchFamily="34" charset="0"/>
              </a:rPr>
              <a:t>Wickedness of the People</a:t>
            </a:r>
          </a:p>
        </p:txBody>
      </p:sp>
      <p:grpSp>
        <p:nvGrpSpPr>
          <p:cNvPr id="7" name="Group 6"/>
          <p:cNvGrpSpPr/>
          <p:nvPr/>
        </p:nvGrpSpPr>
        <p:grpSpPr>
          <a:xfrm>
            <a:off x="1009430" y="916338"/>
            <a:ext cx="1752600" cy="1524000"/>
            <a:chOff x="685800" y="533400"/>
            <a:chExt cx="1752600" cy="1524000"/>
          </a:xfrm>
        </p:grpSpPr>
        <p:sp>
          <p:nvSpPr>
            <p:cNvPr id="5" name="Rounded Rectangle 4"/>
            <p:cNvSpPr/>
            <p:nvPr/>
          </p:nvSpPr>
          <p:spPr>
            <a:xfrm>
              <a:off x="685800" y="533400"/>
              <a:ext cx="1752600" cy="1524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685800"/>
              <a:ext cx="1600200" cy="1200329"/>
            </a:xfrm>
            <a:prstGeom prst="rect">
              <a:avLst/>
            </a:prstGeom>
            <a:noFill/>
          </p:spPr>
          <p:txBody>
            <a:bodyPr wrap="square" rtlCol="0">
              <a:spAutoFit/>
            </a:bodyPr>
            <a:lstStyle/>
            <a:p>
              <a:r>
                <a:rPr lang="en-US" dirty="0"/>
                <a:t>Helaman 7:1</a:t>
              </a:r>
            </a:p>
            <a:p>
              <a:r>
                <a:rPr lang="en-US" dirty="0"/>
                <a:t>Who returned from the land northward?</a:t>
              </a:r>
            </a:p>
          </p:txBody>
        </p:sp>
      </p:grpSp>
      <p:grpSp>
        <p:nvGrpSpPr>
          <p:cNvPr id="8" name="Group 7"/>
          <p:cNvGrpSpPr/>
          <p:nvPr/>
        </p:nvGrpSpPr>
        <p:grpSpPr>
          <a:xfrm>
            <a:off x="3528002" y="865252"/>
            <a:ext cx="1752600" cy="1846314"/>
            <a:chOff x="685800" y="533400"/>
            <a:chExt cx="1752600" cy="1529426"/>
          </a:xfrm>
        </p:grpSpPr>
        <p:sp>
          <p:nvSpPr>
            <p:cNvPr id="9" name="Rounded Rectangle 8"/>
            <p:cNvSpPr/>
            <p:nvPr/>
          </p:nvSpPr>
          <p:spPr>
            <a:xfrm>
              <a:off x="685800" y="533400"/>
              <a:ext cx="1752600" cy="1524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609600"/>
              <a:ext cx="1600200" cy="1453226"/>
            </a:xfrm>
            <a:prstGeom prst="rect">
              <a:avLst/>
            </a:prstGeom>
            <a:noFill/>
          </p:spPr>
          <p:txBody>
            <a:bodyPr wrap="square" rtlCol="0">
              <a:spAutoFit/>
            </a:bodyPr>
            <a:lstStyle/>
            <a:p>
              <a:r>
                <a:rPr lang="en-US" dirty="0"/>
                <a:t>Helaman 7:2</a:t>
              </a:r>
            </a:p>
            <a:p>
              <a:r>
                <a:rPr lang="en-US" dirty="0"/>
                <a:t>What did Nephi teach the people in the land northwards?</a:t>
              </a:r>
            </a:p>
          </p:txBody>
        </p:sp>
      </p:grpSp>
      <p:grpSp>
        <p:nvGrpSpPr>
          <p:cNvPr id="11" name="Group 10"/>
          <p:cNvGrpSpPr/>
          <p:nvPr/>
        </p:nvGrpSpPr>
        <p:grpSpPr>
          <a:xfrm>
            <a:off x="6241069" y="941588"/>
            <a:ext cx="1752600" cy="1524000"/>
            <a:chOff x="685800" y="533400"/>
            <a:chExt cx="1752600" cy="1524000"/>
          </a:xfrm>
        </p:grpSpPr>
        <p:sp>
          <p:nvSpPr>
            <p:cNvPr id="12" name="Rounded Rectangle 11"/>
            <p:cNvSpPr/>
            <p:nvPr/>
          </p:nvSpPr>
          <p:spPr>
            <a:xfrm>
              <a:off x="685800" y="533400"/>
              <a:ext cx="1752600" cy="1524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62000" y="685800"/>
              <a:ext cx="1600200" cy="1200329"/>
            </a:xfrm>
            <a:prstGeom prst="rect">
              <a:avLst/>
            </a:prstGeom>
            <a:noFill/>
          </p:spPr>
          <p:txBody>
            <a:bodyPr wrap="square" rtlCol="0">
              <a:spAutoFit/>
            </a:bodyPr>
            <a:lstStyle/>
            <a:p>
              <a:r>
                <a:rPr lang="en-US" dirty="0"/>
                <a:t>Helaman 7:3</a:t>
              </a:r>
            </a:p>
            <a:p>
              <a:r>
                <a:rPr lang="en-US" dirty="0"/>
                <a:t>Why did Nephi leave the land northward?</a:t>
              </a:r>
            </a:p>
          </p:txBody>
        </p:sp>
      </p:grpSp>
      <p:grpSp>
        <p:nvGrpSpPr>
          <p:cNvPr id="14" name="Group 13"/>
          <p:cNvGrpSpPr/>
          <p:nvPr/>
        </p:nvGrpSpPr>
        <p:grpSpPr>
          <a:xfrm>
            <a:off x="9550610" y="648237"/>
            <a:ext cx="1752600" cy="2136019"/>
            <a:chOff x="685800" y="533400"/>
            <a:chExt cx="1752600" cy="1554674"/>
          </a:xfrm>
        </p:grpSpPr>
        <p:sp>
          <p:nvSpPr>
            <p:cNvPr id="15" name="Rounded Rectangle 14"/>
            <p:cNvSpPr/>
            <p:nvPr/>
          </p:nvSpPr>
          <p:spPr>
            <a:xfrm>
              <a:off x="685800" y="533400"/>
              <a:ext cx="1752600" cy="1524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2000" y="609600"/>
              <a:ext cx="1600200" cy="1478474"/>
            </a:xfrm>
            <a:prstGeom prst="rect">
              <a:avLst/>
            </a:prstGeom>
            <a:noFill/>
          </p:spPr>
          <p:txBody>
            <a:bodyPr wrap="square" rtlCol="0">
              <a:spAutoFit/>
            </a:bodyPr>
            <a:lstStyle/>
            <a:p>
              <a:r>
                <a:rPr lang="en-US" dirty="0"/>
                <a:t>Helaman 7:4</a:t>
              </a:r>
            </a:p>
            <a:p>
              <a:r>
                <a:rPr lang="en-US" dirty="0"/>
                <a:t>Who had filled the judgment seats by the time Nephi returned to Zarahemla?</a:t>
              </a:r>
            </a:p>
          </p:txBody>
        </p:sp>
      </p:grpSp>
      <p:grpSp>
        <p:nvGrpSpPr>
          <p:cNvPr id="142" name="Group 141"/>
          <p:cNvGrpSpPr/>
          <p:nvPr/>
        </p:nvGrpSpPr>
        <p:grpSpPr>
          <a:xfrm>
            <a:off x="3657993" y="3625878"/>
            <a:ext cx="1246315" cy="1638182"/>
            <a:chOff x="2743200" y="2895600"/>
            <a:chExt cx="1246315" cy="1638182"/>
          </a:xfrm>
        </p:grpSpPr>
        <p:grpSp>
          <p:nvGrpSpPr>
            <p:cNvPr id="72" name="Group 71"/>
            <p:cNvGrpSpPr/>
            <p:nvPr/>
          </p:nvGrpSpPr>
          <p:grpSpPr>
            <a:xfrm>
              <a:off x="2743200" y="2895600"/>
              <a:ext cx="1246315" cy="1638182"/>
              <a:chOff x="1600200" y="4114800"/>
              <a:chExt cx="1246315" cy="1638182"/>
            </a:xfrm>
          </p:grpSpPr>
          <p:grpSp>
            <p:nvGrpSpPr>
              <p:cNvPr id="73" name="Group 16"/>
              <p:cNvGrpSpPr/>
              <p:nvPr/>
            </p:nvGrpSpPr>
            <p:grpSpPr>
              <a:xfrm>
                <a:off x="1600200" y="4114800"/>
                <a:ext cx="1246315" cy="1638182"/>
                <a:chOff x="914400" y="1143000"/>
                <a:chExt cx="4572000" cy="6553200"/>
              </a:xfrm>
            </p:grpSpPr>
            <p:grpSp>
              <p:nvGrpSpPr>
                <p:cNvPr id="75" name="Group 1"/>
                <p:cNvGrpSpPr/>
                <p:nvPr/>
              </p:nvGrpSpPr>
              <p:grpSpPr>
                <a:xfrm>
                  <a:off x="914400" y="1143000"/>
                  <a:ext cx="4572000" cy="6553200"/>
                  <a:chOff x="838200" y="1371600"/>
                  <a:chExt cx="1524000" cy="1752600"/>
                </a:xfrm>
              </p:grpSpPr>
              <p:sp>
                <p:nvSpPr>
                  <p:cNvPr id="80"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4"/>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6"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Frame 77"/>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ectangle 78"/>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1988662" y="4309435"/>
                <a:ext cx="695994" cy="523220"/>
              </a:xfrm>
              <a:prstGeom prst="rect">
                <a:avLst/>
              </a:prstGeom>
              <a:noFill/>
            </p:spPr>
            <p:txBody>
              <a:bodyPr wrap="square" rtlCol="0">
                <a:spAutoFit/>
              </a:bodyPr>
              <a:lstStyle/>
              <a:p>
                <a:pPr algn="ctr"/>
                <a:endParaRPr lang="en-US" sz="2800" dirty="0">
                  <a:latin typeface="Comic Sans MS" pitchFamily="66" charset="0"/>
                </a:endParaRPr>
              </a:p>
            </p:txBody>
          </p:sp>
        </p:grpSp>
        <p:sp>
          <p:nvSpPr>
            <p:cNvPr id="86" name="TextBox 85"/>
            <p:cNvSpPr txBox="1"/>
            <p:nvPr/>
          </p:nvSpPr>
          <p:spPr>
            <a:xfrm>
              <a:off x="3124200" y="3124200"/>
              <a:ext cx="762000" cy="1200329"/>
            </a:xfrm>
            <a:prstGeom prst="rect">
              <a:avLst/>
            </a:prstGeom>
            <a:noFill/>
          </p:spPr>
          <p:txBody>
            <a:bodyPr wrap="square" rtlCol="0">
              <a:spAutoFit/>
            </a:bodyPr>
            <a:lstStyle/>
            <a:p>
              <a:pPr algn="ctr"/>
              <a:r>
                <a:rPr lang="en-US" dirty="0"/>
                <a:t>The Word of God</a:t>
              </a:r>
            </a:p>
          </p:txBody>
        </p:sp>
      </p:grpSp>
      <p:grpSp>
        <p:nvGrpSpPr>
          <p:cNvPr id="163" name="Group 162"/>
          <p:cNvGrpSpPr/>
          <p:nvPr/>
        </p:nvGrpSpPr>
        <p:grpSpPr>
          <a:xfrm>
            <a:off x="9851297" y="2876804"/>
            <a:ext cx="1537009" cy="3429000"/>
            <a:chOff x="3657600" y="1219200"/>
            <a:chExt cx="1974289" cy="4404552"/>
          </a:xfrm>
        </p:grpSpPr>
        <p:sp>
          <p:nvSpPr>
            <p:cNvPr id="164" name="Cloud 163"/>
            <p:cNvSpPr/>
            <p:nvPr/>
          </p:nvSpPr>
          <p:spPr>
            <a:xfrm flipH="1">
              <a:off x="3792971" y="1676400"/>
              <a:ext cx="1447800" cy="11430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2345316">
              <a:off x="4129577" y="5230435"/>
              <a:ext cx="294450" cy="393103"/>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6" name="Oval 165"/>
            <p:cNvSpPr/>
            <p:nvPr/>
          </p:nvSpPr>
          <p:spPr>
            <a:xfrm rot="19377584">
              <a:off x="4592384" y="5242752"/>
              <a:ext cx="330675"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7" name="Flowchart: Manual Operation 166"/>
            <p:cNvSpPr/>
            <p:nvPr/>
          </p:nvSpPr>
          <p:spPr>
            <a:xfrm rot="10966831" flipH="1">
              <a:off x="4080640" y="4038600"/>
              <a:ext cx="491359"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Manual Operation 167"/>
            <p:cNvSpPr/>
            <p:nvPr/>
          </p:nvSpPr>
          <p:spPr>
            <a:xfrm rot="10800000" flipH="1">
              <a:off x="4478771" y="4038600"/>
              <a:ext cx="516270" cy="1371600"/>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20384968" flipH="1">
              <a:off x="5097588" y="3551192"/>
              <a:ext cx="347408" cy="4572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0" name="Oval 169"/>
            <p:cNvSpPr/>
            <p:nvPr/>
          </p:nvSpPr>
          <p:spPr>
            <a:xfrm flipH="1">
              <a:off x="3657600" y="3657600"/>
              <a:ext cx="304800" cy="381000"/>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71" name="Flowchart: Manual Operation 170"/>
            <p:cNvSpPr/>
            <p:nvPr/>
          </p:nvSpPr>
          <p:spPr>
            <a:xfrm rot="9295841" flipH="1">
              <a:off x="4748752" y="2569725"/>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Manual Operation 171"/>
            <p:cNvSpPr/>
            <p:nvPr/>
          </p:nvSpPr>
          <p:spPr>
            <a:xfrm rot="12192321" flipH="1">
              <a:off x="3773733" y="2570202"/>
              <a:ext cx="548201" cy="12954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Manual Operation 172"/>
            <p:cNvSpPr/>
            <p:nvPr/>
          </p:nvSpPr>
          <p:spPr>
            <a:xfrm rot="10800000" flipH="1">
              <a:off x="4004441" y="2590800"/>
              <a:ext cx="1066800" cy="2133600"/>
            </a:xfrm>
            <a:prstGeom prst="flowChartManualOperation">
              <a:avLst/>
            </a:prstGeom>
            <a:solidFill>
              <a:srgbClr val="5E18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p:cNvSpPr/>
            <p:nvPr/>
          </p:nvSpPr>
          <p:spPr>
            <a:xfrm rot="10800000" flipH="1">
              <a:off x="4250171" y="2590800"/>
              <a:ext cx="533400" cy="533400"/>
            </a:xfrm>
            <a:prstGeom prst="triangl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34"/>
            <p:cNvGrpSpPr/>
            <p:nvPr/>
          </p:nvGrpSpPr>
          <p:grpSpPr>
            <a:xfrm flipH="1">
              <a:off x="4495800" y="5181599"/>
              <a:ext cx="506506" cy="215153"/>
              <a:chOff x="3408217" y="2438400"/>
              <a:chExt cx="1239983" cy="304800"/>
            </a:xfrm>
          </p:grpSpPr>
          <p:sp>
            <p:nvSpPr>
              <p:cNvPr id="228" name="Rectangle 227"/>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229" name="Group 103"/>
              <p:cNvGrpSpPr/>
              <p:nvPr/>
            </p:nvGrpSpPr>
            <p:grpSpPr>
              <a:xfrm>
                <a:off x="3408217" y="2438400"/>
                <a:ext cx="1228437" cy="304800"/>
                <a:chOff x="457200" y="1600200"/>
                <a:chExt cx="8229600" cy="1752600"/>
              </a:xfrm>
              <a:noFill/>
            </p:grpSpPr>
            <p:sp>
              <p:nvSpPr>
                <p:cNvPr id="230" name="Plaque 229"/>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laque 230"/>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Plaque 231"/>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laque 232"/>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Plaque 233"/>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Plaque 234"/>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Plaque 235"/>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Regular Pentagon 175"/>
            <p:cNvSpPr/>
            <p:nvPr/>
          </p:nvSpPr>
          <p:spPr>
            <a:xfrm rot="10800000">
              <a:off x="4038600" y="1752600"/>
              <a:ext cx="990600" cy="1066800"/>
            </a:xfrm>
            <a:prstGeom prst="pentagon">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p:cNvSpPr/>
            <p:nvPr/>
          </p:nvSpPr>
          <p:spPr>
            <a:xfrm flipH="1">
              <a:off x="4021571" y="1219200"/>
              <a:ext cx="990600" cy="838200"/>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226"/>
            <p:cNvGrpSpPr/>
            <p:nvPr/>
          </p:nvGrpSpPr>
          <p:grpSpPr>
            <a:xfrm>
              <a:off x="4173070" y="2931459"/>
              <a:ext cx="304800" cy="1752600"/>
              <a:chOff x="7239000" y="2209800"/>
              <a:chExt cx="703730" cy="3083859"/>
            </a:xfrm>
          </p:grpSpPr>
          <p:sp>
            <p:nvSpPr>
              <p:cNvPr id="221" name="Cross 220"/>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ross 221"/>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ross 222"/>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ross 223"/>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227"/>
            <p:cNvGrpSpPr/>
            <p:nvPr/>
          </p:nvGrpSpPr>
          <p:grpSpPr>
            <a:xfrm>
              <a:off x="4558553" y="2922494"/>
              <a:ext cx="304800" cy="1752600"/>
              <a:chOff x="7239000" y="2209800"/>
              <a:chExt cx="703730" cy="3083859"/>
            </a:xfrm>
          </p:grpSpPr>
          <p:sp>
            <p:nvSpPr>
              <p:cNvPr id="214" name="Cross 213"/>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ross 214"/>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ross 215"/>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ross 216"/>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242"/>
            <p:cNvGrpSpPr/>
            <p:nvPr/>
          </p:nvGrpSpPr>
          <p:grpSpPr>
            <a:xfrm>
              <a:off x="4191000" y="2667000"/>
              <a:ext cx="632010" cy="782874"/>
              <a:chOff x="6225990" y="3204849"/>
              <a:chExt cx="1679048" cy="2079845"/>
            </a:xfrm>
          </p:grpSpPr>
          <p:sp>
            <p:nvSpPr>
              <p:cNvPr id="206" name="Oval 205"/>
              <p:cNvSpPr/>
              <p:nvPr/>
            </p:nvSpPr>
            <p:spPr>
              <a:xfrm rot="2425001" flipH="1">
                <a:off x="7481105" y="3616501"/>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rot="19915053" flipH="1">
                <a:off x="6342678" y="3563436"/>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38"/>
              <p:cNvGrpSpPr/>
              <p:nvPr/>
            </p:nvGrpSpPr>
            <p:grpSpPr>
              <a:xfrm>
                <a:off x="6400800" y="3886200"/>
                <a:ext cx="1295400" cy="1398494"/>
                <a:chOff x="5943600" y="3733800"/>
                <a:chExt cx="1295400" cy="1398494"/>
              </a:xfrm>
            </p:grpSpPr>
            <p:sp>
              <p:nvSpPr>
                <p:cNvPr id="211" name="Oval 210"/>
                <p:cNvSpPr/>
                <p:nvPr/>
              </p:nvSpPr>
              <p:spPr>
                <a:xfrm>
                  <a:off x="5943600" y="3733800"/>
                  <a:ext cx="12954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Quad Arrow Callout 211"/>
                <p:cNvSpPr/>
                <p:nvPr/>
              </p:nvSpPr>
              <p:spPr>
                <a:xfrm>
                  <a:off x="5988424" y="3760694"/>
                  <a:ext cx="1219200" cy="1371600"/>
                </a:xfrm>
                <a:prstGeom prst="quadArrowCallout">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Lightning Bolt 212"/>
                <p:cNvSpPr/>
                <p:nvPr/>
              </p:nvSpPr>
              <p:spPr>
                <a:xfrm>
                  <a:off x="6400800" y="4114800"/>
                  <a:ext cx="304800" cy="6858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Oval 208"/>
              <p:cNvSpPr/>
              <p:nvPr/>
            </p:nvSpPr>
            <p:spPr>
              <a:xfrm rot="21362816" flipH="1">
                <a:off x="6225990" y="324360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21410340" flipH="1">
                <a:off x="7561878" y="3204849"/>
                <a:ext cx="343160" cy="638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244"/>
            <p:cNvGrpSpPr/>
            <p:nvPr/>
          </p:nvGrpSpPr>
          <p:grpSpPr>
            <a:xfrm rot="3607420">
              <a:off x="4578209" y="3350429"/>
              <a:ext cx="769104" cy="1338257"/>
              <a:chOff x="5583200" y="5363665"/>
              <a:chExt cx="769104" cy="1338257"/>
            </a:xfrm>
          </p:grpSpPr>
          <p:sp>
            <p:nvSpPr>
              <p:cNvPr id="203" name="Cross 202"/>
              <p:cNvSpPr/>
              <p:nvPr/>
            </p:nvSpPr>
            <p:spPr>
              <a:xfrm rot="19506097" flipH="1">
                <a:off x="5583200" y="5363665"/>
                <a:ext cx="558475" cy="5393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Pentagon 203"/>
              <p:cNvSpPr/>
              <p:nvPr/>
            </p:nvSpPr>
            <p:spPr>
              <a:xfrm rot="14117357" flipH="1">
                <a:off x="5800583" y="61502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5" name="Rounded Rectangle 204"/>
              <p:cNvSpPr/>
              <p:nvPr/>
            </p:nvSpPr>
            <p:spPr>
              <a:xfrm rot="19587565">
                <a:off x="5890922" y="5768796"/>
                <a:ext cx="211231" cy="12702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Oval 181"/>
            <p:cNvSpPr/>
            <p:nvPr/>
          </p:nvSpPr>
          <p:spPr>
            <a:xfrm rot="2494481" flipH="1">
              <a:off x="5235417" y="3615953"/>
              <a:ext cx="193612" cy="235693"/>
            </a:xfrm>
            <a:prstGeom prst="ellipse">
              <a:avLst/>
            </a:prstGeom>
            <a:solidFill>
              <a:srgbClr val="EFB1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83" name="Group 258"/>
            <p:cNvGrpSpPr/>
            <p:nvPr/>
          </p:nvGrpSpPr>
          <p:grpSpPr>
            <a:xfrm>
              <a:off x="4038600" y="1676400"/>
              <a:ext cx="990602" cy="228600"/>
              <a:chOff x="5943598" y="2133600"/>
              <a:chExt cx="1447802" cy="304800"/>
            </a:xfrm>
          </p:grpSpPr>
          <p:sp>
            <p:nvSpPr>
              <p:cNvPr id="194" name="Rectangle 193"/>
              <p:cNvSpPr/>
              <p:nvPr/>
            </p:nvSpPr>
            <p:spPr>
              <a:xfrm flipH="1">
                <a:off x="5943598" y="2133600"/>
                <a:ext cx="1447801"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95" name="Group 250"/>
              <p:cNvGrpSpPr/>
              <p:nvPr/>
            </p:nvGrpSpPr>
            <p:grpSpPr>
              <a:xfrm rot="5400000">
                <a:off x="6515100" y="1562100"/>
                <a:ext cx="304800" cy="1447800"/>
                <a:chOff x="7239000" y="2209800"/>
                <a:chExt cx="703730" cy="3083859"/>
              </a:xfrm>
            </p:grpSpPr>
            <p:sp>
              <p:nvSpPr>
                <p:cNvPr id="196" name="Cross 195"/>
                <p:cNvSpPr/>
                <p:nvPr/>
              </p:nvSpPr>
              <p:spPr>
                <a:xfrm>
                  <a:off x="7239000" y="2209800"/>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ross 196"/>
                <p:cNvSpPr/>
                <p:nvPr/>
              </p:nvSpPr>
              <p:spPr>
                <a:xfrm>
                  <a:off x="7252447" y="3003176"/>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ross 197"/>
                <p:cNvSpPr/>
                <p:nvPr/>
              </p:nvSpPr>
              <p:spPr>
                <a:xfrm>
                  <a:off x="7247965" y="3778623"/>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ross 198"/>
                <p:cNvSpPr/>
                <p:nvPr/>
              </p:nvSpPr>
              <p:spPr>
                <a:xfrm>
                  <a:off x="7256930" y="4531659"/>
                  <a:ext cx="685800" cy="762000"/>
                </a:xfrm>
                <a:prstGeom prst="plus">
                  <a:avLst>
                    <a:gd name="adj" fmla="val 35458"/>
                  </a:avLst>
                </a:prstGeom>
                <a:solidFill>
                  <a:srgbClr val="8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p:cNvSpPr/>
                <p:nvPr/>
              </p:nvSpPr>
              <p:spPr>
                <a:xfrm>
                  <a:off x="7467600" y="2819400"/>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p:cNvSpPr/>
                <p:nvPr/>
              </p:nvSpPr>
              <p:spPr>
                <a:xfrm>
                  <a:off x="7467600" y="3617259"/>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p:cNvSpPr/>
                <p:nvPr/>
              </p:nvSpPr>
              <p:spPr>
                <a:xfrm>
                  <a:off x="7476565" y="4388224"/>
                  <a:ext cx="228600" cy="3048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4" name="Group 34"/>
            <p:cNvGrpSpPr/>
            <p:nvPr/>
          </p:nvGrpSpPr>
          <p:grpSpPr>
            <a:xfrm flipH="1">
              <a:off x="4083423" y="5172634"/>
              <a:ext cx="407895" cy="233084"/>
              <a:chOff x="3408217" y="2438400"/>
              <a:chExt cx="1239983" cy="304800"/>
            </a:xfrm>
          </p:grpSpPr>
          <p:sp>
            <p:nvSpPr>
              <p:cNvPr id="185" name="Rectangle 184"/>
              <p:cNvSpPr/>
              <p:nvPr/>
            </p:nvSpPr>
            <p:spPr>
              <a:xfrm>
                <a:off x="3429000" y="2438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86" name="Group 103"/>
              <p:cNvGrpSpPr/>
              <p:nvPr/>
            </p:nvGrpSpPr>
            <p:grpSpPr>
              <a:xfrm>
                <a:off x="3408217" y="2438400"/>
                <a:ext cx="1228437" cy="304800"/>
                <a:chOff x="457200" y="1600200"/>
                <a:chExt cx="8229600" cy="1752600"/>
              </a:xfrm>
              <a:noFill/>
            </p:grpSpPr>
            <p:sp>
              <p:nvSpPr>
                <p:cNvPr id="187" name="Plaque 186"/>
                <p:cNvSpPr/>
                <p:nvPr/>
              </p:nvSpPr>
              <p:spPr>
                <a:xfrm>
                  <a:off x="457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laque 187"/>
                <p:cNvSpPr/>
                <p:nvPr/>
              </p:nvSpPr>
              <p:spPr>
                <a:xfrm>
                  <a:off x="1295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Plaque 188"/>
                <p:cNvSpPr/>
                <p:nvPr/>
              </p:nvSpPr>
              <p:spPr>
                <a:xfrm>
                  <a:off x="23622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Plaque 189"/>
                <p:cNvSpPr/>
                <p:nvPr/>
              </p:nvSpPr>
              <p:spPr>
                <a:xfrm>
                  <a:off x="34290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Plaque 190"/>
                <p:cNvSpPr/>
                <p:nvPr/>
              </p:nvSpPr>
              <p:spPr>
                <a:xfrm>
                  <a:off x="44958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laque 191"/>
                <p:cNvSpPr/>
                <p:nvPr/>
              </p:nvSpPr>
              <p:spPr>
                <a:xfrm>
                  <a:off x="55626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laque 192"/>
                <p:cNvSpPr/>
                <p:nvPr/>
              </p:nvSpPr>
              <p:spPr>
                <a:xfrm>
                  <a:off x="6629400" y="1600200"/>
                  <a:ext cx="2057400" cy="1752600"/>
                </a:xfrm>
                <a:prstGeom prst="plaqu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 name="Group 1">
            <a:extLst>
              <a:ext uri="{FF2B5EF4-FFF2-40B4-BE49-F238E27FC236}">
                <a16:creationId xmlns:a16="http://schemas.microsoft.com/office/drawing/2014/main" id="{7FBCF6C7-80AA-F312-8E92-A3C7821B89AA}"/>
              </a:ext>
            </a:extLst>
          </p:cNvPr>
          <p:cNvGrpSpPr/>
          <p:nvPr/>
        </p:nvGrpSpPr>
        <p:grpSpPr>
          <a:xfrm>
            <a:off x="1010003" y="2727381"/>
            <a:ext cx="1659899" cy="3348431"/>
            <a:chOff x="5346291" y="1818557"/>
            <a:chExt cx="2562385" cy="4820378"/>
          </a:xfrm>
        </p:grpSpPr>
        <p:sp>
          <p:nvSpPr>
            <p:cNvPr id="4" name="Oval 3">
              <a:extLst>
                <a:ext uri="{FF2B5EF4-FFF2-40B4-BE49-F238E27FC236}">
                  <a16:creationId xmlns:a16="http://schemas.microsoft.com/office/drawing/2014/main" id="{283B8F2B-CE7A-7107-32A1-45BEBFA5E970}"/>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350F3A4B-F0C3-B659-B8FD-6816C5CFFABE}"/>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696581AF-4087-FFBA-EF68-2B28B42DCBF8}"/>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a:extLst>
                <a:ext uri="{FF2B5EF4-FFF2-40B4-BE49-F238E27FC236}">
                  <a16:creationId xmlns:a16="http://schemas.microsoft.com/office/drawing/2014/main" id="{1A3631F8-4B17-C40A-94EE-5E3C9EF9FA76}"/>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EEEBA825-EDC8-26BD-198C-605BB9D6BC89}"/>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104B498B-0F3F-C8FD-EB07-561A81680EF4}"/>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242">
              <a:extLst>
                <a:ext uri="{FF2B5EF4-FFF2-40B4-BE49-F238E27FC236}">
                  <a16:creationId xmlns:a16="http://schemas.microsoft.com/office/drawing/2014/main" id="{E74ABD30-9ADB-7A2D-A3DF-1CA19467208D}"/>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a:extLst>
                <a:ext uri="{FF2B5EF4-FFF2-40B4-BE49-F238E27FC236}">
                  <a16:creationId xmlns:a16="http://schemas.microsoft.com/office/drawing/2014/main" id="{E45E4B84-13A4-BB54-C8BB-C7CE040DF5F6}"/>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ouble Wave 244">
              <a:extLst>
                <a:ext uri="{FF2B5EF4-FFF2-40B4-BE49-F238E27FC236}">
                  <a16:creationId xmlns:a16="http://schemas.microsoft.com/office/drawing/2014/main" id="{B8AEE76D-DE7E-3D31-1570-C2D11487BB52}"/>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ouble Wave 245">
              <a:extLst>
                <a:ext uri="{FF2B5EF4-FFF2-40B4-BE49-F238E27FC236}">
                  <a16:creationId xmlns:a16="http://schemas.microsoft.com/office/drawing/2014/main" id="{1E788B26-6C82-5456-1E14-79726CDBB7CB}"/>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F8E7DABA-AA14-29A6-0317-1166DF825497}"/>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0205C936-9DEE-56E5-218A-ECC34E2581D3}"/>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86234E3D-550F-2C41-B1D0-C0DDC864B43D}"/>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Oval 249">
              <a:extLst>
                <a:ext uri="{FF2B5EF4-FFF2-40B4-BE49-F238E27FC236}">
                  <a16:creationId xmlns:a16="http://schemas.microsoft.com/office/drawing/2014/main" id="{C1120FFD-8942-5D09-3991-8BF71A4728C4}"/>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02535390-880D-5B5A-8DD0-5D676A7A874F}"/>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64">
              <a:extLst>
                <a:ext uri="{FF2B5EF4-FFF2-40B4-BE49-F238E27FC236}">
                  <a16:creationId xmlns:a16="http://schemas.microsoft.com/office/drawing/2014/main" id="{DB9B5BC3-2D67-2C3A-AF48-E5B053E91031}"/>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357">
              <a:extLst>
                <a:ext uri="{FF2B5EF4-FFF2-40B4-BE49-F238E27FC236}">
                  <a16:creationId xmlns:a16="http://schemas.microsoft.com/office/drawing/2014/main" id="{7C7A7CA1-93FF-50C8-ED40-68FD2E815FFA}"/>
                </a:ext>
              </a:extLst>
            </p:cNvPr>
            <p:cNvGrpSpPr/>
            <p:nvPr/>
          </p:nvGrpSpPr>
          <p:grpSpPr>
            <a:xfrm rot="788617">
              <a:off x="5580790" y="5878101"/>
              <a:ext cx="565563" cy="329168"/>
              <a:chOff x="533400" y="4953000"/>
              <a:chExt cx="1828800" cy="685800"/>
            </a:xfrm>
          </p:grpSpPr>
          <p:sp>
            <p:nvSpPr>
              <p:cNvPr id="270" name="Plaque 269">
                <a:extLst>
                  <a:ext uri="{FF2B5EF4-FFF2-40B4-BE49-F238E27FC236}">
                    <a16:creationId xmlns:a16="http://schemas.microsoft.com/office/drawing/2014/main" id="{734C64E6-C698-7A9E-F123-20060FCE2F0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Plaque 270">
                <a:extLst>
                  <a:ext uri="{FF2B5EF4-FFF2-40B4-BE49-F238E27FC236}">
                    <a16:creationId xmlns:a16="http://schemas.microsoft.com/office/drawing/2014/main" id="{9F88C9DC-3E34-0E6A-4D71-BBC94B0A6A7A}"/>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Plaque 271">
                <a:extLst>
                  <a:ext uri="{FF2B5EF4-FFF2-40B4-BE49-F238E27FC236}">
                    <a16:creationId xmlns:a16="http://schemas.microsoft.com/office/drawing/2014/main" id="{EF901778-F7BE-8063-654A-3D8FE6434403}"/>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358">
              <a:extLst>
                <a:ext uri="{FF2B5EF4-FFF2-40B4-BE49-F238E27FC236}">
                  <a16:creationId xmlns:a16="http://schemas.microsoft.com/office/drawing/2014/main" id="{E96C4B12-3E73-5C77-00BB-54F5EF232CE3}"/>
                </a:ext>
              </a:extLst>
            </p:cNvPr>
            <p:cNvGrpSpPr/>
            <p:nvPr/>
          </p:nvGrpSpPr>
          <p:grpSpPr>
            <a:xfrm rot="21218663">
              <a:off x="7171217" y="5948339"/>
              <a:ext cx="580503" cy="331830"/>
              <a:chOff x="533400" y="4953000"/>
              <a:chExt cx="1828800" cy="685800"/>
            </a:xfrm>
          </p:grpSpPr>
          <p:sp>
            <p:nvSpPr>
              <p:cNvPr id="267" name="Plaque 266">
                <a:extLst>
                  <a:ext uri="{FF2B5EF4-FFF2-40B4-BE49-F238E27FC236}">
                    <a16:creationId xmlns:a16="http://schemas.microsoft.com/office/drawing/2014/main" id="{F69BAFF0-592F-2BFF-04EB-D1F5A055E01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Plaque 267">
                <a:extLst>
                  <a:ext uri="{FF2B5EF4-FFF2-40B4-BE49-F238E27FC236}">
                    <a16:creationId xmlns:a16="http://schemas.microsoft.com/office/drawing/2014/main" id="{A8AB502F-17DB-2950-CA8B-6CE02FEFBFC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Plaque 268">
                <a:extLst>
                  <a:ext uri="{FF2B5EF4-FFF2-40B4-BE49-F238E27FC236}">
                    <a16:creationId xmlns:a16="http://schemas.microsoft.com/office/drawing/2014/main" id="{B8E6E6FF-E29F-3CA9-D7D1-7E266D79D58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358">
              <a:extLst>
                <a:ext uri="{FF2B5EF4-FFF2-40B4-BE49-F238E27FC236}">
                  <a16:creationId xmlns:a16="http://schemas.microsoft.com/office/drawing/2014/main" id="{522F8996-4198-73C1-CEDB-B60BF63B7C9E}"/>
                </a:ext>
              </a:extLst>
            </p:cNvPr>
            <p:cNvGrpSpPr/>
            <p:nvPr/>
          </p:nvGrpSpPr>
          <p:grpSpPr>
            <a:xfrm>
              <a:off x="5786707" y="2033665"/>
              <a:ext cx="537440" cy="331830"/>
              <a:chOff x="533400" y="4953000"/>
              <a:chExt cx="1828800" cy="685800"/>
            </a:xfrm>
          </p:grpSpPr>
          <p:sp>
            <p:nvSpPr>
              <p:cNvPr id="264" name="Plaque 263">
                <a:extLst>
                  <a:ext uri="{FF2B5EF4-FFF2-40B4-BE49-F238E27FC236}">
                    <a16:creationId xmlns:a16="http://schemas.microsoft.com/office/drawing/2014/main" id="{78223F27-6659-2DD4-92D7-C7C329FB4895}"/>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Plaque 264">
                <a:extLst>
                  <a:ext uri="{FF2B5EF4-FFF2-40B4-BE49-F238E27FC236}">
                    <a16:creationId xmlns:a16="http://schemas.microsoft.com/office/drawing/2014/main" id="{846B55E4-9710-2265-717D-D98E5BC660E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Plaque 265">
                <a:extLst>
                  <a:ext uri="{FF2B5EF4-FFF2-40B4-BE49-F238E27FC236}">
                    <a16:creationId xmlns:a16="http://schemas.microsoft.com/office/drawing/2014/main" id="{6799CA31-4108-3FC4-C269-09887C985DA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358">
              <a:extLst>
                <a:ext uri="{FF2B5EF4-FFF2-40B4-BE49-F238E27FC236}">
                  <a16:creationId xmlns:a16="http://schemas.microsoft.com/office/drawing/2014/main" id="{7EAD68BF-57AD-CA65-FD4F-F8C34E1C0DCD}"/>
                </a:ext>
              </a:extLst>
            </p:cNvPr>
            <p:cNvGrpSpPr/>
            <p:nvPr/>
          </p:nvGrpSpPr>
          <p:grpSpPr>
            <a:xfrm>
              <a:off x="6372556" y="2018890"/>
              <a:ext cx="537440" cy="331830"/>
              <a:chOff x="533400" y="4953000"/>
              <a:chExt cx="1828800" cy="685800"/>
            </a:xfrm>
          </p:grpSpPr>
          <p:sp>
            <p:nvSpPr>
              <p:cNvPr id="261" name="Plaque 260">
                <a:extLst>
                  <a:ext uri="{FF2B5EF4-FFF2-40B4-BE49-F238E27FC236}">
                    <a16:creationId xmlns:a16="http://schemas.microsoft.com/office/drawing/2014/main" id="{25ABCB9D-F0A3-5EBB-072B-F97927285567}"/>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laque 261">
                <a:extLst>
                  <a:ext uri="{FF2B5EF4-FFF2-40B4-BE49-F238E27FC236}">
                    <a16:creationId xmlns:a16="http://schemas.microsoft.com/office/drawing/2014/main" id="{3D1BDC85-988B-BA2B-D8CF-CB57458DE86C}"/>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Plaque 262">
                <a:extLst>
                  <a:ext uri="{FF2B5EF4-FFF2-40B4-BE49-F238E27FC236}">
                    <a16:creationId xmlns:a16="http://schemas.microsoft.com/office/drawing/2014/main" id="{6AD2D860-D1D2-54A5-5D4D-5210D55771F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358">
              <a:extLst>
                <a:ext uri="{FF2B5EF4-FFF2-40B4-BE49-F238E27FC236}">
                  <a16:creationId xmlns:a16="http://schemas.microsoft.com/office/drawing/2014/main" id="{D27D339C-71F4-CC97-E549-A9FB05201989}"/>
                </a:ext>
              </a:extLst>
            </p:cNvPr>
            <p:cNvGrpSpPr/>
            <p:nvPr/>
          </p:nvGrpSpPr>
          <p:grpSpPr>
            <a:xfrm>
              <a:off x="6961976" y="2041051"/>
              <a:ext cx="537440" cy="331830"/>
              <a:chOff x="533400" y="4953000"/>
              <a:chExt cx="1828800" cy="685800"/>
            </a:xfrm>
          </p:grpSpPr>
          <p:sp>
            <p:nvSpPr>
              <p:cNvPr id="258" name="Plaque 257">
                <a:extLst>
                  <a:ext uri="{FF2B5EF4-FFF2-40B4-BE49-F238E27FC236}">
                    <a16:creationId xmlns:a16="http://schemas.microsoft.com/office/drawing/2014/main" id="{CCD102B3-26B0-1DF4-D248-758AD477D0FF}"/>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Plaque 258">
                <a:extLst>
                  <a:ext uri="{FF2B5EF4-FFF2-40B4-BE49-F238E27FC236}">
                    <a16:creationId xmlns:a16="http://schemas.microsoft.com/office/drawing/2014/main" id="{6928671F-FBC1-7BCC-9117-011E51746BC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laque 259">
                <a:extLst>
                  <a:ext uri="{FF2B5EF4-FFF2-40B4-BE49-F238E27FC236}">
                    <a16:creationId xmlns:a16="http://schemas.microsoft.com/office/drawing/2014/main" id="{6F4D29B1-518D-CCCD-9F98-B53A3C21D6A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3" name="Group 272">
            <a:extLst>
              <a:ext uri="{FF2B5EF4-FFF2-40B4-BE49-F238E27FC236}">
                <a16:creationId xmlns:a16="http://schemas.microsoft.com/office/drawing/2014/main" id="{CAE87025-72CD-9F16-3918-A32B286C9985}"/>
              </a:ext>
            </a:extLst>
          </p:cNvPr>
          <p:cNvGrpSpPr/>
          <p:nvPr/>
        </p:nvGrpSpPr>
        <p:grpSpPr>
          <a:xfrm>
            <a:off x="6307860" y="2885558"/>
            <a:ext cx="1600200" cy="3228004"/>
            <a:chOff x="5346291" y="1818557"/>
            <a:chExt cx="2562385" cy="4820378"/>
          </a:xfrm>
        </p:grpSpPr>
        <p:sp>
          <p:nvSpPr>
            <p:cNvPr id="274" name="Oval 273">
              <a:extLst>
                <a:ext uri="{FF2B5EF4-FFF2-40B4-BE49-F238E27FC236}">
                  <a16:creationId xmlns:a16="http://schemas.microsoft.com/office/drawing/2014/main" id="{C815C7BD-57A7-2E40-2C4E-3A44059347F6}"/>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119AE37B-D861-FC00-CED4-B19E2B49619B}"/>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C9A9A3B7-E481-AF59-18ED-64182985D75B}"/>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a:extLst>
                <a:ext uri="{FF2B5EF4-FFF2-40B4-BE49-F238E27FC236}">
                  <a16:creationId xmlns:a16="http://schemas.microsoft.com/office/drawing/2014/main" id="{45A0B697-E672-80D8-F2B3-6189C933D20E}"/>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9A2F662E-E198-0E81-9E68-2CA0ABECA3AA}"/>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C1A76869-7B9E-2B01-DD7C-56E7EEA214C7}"/>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017E6D80-C125-2321-1DCC-03B708F513CF}"/>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a:extLst>
                <a:ext uri="{FF2B5EF4-FFF2-40B4-BE49-F238E27FC236}">
                  <a16:creationId xmlns:a16="http://schemas.microsoft.com/office/drawing/2014/main" id="{67B21610-10A9-679C-3977-D1FEF82A0C46}"/>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ouble Wave 281">
              <a:extLst>
                <a:ext uri="{FF2B5EF4-FFF2-40B4-BE49-F238E27FC236}">
                  <a16:creationId xmlns:a16="http://schemas.microsoft.com/office/drawing/2014/main" id="{5D67224A-EFEE-6ADA-5C6F-FB678BE28DFC}"/>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ouble Wave 282">
              <a:extLst>
                <a:ext uri="{FF2B5EF4-FFF2-40B4-BE49-F238E27FC236}">
                  <a16:creationId xmlns:a16="http://schemas.microsoft.com/office/drawing/2014/main" id="{968D9A0A-241D-9DCB-332A-27DD98CFDF85}"/>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4D1BD1D0-4EC5-556E-9437-9385ADC828F1}"/>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769078A4-1F57-D654-A7AB-947089DE6233}"/>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a:extLst>
                <a:ext uri="{FF2B5EF4-FFF2-40B4-BE49-F238E27FC236}">
                  <a16:creationId xmlns:a16="http://schemas.microsoft.com/office/drawing/2014/main" id="{93C482DD-E973-263B-5A42-A7D209CA1F2E}"/>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2D146342-CA25-7B5E-A350-177123CED0BC}"/>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90C15E90-801D-5A29-6207-2DC0710D6B88}"/>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64">
              <a:extLst>
                <a:ext uri="{FF2B5EF4-FFF2-40B4-BE49-F238E27FC236}">
                  <a16:creationId xmlns:a16="http://schemas.microsoft.com/office/drawing/2014/main" id="{2CBCE6AC-6489-B7BD-8AB4-943BC8743C59}"/>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Group 357">
              <a:extLst>
                <a:ext uri="{FF2B5EF4-FFF2-40B4-BE49-F238E27FC236}">
                  <a16:creationId xmlns:a16="http://schemas.microsoft.com/office/drawing/2014/main" id="{6012FAB0-B30F-25FD-3E79-B44CD3202EF7}"/>
                </a:ext>
              </a:extLst>
            </p:cNvPr>
            <p:cNvGrpSpPr/>
            <p:nvPr/>
          </p:nvGrpSpPr>
          <p:grpSpPr>
            <a:xfrm rot="788617">
              <a:off x="5580790" y="5878101"/>
              <a:ext cx="565563" cy="329168"/>
              <a:chOff x="533400" y="4953000"/>
              <a:chExt cx="1828800" cy="685800"/>
            </a:xfrm>
          </p:grpSpPr>
          <p:sp>
            <p:nvSpPr>
              <p:cNvPr id="307" name="Plaque 306">
                <a:extLst>
                  <a:ext uri="{FF2B5EF4-FFF2-40B4-BE49-F238E27FC236}">
                    <a16:creationId xmlns:a16="http://schemas.microsoft.com/office/drawing/2014/main" id="{2DC2F44A-AED8-DAFB-C2AB-FC2BE496495B}"/>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Plaque 307">
                <a:extLst>
                  <a:ext uri="{FF2B5EF4-FFF2-40B4-BE49-F238E27FC236}">
                    <a16:creationId xmlns:a16="http://schemas.microsoft.com/office/drawing/2014/main" id="{FF434E92-EB45-2297-25A7-D8487FC8375E}"/>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Plaque 308">
                <a:extLst>
                  <a:ext uri="{FF2B5EF4-FFF2-40B4-BE49-F238E27FC236}">
                    <a16:creationId xmlns:a16="http://schemas.microsoft.com/office/drawing/2014/main" id="{237C1860-1957-D28A-4129-27EDDAD4718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358">
              <a:extLst>
                <a:ext uri="{FF2B5EF4-FFF2-40B4-BE49-F238E27FC236}">
                  <a16:creationId xmlns:a16="http://schemas.microsoft.com/office/drawing/2014/main" id="{103FA191-12F1-D6CF-9A5F-FF04D204D49D}"/>
                </a:ext>
              </a:extLst>
            </p:cNvPr>
            <p:cNvGrpSpPr/>
            <p:nvPr/>
          </p:nvGrpSpPr>
          <p:grpSpPr>
            <a:xfrm rot="21218663">
              <a:off x="7171217" y="5948339"/>
              <a:ext cx="580503" cy="331830"/>
              <a:chOff x="533400" y="4953000"/>
              <a:chExt cx="1828800" cy="685800"/>
            </a:xfrm>
          </p:grpSpPr>
          <p:sp>
            <p:nvSpPr>
              <p:cNvPr id="304" name="Plaque 303">
                <a:extLst>
                  <a:ext uri="{FF2B5EF4-FFF2-40B4-BE49-F238E27FC236}">
                    <a16:creationId xmlns:a16="http://schemas.microsoft.com/office/drawing/2014/main" id="{C3BDC2BD-F493-8683-7365-C65BBDF2E1E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Plaque 304">
                <a:extLst>
                  <a:ext uri="{FF2B5EF4-FFF2-40B4-BE49-F238E27FC236}">
                    <a16:creationId xmlns:a16="http://schemas.microsoft.com/office/drawing/2014/main" id="{AE8711E1-AECD-BFE2-AD05-C22A009B1A2A}"/>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Plaque 305">
                <a:extLst>
                  <a:ext uri="{FF2B5EF4-FFF2-40B4-BE49-F238E27FC236}">
                    <a16:creationId xmlns:a16="http://schemas.microsoft.com/office/drawing/2014/main" id="{BF7BD8BC-824E-16C1-7FFD-2E0EBC9281A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358">
              <a:extLst>
                <a:ext uri="{FF2B5EF4-FFF2-40B4-BE49-F238E27FC236}">
                  <a16:creationId xmlns:a16="http://schemas.microsoft.com/office/drawing/2014/main" id="{C6A7BD57-480B-ED00-F3A9-39C766640829}"/>
                </a:ext>
              </a:extLst>
            </p:cNvPr>
            <p:cNvGrpSpPr/>
            <p:nvPr/>
          </p:nvGrpSpPr>
          <p:grpSpPr>
            <a:xfrm>
              <a:off x="5786707" y="2033665"/>
              <a:ext cx="537440" cy="331830"/>
              <a:chOff x="533400" y="4953000"/>
              <a:chExt cx="1828800" cy="685800"/>
            </a:xfrm>
          </p:grpSpPr>
          <p:sp>
            <p:nvSpPr>
              <p:cNvPr id="301" name="Plaque 300">
                <a:extLst>
                  <a:ext uri="{FF2B5EF4-FFF2-40B4-BE49-F238E27FC236}">
                    <a16:creationId xmlns:a16="http://schemas.microsoft.com/office/drawing/2014/main" id="{04C83D52-D11E-1DF3-8218-651AF0D9AE9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Plaque 301">
                <a:extLst>
                  <a:ext uri="{FF2B5EF4-FFF2-40B4-BE49-F238E27FC236}">
                    <a16:creationId xmlns:a16="http://schemas.microsoft.com/office/drawing/2014/main" id="{6A3064FF-97F9-AA9E-2804-11069DA7A92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Plaque 302">
                <a:extLst>
                  <a:ext uri="{FF2B5EF4-FFF2-40B4-BE49-F238E27FC236}">
                    <a16:creationId xmlns:a16="http://schemas.microsoft.com/office/drawing/2014/main" id="{93158320-FF96-0C57-58AC-DF572389FF5C}"/>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358">
              <a:extLst>
                <a:ext uri="{FF2B5EF4-FFF2-40B4-BE49-F238E27FC236}">
                  <a16:creationId xmlns:a16="http://schemas.microsoft.com/office/drawing/2014/main" id="{644FAC9E-4AF7-0ECD-D70D-3C211800CF5A}"/>
                </a:ext>
              </a:extLst>
            </p:cNvPr>
            <p:cNvGrpSpPr/>
            <p:nvPr/>
          </p:nvGrpSpPr>
          <p:grpSpPr>
            <a:xfrm>
              <a:off x="6372556" y="2018890"/>
              <a:ext cx="537440" cy="331830"/>
              <a:chOff x="533400" y="4953000"/>
              <a:chExt cx="1828800" cy="685800"/>
            </a:xfrm>
          </p:grpSpPr>
          <p:sp>
            <p:nvSpPr>
              <p:cNvPr id="298" name="Plaque 297">
                <a:extLst>
                  <a:ext uri="{FF2B5EF4-FFF2-40B4-BE49-F238E27FC236}">
                    <a16:creationId xmlns:a16="http://schemas.microsoft.com/office/drawing/2014/main" id="{C5F90C90-7C31-48F4-B3D7-902FE5A2086C}"/>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Plaque 298">
                <a:extLst>
                  <a:ext uri="{FF2B5EF4-FFF2-40B4-BE49-F238E27FC236}">
                    <a16:creationId xmlns:a16="http://schemas.microsoft.com/office/drawing/2014/main" id="{F795D953-AC06-53EA-3E3A-5C3894664C7E}"/>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Plaque 299">
                <a:extLst>
                  <a:ext uri="{FF2B5EF4-FFF2-40B4-BE49-F238E27FC236}">
                    <a16:creationId xmlns:a16="http://schemas.microsoft.com/office/drawing/2014/main" id="{3E86A101-B5A5-51F1-B9A1-F0A51C9794A4}"/>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358">
              <a:extLst>
                <a:ext uri="{FF2B5EF4-FFF2-40B4-BE49-F238E27FC236}">
                  <a16:creationId xmlns:a16="http://schemas.microsoft.com/office/drawing/2014/main" id="{08ADBC67-96CA-3E62-EEAB-9C2222BDD0BD}"/>
                </a:ext>
              </a:extLst>
            </p:cNvPr>
            <p:cNvGrpSpPr/>
            <p:nvPr/>
          </p:nvGrpSpPr>
          <p:grpSpPr>
            <a:xfrm>
              <a:off x="6961976" y="2041051"/>
              <a:ext cx="537440" cy="331830"/>
              <a:chOff x="533400" y="4953000"/>
              <a:chExt cx="1828800" cy="685800"/>
            </a:xfrm>
          </p:grpSpPr>
          <p:sp>
            <p:nvSpPr>
              <p:cNvPr id="295" name="Plaque 294">
                <a:extLst>
                  <a:ext uri="{FF2B5EF4-FFF2-40B4-BE49-F238E27FC236}">
                    <a16:creationId xmlns:a16="http://schemas.microsoft.com/office/drawing/2014/main" id="{1DD9133F-67FC-4DE3-66D2-751C132268F5}"/>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Plaque 295">
                <a:extLst>
                  <a:ext uri="{FF2B5EF4-FFF2-40B4-BE49-F238E27FC236}">
                    <a16:creationId xmlns:a16="http://schemas.microsoft.com/office/drawing/2014/main" id="{91231F0C-F18F-85C6-E95F-7EA77F214BF4}"/>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Plaque 296">
                <a:extLst>
                  <a:ext uri="{FF2B5EF4-FFF2-40B4-BE49-F238E27FC236}">
                    <a16:creationId xmlns:a16="http://schemas.microsoft.com/office/drawing/2014/main" id="{CF87CCDA-CD4A-15F5-16C0-D724CDCCEA5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0" name="Group 309">
            <a:extLst>
              <a:ext uri="{FF2B5EF4-FFF2-40B4-BE49-F238E27FC236}">
                <a16:creationId xmlns:a16="http://schemas.microsoft.com/office/drawing/2014/main" id="{A9A26639-F6B6-7E62-C5FC-91E5666A222B}"/>
              </a:ext>
            </a:extLst>
          </p:cNvPr>
          <p:cNvGrpSpPr/>
          <p:nvPr/>
        </p:nvGrpSpPr>
        <p:grpSpPr>
          <a:xfrm rot="2287281">
            <a:off x="7054596" y="4381593"/>
            <a:ext cx="1042138" cy="1369808"/>
            <a:chOff x="2743200" y="2895600"/>
            <a:chExt cx="1246315" cy="1638182"/>
          </a:xfrm>
        </p:grpSpPr>
        <p:grpSp>
          <p:nvGrpSpPr>
            <p:cNvPr id="311" name="Group 310">
              <a:extLst>
                <a:ext uri="{FF2B5EF4-FFF2-40B4-BE49-F238E27FC236}">
                  <a16:creationId xmlns:a16="http://schemas.microsoft.com/office/drawing/2014/main" id="{671D0F04-D356-02CB-9E73-634D65A5535F}"/>
                </a:ext>
              </a:extLst>
            </p:cNvPr>
            <p:cNvGrpSpPr/>
            <p:nvPr/>
          </p:nvGrpSpPr>
          <p:grpSpPr>
            <a:xfrm>
              <a:off x="2743200" y="2895600"/>
              <a:ext cx="1246315" cy="1638182"/>
              <a:chOff x="1600200" y="4114800"/>
              <a:chExt cx="1246315" cy="1638182"/>
            </a:xfrm>
          </p:grpSpPr>
          <p:grpSp>
            <p:nvGrpSpPr>
              <p:cNvPr id="313" name="Group 16">
                <a:extLst>
                  <a:ext uri="{FF2B5EF4-FFF2-40B4-BE49-F238E27FC236}">
                    <a16:creationId xmlns:a16="http://schemas.microsoft.com/office/drawing/2014/main" id="{354F5C40-C652-E83D-F9B0-92AC2CC7EFD2}"/>
                  </a:ext>
                </a:extLst>
              </p:cNvPr>
              <p:cNvGrpSpPr/>
              <p:nvPr/>
            </p:nvGrpSpPr>
            <p:grpSpPr>
              <a:xfrm>
                <a:off x="1600200" y="4114800"/>
                <a:ext cx="1246315" cy="1638182"/>
                <a:chOff x="914400" y="1143000"/>
                <a:chExt cx="4572000" cy="6553200"/>
              </a:xfrm>
            </p:grpSpPr>
            <p:grpSp>
              <p:nvGrpSpPr>
                <p:cNvPr id="315" name="Group 1">
                  <a:extLst>
                    <a:ext uri="{FF2B5EF4-FFF2-40B4-BE49-F238E27FC236}">
                      <a16:creationId xmlns:a16="http://schemas.microsoft.com/office/drawing/2014/main" id="{9036B0A4-7C80-ABB7-E394-EF09B27AD66C}"/>
                    </a:ext>
                  </a:extLst>
                </p:cNvPr>
                <p:cNvGrpSpPr/>
                <p:nvPr/>
              </p:nvGrpSpPr>
              <p:grpSpPr>
                <a:xfrm>
                  <a:off x="914400" y="1143000"/>
                  <a:ext cx="4572000" cy="6553200"/>
                  <a:chOff x="838200" y="1371600"/>
                  <a:chExt cx="1524000" cy="1752600"/>
                </a:xfrm>
              </p:grpSpPr>
              <p:sp>
                <p:nvSpPr>
                  <p:cNvPr id="320" name="Rounded Rectangle 2">
                    <a:extLst>
                      <a:ext uri="{FF2B5EF4-FFF2-40B4-BE49-F238E27FC236}">
                        <a16:creationId xmlns:a16="http://schemas.microsoft.com/office/drawing/2014/main" id="{18EB06E3-DA26-F269-5A91-272DB494001A}"/>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
                    <a:extLst>
                      <a:ext uri="{FF2B5EF4-FFF2-40B4-BE49-F238E27FC236}">
                        <a16:creationId xmlns:a16="http://schemas.microsoft.com/office/drawing/2014/main" id="{AAFC5CB4-0B77-A914-A169-B0A2EB4E517C}"/>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4">
                    <a:extLst>
                      <a:ext uri="{FF2B5EF4-FFF2-40B4-BE49-F238E27FC236}">
                        <a16:creationId xmlns:a16="http://schemas.microsoft.com/office/drawing/2014/main" id="{A330BA04-C121-0815-1AED-8322A4BC7ECB}"/>
                      </a:ext>
                    </a:extLst>
                  </p:cNvPr>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Donut 5">
                    <a:extLst>
                      <a:ext uri="{FF2B5EF4-FFF2-40B4-BE49-F238E27FC236}">
                        <a16:creationId xmlns:a16="http://schemas.microsoft.com/office/drawing/2014/main" id="{EB79835B-BB1F-C3DE-4C99-234532A8BE4A}"/>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4" name="Donut 6">
                    <a:extLst>
                      <a:ext uri="{FF2B5EF4-FFF2-40B4-BE49-F238E27FC236}">
                        <a16:creationId xmlns:a16="http://schemas.microsoft.com/office/drawing/2014/main" id="{CEB16B0F-C8AD-02FE-3196-A8A0D80BE875}"/>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5" name="Donut 7">
                    <a:extLst>
                      <a:ext uri="{FF2B5EF4-FFF2-40B4-BE49-F238E27FC236}">
                        <a16:creationId xmlns:a16="http://schemas.microsoft.com/office/drawing/2014/main" id="{5AE7AA67-39E8-E54E-E17C-0D55B829C01A}"/>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6" name="Frame 12">
                  <a:extLst>
                    <a:ext uri="{FF2B5EF4-FFF2-40B4-BE49-F238E27FC236}">
                      <a16:creationId xmlns:a16="http://schemas.microsoft.com/office/drawing/2014/main" id="{9182D321-286B-39CE-B5AB-04A04B0BDDC9}"/>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Frame 316">
                  <a:extLst>
                    <a:ext uri="{FF2B5EF4-FFF2-40B4-BE49-F238E27FC236}">
                      <a16:creationId xmlns:a16="http://schemas.microsoft.com/office/drawing/2014/main" id="{6BD36C21-5800-A41C-EF17-F04B22D07B1D}"/>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Frame 317">
                  <a:extLst>
                    <a:ext uri="{FF2B5EF4-FFF2-40B4-BE49-F238E27FC236}">
                      <a16:creationId xmlns:a16="http://schemas.microsoft.com/office/drawing/2014/main" id="{4BC4D792-B640-E014-30CA-E388AFEF1CC8}"/>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Rectangle 318">
                  <a:extLst>
                    <a:ext uri="{FF2B5EF4-FFF2-40B4-BE49-F238E27FC236}">
                      <a16:creationId xmlns:a16="http://schemas.microsoft.com/office/drawing/2014/main" id="{D3655D8A-8E0B-57F7-D1A3-12F4050AB8A4}"/>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4" name="TextBox 313">
                <a:extLst>
                  <a:ext uri="{FF2B5EF4-FFF2-40B4-BE49-F238E27FC236}">
                    <a16:creationId xmlns:a16="http://schemas.microsoft.com/office/drawing/2014/main" id="{51A8A019-BEFC-84D8-A15E-66E4E1796043}"/>
                  </a:ext>
                </a:extLst>
              </p:cNvPr>
              <p:cNvSpPr txBox="1"/>
              <p:nvPr/>
            </p:nvSpPr>
            <p:spPr>
              <a:xfrm>
                <a:off x="1988662" y="4309435"/>
                <a:ext cx="695994" cy="523220"/>
              </a:xfrm>
              <a:prstGeom prst="rect">
                <a:avLst/>
              </a:prstGeom>
              <a:noFill/>
            </p:spPr>
            <p:txBody>
              <a:bodyPr wrap="square" rtlCol="0">
                <a:spAutoFit/>
              </a:bodyPr>
              <a:lstStyle/>
              <a:p>
                <a:pPr algn="ctr"/>
                <a:endParaRPr lang="en-US" sz="2800" dirty="0">
                  <a:latin typeface="Comic Sans MS" pitchFamily="66" charset="0"/>
                </a:endParaRPr>
              </a:p>
            </p:txBody>
          </p:sp>
        </p:grpSp>
        <p:sp>
          <p:nvSpPr>
            <p:cNvPr id="312" name="TextBox 311">
              <a:extLst>
                <a:ext uri="{FF2B5EF4-FFF2-40B4-BE49-F238E27FC236}">
                  <a16:creationId xmlns:a16="http://schemas.microsoft.com/office/drawing/2014/main" id="{8065375D-CBEA-4AC5-3355-C1A21D426A25}"/>
                </a:ext>
              </a:extLst>
            </p:cNvPr>
            <p:cNvSpPr txBox="1"/>
            <p:nvPr/>
          </p:nvSpPr>
          <p:spPr>
            <a:xfrm>
              <a:off x="3124200" y="3153845"/>
              <a:ext cx="762000" cy="1141036"/>
            </a:xfrm>
            <a:prstGeom prst="rect">
              <a:avLst/>
            </a:prstGeom>
            <a:noFill/>
          </p:spPr>
          <p:txBody>
            <a:bodyPr wrap="square" rtlCol="0">
              <a:spAutoFit/>
            </a:bodyPr>
            <a:lstStyle/>
            <a:p>
              <a:pPr algn="ctr"/>
              <a:r>
                <a:rPr lang="en-US" sz="1400" dirty="0"/>
                <a:t>The Word of God</a:t>
              </a:r>
            </a:p>
          </p:txBody>
        </p:sp>
      </p:grpSp>
      <p:grpSp>
        <p:nvGrpSpPr>
          <p:cNvPr id="159" name="Group 158"/>
          <p:cNvGrpSpPr/>
          <p:nvPr/>
        </p:nvGrpSpPr>
        <p:grpSpPr>
          <a:xfrm rot="19675625">
            <a:off x="5989463" y="4252922"/>
            <a:ext cx="2220480" cy="995362"/>
            <a:chOff x="1135667" y="1524000"/>
            <a:chExt cx="2692347" cy="1066800"/>
          </a:xfrm>
        </p:grpSpPr>
        <p:sp>
          <p:nvSpPr>
            <p:cNvPr id="160" name="Rounded Rectangle 159"/>
            <p:cNvSpPr/>
            <p:nvPr/>
          </p:nvSpPr>
          <p:spPr>
            <a:xfrm>
              <a:off x="1219200" y="1524000"/>
              <a:ext cx="2590800" cy="10668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135667" y="1567066"/>
              <a:ext cx="2692347" cy="989598"/>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gency FB" pitchFamily="34" charset="0"/>
                </a:rPr>
                <a:t>Rejected</a:t>
              </a:r>
            </a:p>
          </p:txBody>
        </p:sp>
      </p:grpSp>
    </p:spTree>
    <p:extLst>
      <p:ext uri="{BB962C8B-B14F-4D97-AF65-F5344CB8AC3E}">
        <p14:creationId xmlns:p14="http://schemas.microsoft.com/office/powerpoint/2010/main" val="23003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077200" cy="6309420"/>
          </a:xfrm>
          <a:prstGeom prst="rect">
            <a:avLst/>
          </a:prstGeom>
          <a:ln>
            <a:solidFill>
              <a:schemeClr val="tx1"/>
            </a:solidFill>
          </a:ln>
        </p:spPr>
        <p:txBody>
          <a:bodyPr wrap="square">
            <a:spAutoFit/>
          </a:bodyPr>
          <a:lstStyle/>
          <a:p>
            <a:r>
              <a:rPr lang="en-US" b="1" dirty="0"/>
              <a:t>10 ways to support a bishop: (this could also be 10 ways to support the prophets)</a:t>
            </a:r>
          </a:p>
          <a:p>
            <a:endParaRPr lang="en-US" b="1" dirty="0"/>
          </a:p>
          <a:p>
            <a:r>
              <a:rPr lang="en-US" sz="1600" dirty="0"/>
              <a:t>1. Pray for him specifically, just as you would the prophet. A prayer uttered on behalf of someone, by name, can yield great results.</a:t>
            </a:r>
          </a:p>
          <a:p>
            <a:r>
              <a:rPr lang="en-US" sz="1600" dirty="0"/>
              <a:t>2. Magnify your calling. When members anxiously go about serving as they are assigned, the Lord blesses not only them but the entire ward with an outpouring of inspiration and unity.</a:t>
            </a:r>
          </a:p>
          <a:p>
            <a:r>
              <a:rPr lang="en-US" sz="1600" dirty="0"/>
              <a:t>3. The most difficult calling in the ward belongs to the bishop’s wife. Often times, my wife feels like the loneliest person in my ward. I am happy when my ward recognizes my wife’s (and my children’s) sacrifices.</a:t>
            </a:r>
          </a:p>
          <a:p>
            <a:r>
              <a:rPr lang="en-US" sz="1600" dirty="0"/>
              <a:t>4. Earnestly prepare when asked to speak in Sacrament meeting. Teach with the Spirit.</a:t>
            </a:r>
          </a:p>
          <a:p>
            <a:r>
              <a:rPr lang="en-US" sz="1600" dirty="0"/>
              <a:t>5. Never ask to be released. If circumstances change that are making it difficult for you to serve, inform your bishop and then allow him to seek inspiration. Don’t short-change yourself of heaven’s blessings because life gets a little hectic. 6. Make temple attendance a priority. When you go to the temple often, you are able to be a more effective instrument in the Lord’s hands, and you have a greater resistance to temptation and sin. Every bishop wants his ward to be unified, charitable, obedient, and willing to sacrifice. The temple helps in all those areas.</a:t>
            </a:r>
          </a:p>
          <a:p>
            <a:r>
              <a:rPr lang="en-US" sz="1600" dirty="0"/>
              <a:t>7. Don’t murmur or be contentious.</a:t>
            </a:r>
          </a:p>
          <a:p>
            <a:r>
              <a:rPr lang="en-US" sz="1600" dirty="0"/>
              <a:t>8. Be reverent, especially during the Sacrament.</a:t>
            </a:r>
          </a:p>
          <a:p>
            <a:r>
              <a:rPr lang="en-US" sz="1600" dirty="0"/>
              <a:t>9. Don’t just do your duty as a home or visiting teacher. Rather, truly minister to those you are called to serve. This is the first line of defense for a family, and an engaged home and visiting teacher can literally change a family’s life.</a:t>
            </a:r>
          </a:p>
          <a:p>
            <a:r>
              <a:rPr lang="en-US" sz="1600" dirty="0"/>
              <a:t>10. Follow his counsel—even when you see things a little differently. There is power and protection in following your leaders. This isn’t blind obedience; it is obedience founded on faith and trust. Those two things are very different.</a:t>
            </a:r>
          </a:p>
          <a:p>
            <a:endParaRPr lang="en-US" sz="1600" dirty="0"/>
          </a:p>
        </p:txBody>
      </p:sp>
      <p:sp>
        <p:nvSpPr>
          <p:cNvPr id="3" name="Rectangle 2">
            <a:extLst>
              <a:ext uri="{FF2B5EF4-FFF2-40B4-BE49-F238E27FC236}">
                <a16:creationId xmlns:a16="http://schemas.microsoft.com/office/drawing/2014/main" id="{75855778-2E00-4E84-A114-A64CB0EA5123}"/>
              </a:ext>
            </a:extLst>
          </p:cNvPr>
          <p:cNvSpPr/>
          <p:nvPr/>
        </p:nvSpPr>
        <p:spPr>
          <a:xfrm>
            <a:off x="8084743" y="9053"/>
            <a:ext cx="4107257" cy="3231654"/>
          </a:xfrm>
          <a:prstGeom prst="rect">
            <a:avLst/>
          </a:prstGeom>
          <a:ln>
            <a:solidFill>
              <a:schemeClr val="tx1"/>
            </a:solidFill>
          </a:ln>
        </p:spPr>
        <p:txBody>
          <a:bodyPr wrap="square">
            <a:spAutoFit/>
          </a:bodyPr>
          <a:lstStyle/>
          <a:p>
            <a:pPr fontAlgn="base"/>
            <a:r>
              <a:rPr lang="en-US" sz="1200" b="1" i="0" dirty="0">
                <a:effectLst/>
                <a:latin typeface="Narkisim" panose="020E0502050101010101" pitchFamily="34" charset="-79"/>
              </a:rPr>
              <a:t>Helaman 8:14-15 Brazen Serpent:</a:t>
            </a:r>
          </a:p>
          <a:p>
            <a:pPr fontAlgn="base"/>
            <a:r>
              <a:rPr lang="en-US" sz="1200" b="0" i="0" dirty="0">
                <a:effectLst/>
                <a:latin typeface="Narkisim" panose="020E0502050101010101" pitchFamily="34" charset="-79"/>
              </a:rPr>
              <a:t>When Nephi spoke of </a:t>
            </a:r>
            <a:r>
              <a:rPr lang="en-US" sz="1200" dirty="0">
                <a:latin typeface="Narkisim" panose="020E0502050101010101" pitchFamily="34" charset="-79"/>
              </a:rPr>
              <a:t>Moses</a:t>
            </a:r>
            <a:r>
              <a:rPr lang="en-US" sz="1200" b="0" i="0" dirty="0">
                <a:effectLst/>
                <a:latin typeface="Narkisim" panose="020E0502050101010101" pitchFamily="34" charset="-79"/>
              </a:rPr>
              <a:t> lifting up a “brazen serpent,” he referred to a time when the children of Israel were plagued by “fiery serpents” (see </a:t>
            </a:r>
            <a:r>
              <a:rPr lang="en-US" sz="1200" dirty="0">
                <a:latin typeface="Narkisim" panose="020E0502050101010101" pitchFamily="34" charset="-79"/>
              </a:rPr>
              <a:t>Numbers 21:6–9</a:t>
            </a:r>
            <a:r>
              <a:rPr lang="en-US" sz="1200" b="0" i="0" dirty="0">
                <a:effectLst/>
                <a:latin typeface="Narkisim" panose="020E0502050101010101" pitchFamily="34" charset="-79"/>
              </a:rPr>
              <a:t>; note that the word </a:t>
            </a:r>
            <a:r>
              <a:rPr lang="en-US" sz="1200" b="0" i="1" dirty="0">
                <a:effectLst/>
                <a:latin typeface="Narkisim" panose="020E0502050101010101" pitchFamily="34" charset="-79"/>
              </a:rPr>
              <a:t>brazen </a:t>
            </a:r>
            <a:r>
              <a:rPr lang="en-US" sz="1200" b="0" i="0" dirty="0">
                <a:effectLst/>
                <a:latin typeface="Narkisim" panose="020E0502050101010101" pitchFamily="34" charset="-79"/>
              </a:rPr>
              <a:t>means brass). The prelude to the Israelites’ trouble was that they had spoken evil of God and His prophet (see </a:t>
            </a:r>
            <a:r>
              <a:rPr lang="en-US" sz="1200" dirty="0">
                <a:latin typeface="Narkisim" panose="020E0502050101010101" pitchFamily="34" charset="-79"/>
              </a:rPr>
              <a:t>Numbers 21:5</a:t>
            </a:r>
            <a:r>
              <a:rPr lang="en-US" sz="1200" b="0" i="0" dirty="0">
                <a:effectLst/>
                <a:latin typeface="Narkisim" panose="020E0502050101010101" pitchFamily="34" charset="-79"/>
              </a:rPr>
              <a:t>). Those who looked at the brazen serpent were healed, and those who chose not to look at it perished (see </a:t>
            </a:r>
            <a:r>
              <a:rPr lang="en-US" sz="1200" dirty="0">
                <a:latin typeface="Narkisim" panose="020E0502050101010101" pitchFamily="34" charset="-79"/>
              </a:rPr>
              <a:t>Numbers 21:9</a:t>
            </a:r>
            <a:r>
              <a:rPr lang="en-US" sz="1200" b="0" i="0" dirty="0">
                <a:effectLst/>
                <a:latin typeface="Narkisim" panose="020E0502050101010101" pitchFamily="34" charset="-79"/>
              </a:rPr>
              <a:t>; </a:t>
            </a:r>
            <a:r>
              <a:rPr lang="en-US" sz="1200" dirty="0">
                <a:latin typeface="Narkisim" panose="020E0502050101010101" pitchFamily="34" charset="-79"/>
              </a:rPr>
              <a:t>1 Nephi 17:41</a:t>
            </a:r>
            <a:r>
              <a:rPr lang="en-US" sz="1200" b="0" i="0" dirty="0">
                <a:effectLst/>
                <a:latin typeface="Narkisim" panose="020E0502050101010101" pitchFamily="34" charset="-79"/>
              </a:rPr>
              <a:t>).</a:t>
            </a:r>
          </a:p>
          <a:p>
            <a:pPr fontAlgn="base"/>
            <a:r>
              <a:rPr lang="en-US" sz="1200" b="0" i="0" dirty="0">
                <a:effectLst/>
                <a:latin typeface="Narkisim" panose="020E0502050101010101" pitchFamily="34" charset="-79"/>
              </a:rPr>
              <a:t>Like those Israelites, many of the people in Nephi’s day spoke against God and His prophet. When Nephi referred to the account of the brazen serpent, he emphasized that his people should “look upon the Son of God with faith” and live (</a:t>
            </a:r>
            <a:r>
              <a:rPr lang="en-US" sz="1200" dirty="0">
                <a:latin typeface="Narkisim" panose="020E0502050101010101" pitchFamily="34" charset="-79"/>
              </a:rPr>
              <a:t>Helaman 8:15</a:t>
            </a:r>
            <a:r>
              <a:rPr lang="en-US" sz="1200" b="0" i="0" dirty="0">
                <a:effectLst/>
                <a:latin typeface="Narkisim" panose="020E0502050101010101" pitchFamily="34" charset="-79"/>
              </a:rPr>
              <a:t>; see also </a:t>
            </a:r>
            <a:r>
              <a:rPr lang="en-US" sz="1200" dirty="0">
                <a:latin typeface="Narkisim" panose="020E0502050101010101" pitchFamily="34" charset="-79"/>
              </a:rPr>
              <a:t>John 3:14–15</a:t>
            </a:r>
            <a:r>
              <a:rPr lang="en-US" sz="1200" b="0" i="0" dirty="0">
                <a:effectLst/>
                <a:latin typeface="Narkisim" panose="020E0502050101010101" pitchFamily="34" charset="-79"/>
              </a:rPr>
              <a:t>, in which </a:t>
            </a:r>
            <a:r>
              <a:rPr lang="en-US" sz="1200" dirty="0">
                <a:latin typeface="Narkisim" panose="020E0502050101010101" pitchFamily="34" charset="-79"/>
              </a:rPr>
              <a:t>Jesus Christ</a:t>
            </a:r>
            <a:r>
              <a:rPr lang="en-US" sz="1200" b="0" i="0" dirty="0">
                <a:effectLst/>
                <a:latin typeface="Narkisim" panose="020E0502050101010101" pitchFamily="34" charset="-79"/>
              </a:rPr>
              <a:t> Himself referred to the brazen serpent as a symbol of His coming Crucifixion). Nephi then reminded the people that all the prophets had testified of Christ (see </a:t>
            </a:r>
            <a:r>
              <a:rPr lang="en-US" sz="1200" dirty="0">
                <a:latin typeface="Narkisim" panose="020E0502050101010101" pitchFamily="34" charset="-79"/>
              </a:rPr>
              <a:t>Helaman 8:16–23</a:t>
            </a:r>
            <a:r>
              <a:rPr lang="en-US" sz="1200" b="0" i="0" dirty="0">
                <a:effectLst/>
                <a:latin typeface="Narkisim" panose="020E0502050101010101" pitchFamily="34" charset="-79"/>
              </a:rPr>
              <a:t>).</a:t>
            </a:r>
          </a:p>
        </p:txBody>
      </p:sp>
    </p:spTree>
    <p:extLst>
      <p:ext uri="{BB962C8B-B14F-4D97-AF65-F5344CB8AC3E}">
        <p14:creationId xmlns:p14="http://schemas.microsoft.com/office/powerpoint/2010/main" val="856678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1194B-EC0C-0404-9265-590E28D1FD1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4" name="TextBox 3">
            <a:extLst>
              <a:ext uri="{FF2B5EF4-FFF2-40B4-BE49-F238E27FC236}">
                <a16:creationId xmlns:a16="http://schemas.microsoft.com/office/drawing/2014/main" id="{B12DEAB1-5148-A083-DA4A-48C95AB59539}"/>
              </a:ext>
            </a:extLst>
          </p:cNvPr>
          <p:cNvSpPr txBox="1"/>
          <p:nvPr/>
        </p:nvSpPr>
        <p:spPr>
          <a:xfrm>
            <a:off x="1524000" y="513907"/>
            <a:ext cx="9144000" cy="1323439"/>
          </a:xfrm>
          <a:prstGeom prst="rect">
            <a:avLst/>
          </a:prstGeom>
          <a:noFill/>
        </p:spPr>
        <p:txBody>
          <a:bodyPr wrap="square" rtlCol="0">
            <a:spAutoFit/>
          </a:bodyPr>
          <a:lstStyle/>
          <a:p>
            <a:pPr algn="ctr"/>
            <a:r>
              <a:rPr lang="en-US" sz="4000" dirty="0">
                <a:latin typeface="Narkisim" panose="020E0502050101010101" pitchFamily="34" charset="-79"/>
                <a:cs typeface="Narkisim" panose="020E0502050101010101" pitchFamily="34" charset="-79"/>
              </a:rPr>
              <a:t>Keys to Sealing Powers</a:t>
            </a:r>
          </a:p>
          <a:p>
            <a:pPr algn="ctr"/>
            <a:r>
              <a:rPr lang="en-US" sz="4000" dirty="0">
                <a:latin typeface="Narkisim" panose="020E0502050101010101" pitchFamily="34" charset="-79"/>
                <a:cs typeface="Narkisim" panose="020E0502050101010101" pitchFamily="34" charset="-79"/>
              </a:rPr>
              <a:t>Helaman 10</a:t>
            </a:r>
          </a:p>
        </p:txBody>
      </p:sp>
      <p:grpSp>
        <p:nvGrpSpPr>
          <p:cNvPr id="5" name="Group 4">
            <a:extLst>
              <a:ext uri="{FF2B5EF4-FFF2-40B4-BE49-F238E27FC236}">
                <a16:creationId xmlns:a16="http://schemas.microsoft.com/office/drawing/2014/main" id="{EFD21600-1FCE-15D0-1078-ECB7911EC390}"/>
              </a:ext>
            </a:extLst>
          </p:cNvPr>
          <p:cNvGrpSpPr/>
          <p:nvPr/>
        </p:nvGrpSpPr>
        <p:grpSpPr>
          <a:xfrm>
            <a:off x="1922539" y="1947073"/>
            <a:ext cx="2098169" cy="4232532"/>
            <a:chOff x="5346291" y="1818557"/>
            <a:chExt cx="2562385" cy="4820378"/>
          </a:xfrm>
        </p:grpSpPr>
        <p:sp>
          <p:nvSpPr>
            <p:cNvPr id="6" name="Oval 5">
              <a:extLst>
                <a:ext uri="{FF2B5EF4-FFF2-40B4-BE49-F238E27FC236}">
                  <a16:creationId xmlns:a16="http://schemas.microsoft.com/office/drawing/2014/main" id="{EDDFBC12-1630-C181-0C71-DCB12C481A62}"/>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EC8894A-BA3C-32D5-8CF7-E230152F2359}"/>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D0E8C69D-3639-77D8-5FE0-5FD197E419F6}"/>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845EC027-1AB2-0D80-F57C-B0A8655A144E}"/>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6881CE-5024-661A-B864-69A5FF7CAB3F}"/>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42DC207-5929-2219-E364-1C204FD52187}"/>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2E6682E-1DEB-A3CF-180E-7B012421B1F4}"/>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9551072-DFB3-727C-4563-0884F5D94915}"/>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Wave 13">
              <a:extLst>
                <a:ext uri="{FF2B5EF4-FFF2-40B4-BE49-F238E27FC236}">
                  <a16:creationId xmlns:a16="http://schemas.microsoft.com/office/drawing/2014/main" id="{1165393D-4E8D-128E-65E7-5F5ECC4B7D7C}"/>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A642C455-793D-5F65-0AFB-85069195F4BC}"/>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713F16-A071-130C-689A-0B748B8DF9B3}"/>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D5E5C7EB-50F5-6116-C392-641308434044}"/>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41674288-318D-8054-9AE1-52015FECF0D0}"/>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90BE571-92E8-9987-1AB4-7B10B4400BC0}"/>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48C0D65-5F30-F2FB-92BA-E9440D630764}"/>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64">
              <a:extLst>
                <a:ext uri="{FF2B5EF4-FFF2-40B4-BE49-F238E27FC236}">
                  <a16:creationId xmlns:a16="http://schemas.microsoft.com/office/drawing/2014/main" id="{2EC58987-2308-D4C2-A249-90AED94B34BC}"/>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357">
              <a:extLst>
                <a:ext uri="{FF2B5EF4-FFF2-40B4-BE49-F238E27FC236}">
                  <a16:creationId xmlns:a16="http://schemas.microsoft.com/office/drawing/2014/main" id="{D739BAE1-23B1-587D-64A8-1A68A7E49BFB}"/>
                </a:ext>
              </a:extLst>
            </p:cNvPr>
            <p:cNvGrpSpPr/>
            <p:nvPr/>
          </p:nvGrpSpPr>
          <p:grpSpPr>
            <a:xfrm rot="788617">
              <a:off x="5580790" y="5878101"/>
              <a:ext cx="565563" cy="329168"/>
              <a:chOff x="533400" y="4953000"/>
              <a:chExt cx="1828800" cy="685800"/>
            </a:xfrm>
          </p:grpSpPr>
          <p:sp>
            <p:nvSpPr>
              <p:cNvPr id="39" name="Plaque 38">
                <a:extLst>
                  <a:ext uri="{FF2B5EF4-FFF2-40B4-BE49-F238E27FC236}">
                    <a16:creationId xmlns:a16="http://schemas.microsoft.com/office/drawing/2014/main" id="{AF22C5D8-DF75-243D-793B-C4B6B0DC3790}"/>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39">
                <a:extLst>
                  <a:ext uri="{FF2B5EF4-FFF2-40B4-BE49-F238E27FC236}">
                    <a16:creationId xmlns:a16="http://schemas.microsoft.com/office/drawing/2014/main" id="{A14C5751-7F61-D3F3-00FA-9B2081694DE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que 40">
                <a:extLst>
                  <a:ext uri="{FF2B5EF4-FFF2-40B4-BE49-F238E27FC236}">
                    <a16:creationId xmlns:a16="http://schemas.microsoft.com/office/drawing/2014/main" id="{15F0B355-13D1-24D0-CEC2-3E2134576CB5}"/>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58">
              <a:extLst>
                <a:ext uri="{FF2B5EF4-FFF2-40B4-BE49-F238E27FC236}">
                  <a16:creationId xmlns:a16="http://schemas.microsoft.com/office/drawing/2014/main" id="{C1C3ED41-33A8-F1D0-31A6-9FFB246AC8D8}"/>
                </a:ext>
              </a:extLst>
            </p:cNvPr>
            <p:cNvGrpSpPr/>
            <p:nvPr/>
          </p:nvGrpSpPr>
          <p:grpSpPr>
            <a:xfrm rot="21218663">
              <a:off x="7171217" y="5948339"/>
              <a:ext cx="580503" cy="331830"/>
              <a:chOff x="533400" y="4953000"/>
              <a:chExt cx="1828800" cy="685800"/>
            </a:xfrm>
          </p:grpSpPr>
          <p:sp>
            <p:nvSpPr>
              <p:cNvPr id="36" name="Plaque 35">
                <a:extLst>
                  <a:ext uri="{FF2B5EF4-FFF2-40B4-BE49-F238E27FC236}">
                    <a16:creationId xmlns:a16="http://schemas.microsoft.com/office/drawing/2014/main" id="{4889662B-2BE5-77B3-79E7-FAC2882B2FF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36">
                <a:extLst>
                  <a:ext uri="{FF2B5EF4-FFF2-40B4-BE49-F238E27FC236}">
                    <a16:creationId xmlns:a16="http://schemas.microsoft.com/office/drawing/2014/main" id="{49FF71A1-9539-2C56-B9DA-D5EB69A11EA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a:extLst>
                  <a:ext uri="{FF2B5EF4-FFF2-40B4-BE49-F238E27FC236}">
                    <a16:creationId xmlns:a16="http://schemas.microsoft.com/office/drawing/2014/main" id="{5D3A5AD5-1AA8-E577-3BF3-E9657BB1D7E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58">
              <a:extLst>
                <a:ext uri="{FF2B5EF4-FFF2-40B4-BE49-F238E27FC236}">
                  <a16:creationId xmlns:a16="http://schemas.microsoft.com/office/drawing/2014/main" id="{9732275C-1DDC-40BE-8A86-40C6207DA5A5}"/>
                </a:ext>
              </a:extLst>
            </p:cNvPr>
            <p:cNvGrpSpPr/>
            <p:nvPr/>
          </p:nvGrpSpPr>
          <p:grpSpPr>
            <a:xfrm>
              <a:off x="5786707" y="2033665"/>
              <a:ext cx="537440" cy="331830"/>
              <a:chOff x="533400" y="4953000"/>
              <a:chExt cx="1828800" cy="685800"/>
            </a:xfrm>
          </p:grpSpPr>
          <p:sp>
            <p:nvSpPr>
              <p:cNvPr id="33" name="Plaque 32">
                <a:extLst>
                  <a:ext uri="{FF2B5EF4-FFF2-40B4-BE49-F238E27FC236}">
                    <a16:creationId xmlns:a16="http://schemas.microsoft.com/office/drawing/2014/main" id="{F6757AED-42B2-A71F-CD6C-6D7D414A0C8B}"/>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33">
                <a:extLst>
                  <a:ext uri="{FF2B5EF4-FFF2-40B4-BE49-F238E27FC236}">
                    <a16:creationId xmlns:a16="http://schemas.microsoft.com/office/drawing/2014/main" id="{944B97E6-F074-F49A-0503-553394B2FACD}"/>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a:extLst>
                  <a:ext uri="{FF2B5EF4-FFF2-40B4-BE49-F238E27FC236}">
                    <a16:creationId xmlns:a16="http://schemas.microsoft.com/office/drawing/2014/main" id="{505A132B-C0C0-7FE0-8935-2201A9209D9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58">
              <a:extLst>
                <a:ext uri="{FF2B5EF4-FFF2-40B4-BE49-F238E27FC236}">
                  <a16:creationId xmlns:a16="http://schemas.microsoft.com/office/drawing/2014/main" id="{7946B839-C30D-FAB8-03C9-9F11A5C2B328}"/>
                </a:ext>
              </a:extLst>
            </p:cNvPr>
            <p:cNvGrpSpPr/>
            <p:nvPr/>
          </p:nvGrpSpPr>
          <p:grpSpPr>
            <a:xfrm>
              <a:off x="6372556" y="2018890"/>
              <a:ext cx="537440" cy="331830"/>
              <a:chOff x="533400" y="4953000"/>
              <a:chExt cx="1828800" cy="685800"/>
            </a:xfrm>
          </p:grpSpPr>
          <p:sp>
            <p:nvSpPr>
              <p:cNvPr id="30" name="Plaque 29">
                <a:extLst>
                  <a:ext uri="{FF2B5EF4-FFF2-40B4-BE49-F238E27FC236}">
                    <a16:creationId xmlns:a16="http://schemas.microsoft.com/office/drawing/2014/main" id="{3EB68F9E-E1B0-3046-A953-0975E402E63E}"/>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30">
                <a:extLst>
                  <a:ext uri="{FF2B5EF4-FFF2-40B4-BE49-F238E27FC236}">
                    <a16:creationId xmlns:a16="http://schemas.microsoft.com/office/drawing/2014/main" id="{F5E49993-2ECC-8EDE-EF3C-C4BDC89BFA27}"/>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31">
                <a:extLst>
                  <a:ext uri="{FF2B5EF4-FFF2-40B4-BE49-F238E27FC236}">
                    <a16:creationId xmlns:a16="http://schemas.microsoft.com/office/drawing/2014/main" id="{4A88D172-7D6D-C187-693E-EE59D532C029}"/>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58">
              <a:extLst>
                <a:ext uri="{FF2B5EF4-FFF2-40B4-BE49-F238E27FC236}">
                  <a16:creationId xmlns:a16="http://schemas.microsoft.com/office/drawing/2014/main" id="{DFCEDEDB-9610-DBE3-C977-75E8D1FCB0E2}"/>
                </a:ext>
              </a:extLst>
            </p:cNvPr>
            <p:cNvGrpSpPr/>
            <p:nvPr/>
          </p:nvGrpSpPr>
          <p:grpSpPr>
            <a:xfrm>
              <a:off x="6961976" y="2041051"/>
              <a:ext cx="537440" cy="331830"/>
              <a:chOff x="533400" y="4953000"/>
              <a:chExt cx="1828800" cy="685800"/>
            </a:xfrm>
          </p:grpSpPr>
          <p:sp>
            <p:nvSpPr>
              <p:cNvPr id="27" name="Plaque 26">
                <a:extLst>
                  <a:ext uri="{FF2B5EF4-FFF2-40B4-BE49-F238E27FC236}">
                    <a16:creationId xmlns:a16="http://schemas.microsoft.com/office/drawing/2014/main" id="{71C2A3C7-3293-69EC-3983-B775A43CB87A}"/>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27">
                <a:extLst>
                  <a:ext uri="{FF2B5EF4-FFF2-40B4-BE49-F238E27FC236}">
                    <a16:creationId xmlns:a16="http://schemas.microsoft.com/office/drawing/2014/main" id="{95206F18-A504-843F-A61A-BB065D92447B}"/>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28">
                <a:extLst>
                  <a:ext uri="{FF2B5EF4-FFF2-40B4-BE49-F238E27FC236}">
                    <a16:creationId xmlns:a16="http://schemas.microsoft.com/office/drawing/2014/main" id="{ED7DB528-B9E0-ABF6-C8AB-5FFAE0F5E597}"/>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9DAFC783-D8DD-1CD0-9AB3-CE9E391343C4}"/>
              </a:ext>
            </a:extLst>
          </p:cNvPr>
          <p:cNvGrpSpPr/>
          <p:nvPr/>
        </p:nvGrpSpPr>
        <p:grpSpPr>
          <a:xfrm>
            <a:off x="7933746" y="2475641"/>
            <a:ext cx="2133442" cy="3364916"/>
            <a:chOff x="4903640" y="1600006"/>
            <a:chExt cx="2619593" cy="3886393"/>
          </a:xfrm>
        </p:grpSpPr>
        <p:sp>
          <p:nvSpPr>
            <p:cNvPr id="43" name="Block Arc 42">
              <a:extLst>
                <a:ext uri="{FF2B5EF4-FFF2-40B4-BE49-F238E27FC236}">
                  <a16:creationId xmlns:a16="http://schemas.microsoft.com/office/drawing/2014/main" id="{11AE2993-C985-5C99-6AAD-E82A8A9BEA7A}"/>
                </a:ext>
              </a:extLst>
            </p:cNvPr>
            <p:cNvSpPr/>
            <p:nvPr/>
          </p:nvSpPr>
          <p:spPr>
            <a:xfrm rot="14504818">
              <a:off x="5909643" y="1418872"/>
              <a:ext cx="628332" cy="990600"/>
            </a:xfrm>
            <a:prstGeom prst="blockArc">
              <a:avLst>
                <a:gd name="adj1" fmla="val 10800000"/>
                <a:gd name="adj2" fmla="val 21346262"/>
                <a:gd name="adj3" fmla="val 149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4" name="Group 15">
              <a:extLst>
                <a:ext uri="{FF2B5EF4-FFF2-40B4-BE49-F238E27FC236}">
                  <a16:creationId xmlns:a16="http://schemas.microsoft.com/office/drawing/2014/main" id="{2CAB29AD-C2CE-4A9C-C5DE-BC835810CEF8}"/>
                </a:ext>
              </a:extLst>
            </p:cNvPr>
            <p:cNvGrpSpPr/>
            <p:nvPr/>
          </p:nvGrpSpPr>
          <p:grpSpPr>
            <a:xfrm>
              <a:off x="5562600" y="1752600"/>
              <a:ext cx="1676400" cy="3733799"/>
              <a:chOff x="2438400" y="2514600"/>
              <a:chExt cx="1676400" cy="3733799"/>
            </a:xfrm>
          </p:grpSpPr>
          <p:sp>
            <p:nvSpPr>
              <p:cNvPr id="60" name="Left Arrow Callout 6">
                <a:extLst>
                  <a:ext uri="{FF2B5EF4-FFF2-40B4-BE49-F238E27FC236}">
                    <a16:creationId xmlns:a16="http://schemas.microsoft.com/office/drawing/2014/main" id="{A3616031-764D-3D2D-9399-1F4338E95801}"/>
                  </a:ext>
                </a:extLst>
              </p:cNvPr>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 Arrow Callout 7">
                <a:extLst>
                  <a:ext uri="{FF2B5EF4-FFF2-40B4-BE49-F238E27FC236}">
                    <a16:creationId xmlns:a16="http://schemas.microsoft.com/office/drawing/2014/main" id="{58F26F06-E623-A9F8-D36F-9656CAE03427}"/>
                  </a:ext>
                </a:extLst>
              </p:cNvPr>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nut 8">
                <a:extLst>
                  <a:ext uri="{FF2B5EF4-FFF2-40B4-BE49-F238E27FC236}">
                    <a16:creationId xmlns:a16="http://schemas.microsoft.com/office/drawing/2014/main" id="{7E4882B7-EA86-5DC6-16EC-2819F422E8AC}"/>
                  </a:ext>
                </a:extLst>
              </p:cNvPr>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a:extLst>
                  <a:ext uri="{FF2B5EF4-FFF2-40B4-BE49-F238E27FC236}">
                    <a16:creationId xmlns:a16="http://schemas.microsoft.com/office/drawing/2014/main" id="{6FF21030-8920-E883-5381-B53C769D8DAD}"/>
                  </a:ext>
                </a:extLst>
              </p:cNvPr>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69A71F7-BE88-BE10-E932-730D31AF3208}"/>
                  </a:ext>
                </a:extLst>
              </p:cNvPr>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1">
                <a:extLst>
                  <a:ext uri="{FF2B5EF4-FFF2-40B4-BE49-F238E27FC236}">
                    <a16:creationId xmlns:a16="http://schemas.microsoft.com/office/drawing/2014/main" id="{A3356E25-2027-038E-3E85-BE5946A2C2C1}"/>
                  </a:ext>
                </a:extLst>
              </p:cNvPr>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5">
              <a:extLst>
                <a:ext uri="{FF2B5EF4-FFF2-40B4-BE49-F238E27FC236}">
                  <a16:creationId xmlns:a16="http://schemas.microsoft.com/office/drawing/2014/main" id="{F46BC76B-4093-61D2-5608-B1DF49B48662}"/>
                </a:ext>
              </a:extLst>
            </p:cNvPr>
            <p:cNvGrpSpPr/>
            <p:nvPr/>
          </p:nvGrpSpPr>
          <p:grpSpPr>
            <a:xfrm rot="1427868">
              <a:off x="4903640" y="1747634"/>
              <a:ext cx="1377013" cy="3066983"/>
              <a:chOff x="2438400" y="2514600"/>
              <a:chExt cx="1676400" cy="3733799"/>
            </a:xfrm>
          </p:grpSpPr>
          <p:sp>
            <p:nvSpPr>
              <p:cNvPr id="54" name="Left Arrow Callout 13">
                <a:extLst>
                  <a:ext uri="{FF2B5EF4-FFF2-40B4-BE49-F238E27FC236}">
                    <a16:creationId xmlns:a16="http://schemas.microsoft.com/office/drawing/2014/main" id="{0111B959-EF75-8B9F-6137-33B387F788C7}"/>
                  </a:ext>
                </a:extLst>
              </p:cNvPr>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 Arrow Callout 14">
                <a:extLst>
                  <a:ext uri="{FF2B5EF4-FFF2-40B4-BE49-F238E27FC236}">
                    <a16:creationId xmlns:a16="http://schemas.microsoft.com/office/drawing/2014/main" id="{F0B52A3F-4149-806F-46E8-9D0035CACEE1}"/>
                  </a:ext>
                </a:extLst>
              </p:cNvPr>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nut 15">
                <a:extLst>
                  <a:ext uri="{FF2B5EF4-FFF2-40B4-BE49-F238E27FC236}">
                    <a16:creationId xmlns:a16="http://schemas.microsoft.com/office/drawing/2014/main" id="{8FF1A844-BB70-4284-22E4-23AF22B078A9}"/>
                  </a:ext>
                </a:extLst>
              </p:cNvPr>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a:extLst>
                  <a:ext uri="{FF2B5EF4-FFF2-40B4-BE49-F238E27FC236}">
                    <a16:creationId xmlns:a16="http://schemas.microsoft.com/office/drawing/2014/main" id="{EF9C5129-8ABD-CFC4-4B13-C5B61EDDEBB3}"/>
                  </a:ext>
                </a:extLst>
              </p:cNvPr>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26EF7F2-64A1-9334-E066-F757D43CC872}"/>
                  </a:ext>
                </a:extLst>
              </p:cNvPr>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8">
                <a:extLst>
                  <a:ext uri="{FF2B5EF4-FFF2-40B4-BE49-F238E27FC236}">
                    <a16:creationId xmlns:a16="http://schemas.microsoft.com/office/drawing/2014/main" id="{30149E0C-FDE6-35BF-4FB9-96EA5EA3473D}"/>
                  </a:ext>
                </a:extLst>
              </p:cNvPr>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5">
              <a:extLst>
                <a:ext uri="{FF2B5EF4-FFF2-40B4-BE49-F238E27FC236}">
                  <a16:creationId xmlns:a16="http://schemas.microsoft.com/office/drawing/2014/main" id="{806CF5DA-F9A3-32FA-91C0-4775BF36B764}"/>
                </a:ext>
              </a:extLst>
            </p:cNvPr>
            <p:cNvGrpSpPr/>
            <p:nvPr/>
          </p:nvGrpSpPr>
          <p:grpSpPr>
            <a:xfrm rot="20453272">
              <a:off x="6227833" y="1732752"/>
              <a:ext cx="1295400" cy="2885208"/>
              <a:chOff x="2438400" y="2514600"/>
              <a:chExt cx="1676400" cy="3733799"/>
            </a:xfrm>
          </p:grpSpPr>
          <p:sp>
            <p:nvSpPr>
              <p:cNvPr id="48" name="Left Arrow Callout 20">
                <a:extLst>
                  <a:ext uri="{FF2B5EF4-FFF2-40B4-BE49-F238E27FC236}">
                    <a16:creationId xmlns:a16="http://schemas.microsoft.com/office/drawing/2014/main" id="{30644FE6-F7A7-E58D-51FE-EBF9D44D00F9}"/>
                  </a:ext>
                </a:extLst>
              </p:cNvPr>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Callout 21">
                <a:extLst>
                  <a:ext uri="{FF2B5EF4-FFF2-40B4-BE49-F238E27FC236}">
                    <a16:creationId xmlns:a16="http://schemas.microsoft.com/office/drawing/2014/main" id="{5E4DA47B-CE96-4700-2CB0-22A6FF1C2C77}"/>
                  </a:ext>
                </a:extLst>
              </p:cNvPr>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nut 22">
                <a:extLst>
                  <a:ext uri="{FF2B5EF4-FFF2-40B4-BE49-F238E27FC236}">
                    <a16:creationId xmlns:a16="http://schemas.microsoft.com/office/drawing/2014/main" id="{240E7F6F-9294-CD9D-CAA2-1E23F13BFEC2}"/>
                  </a:ext>
                </a:extLst>
              </p:cNvPr>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16018B8C-D3D2-376A-32FA-AFFA6D5DB52A}"/>
                  </a:ext>
                </a:extLst>
              </p:cNvPr>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9C316C-7C43-147D-D457-9F975EC4BD8E}"/>
                  </a:ext>
                </a:extLst>
              </p:cNvPr>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5">
                <a:extLst>
                  <a:ext uri="{FF2B5EF4-FFF2-40B4-BE49-F238E27FC236}">
                    <a16:creationId xmlns:a16="http://schemas.microsoft.com/office/drawing/2014/main" id="{112775B4-B91D-E590-7771-05085C934C17}"/>
                  </a:ext>
                </a:extLst>
              </p:cNvPr>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Block Arc 46">
              <a:extLst>
                <a:ext uri="{FF2B5EF4-FFF2-40B4-BE49-F238E27FC236}">
                  <a16:creationId xmlns:a16="http://schemas.microsoft.com/office/drawing/2014/main" id="{01D024A8-B3C4-867C-82B0-B2CC2AB88746}"/>
                </a:ext>
              </a:extLst>
            </p:cNvPr>
            <p:cNvSpPr/>
            <p:nvPr/>
          </p:nvSpPr>
          <p:spPr>
            <a:xfrm rot="3471312">
              <a:off x="5834963" y="1482036"/>
              <a:ext cx="628332" cy="990600"/>
            </a:xfrm>
            <a:prstGeom prst="blockArc">
              <a:avLst>
                <a:gd name="adj1" fmla="val 10800000"/>
                <a:gd name="adj2" fmla="val 21346262"/>
                <a:gd name="adj3" fmla="val 149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98535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8ABE704-BE28-4AA9-BC43-2BCEA2D2939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52548" b="2692"/>
          <a:stretch/>
        </p:blipFill>
        <p:spPr>
          <a:xfrm>
            <a:off x="0" y="0"/>
            <a:ext cx="12192000" cy="6858000"/>
          </a:xfrm>
          <a:prstGeom prst="rect">
            <a:avLst/>
          </a:prstGeom>
        </p:spPr>
      </p:pic>
      <p:sp>
        <p:nvSpPr>
          <p:cNvPr id="5" name="TextBox 4"/>
          <p:cNvSpPr txBox="1"/>
          <p:nvPr/>
        </p:nvSpPr>
        <p:spPr>
          <a:xfrm>
            <a:off x="126023" y="6488668"/>
            <a:ext cx="1981200" cy="369332"/>
          </a:xfrm>
          <a:prstGeom prst="rect">
            <a:avLst/>
          </a:prstGeom>
          <a:noFill/>
        </p:spPr>
        <p:txBody>
          <a:bodyPr wrap="square" rtlCol="0">
            <a:spAutoFit/>
          </a:bodyPr>
          <a:lstStyle/>
          <a:p>
            <a:r>
              <a:rPr lang="en-US" dirty="0"/>
              <a:t>Helaman 10:1-3</a:t>
            </a:r>
          </a:p>
        </p:txBody>
      </p:sp>
      <p:pic>
        <p:nvPicPr>
          <p:cNvPr id="3" name="Picture 2">
            <a:extLst>
              <a:ext uri="{FF2B5EF4-FFF2-40B4-BE49-F238E27FC236}">
                <a16:creationId xmlns:a16="http://schemas.microsoft.com/office/drawing/2014/main" id="{D447119E-D280-403F-A810-8F48F4623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94" y="217322"/>
            <a:ext cx="11089386" cy="5998840"/>
          </a:xfrm>
          <a:prstGeom prst="rect">
            <a:avLst/>
          </a:prstGeom>
        </p:spPr>
      </p:pic>
      <p:sp>
        <p:nvSpPr>
          <p:cNvPr id="4" name="Rectangle 3">
            <a:extLst>
              <a:ext uri="{FF2B5EF4-FFF2-40B4-BE49-F238E27FC236}">
                <a16:creationId xmlns:a16="http://schemas.microsoft.com/office/drawing/2014/main" id="{F2893835-9523-4A44-BF2D-6A03E8685637}"/>
              </a:ext>
            </a:extLst>
          </p:cNvPr>
          <p:cNvSpPr/>
          <p:nvPr/>
        </p:nvSpPr>
        <p:spPr>
          <a:xfrm>
            <a:off x="4065727" y="1776018"/>
            <a:ext cx="3353803" cy="369332"/>
          </a:xfrm>
          <a:prstGeom prst="rect">
            <a:avLst/>
          </a:prstGeom>
        </p:spPr>
        <p:txBody>
          <a:bodyPr wrap="none">
            <a:spAutoFit/>
          </a:bodyPr>
          <a:lstStyle/>
          <a:p>
            <a:r>
              <a:rPr lang="en-US" b="0" i="0" dirty="0">
                <a:solidFill>
                  <a:srgbClr val="FFFF00"/>
                </a:solidFill>
                <a:effectLst/>
                <a:latin typeface="Narkisim" panose="020E0502050101010101" pitchFamily="34" charset="-79"/>
              </a:rPr>
              <a:t> “something that attracts attention”</a:t>
            </a:r>
            <a:endParaRPr lang="en-US" dirty="0">
              <a:solidFill>
                <a:srgbClr val="FFFF00"/>
              </a:solidFill>
            </a:endParaRPr>
          </a:p>
        </p:txBody>
      </p:sp>
      <p:pic>
        <p:nvPicPr>
          <p:cNvPr id="10" name="Picture 9">
            <a:extLst>
              <a:ext uri="{FF2B5EF4-FFF2-40B4-BE49-F238E27FC236}">
                <a16:creationId xmlns:a16="http://schemas.microsoft.com/office/drawing/2014/main" id="{DDC70AC3-EC17-4AA6-9FA7-7F7AF7191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281" y="2550258"/>
            <a:ext cx="3442518" cy="2566865"/>
          </a:xfrm>
          <a:prstGeom prst="rect">
            <a:avLst/>
          </a:prstGeom>
        </p:spPr>
      </p:pic>
      <p:sp>
        <p:nvSpPr>
          <p:cNvPr id="11" name="Rectangle 10">
            <a:extLst>
              <a:ext uri="{FF2B5EF4-FFF2-40B4-BE49-F238E27FC236}">
                <a16:creationId xmlns:a16="http://schemas.microsoft.com/office/drawing/2014/main" id="{79B13A95-F501-4FE5-B123-5437C717BD3E}"/>
              </a:ext>
            </a:extLst>
          </p:cNvPr>
          <p:cNvSpPr/>
          <p:nvPr/>
        </p:nvSpPr>
        <p:spPr>
          <a:xfrm>
            <a:off x="1186963" y="2765112"/>
            <a:ext cx="2611316" cy="1754326"/>
          </a:xfrm>
          <a:prstGeom prst="rect">
            <a:avLst/>
          </a:prstGeom>
        </p:spPr>
        <p:txBody>
          <a:bodyPr wrap="square">
            <a:spAutoFit/>
          </a:bodyPr>
          <a:lstStyle/>
          <a:p>
            <a:r>
              <a:rPr lang="en-US" b="0" i="0" dirty="0">
                <a:solidFill>
                  <a:schemeClr val="bg1"/>
                </a:solidFill>
                <a:effectLst/>
                <a:latin typeface="Narkisim" panose="020E0502050101010101" pitchFamily="34" charset="-79"/>
              </a:rPr>
              <a:t>“This trend to more noise, more excitement, more contention, less restraint, less dignity, less formality is not coincidental nor innocent nor harmless.</a:t>
            </a:r>
            <a:endParaRPr lang="en-US" dirty="0">
              <a:solidFill>
                <a:schemeClr val="bg1"/>
              </a:solidFill>
            </a:endParaRPr>
          </a:p>
        </p:txBody>
      </p:sp>
      <p:sp>
        <p:nvSpPr>
          <p:cNvPr id="12" name="Rectangle 11">
            <a:extLst>
              <a:ext uri="{FF2B5EF4-FFF2-40B4-BE49-F238E27FC236}">
                <a16:creationId xmlns:a16="http://schemas.microsoft.com/office/drawing/2014/main" id="{4AA046EF-70B0-4F3C-8DC2-427A1839873F}"/>
              </a:ext>
            </a:extLst>
          </p:cNvPr>
          <p:cNvSpPr/>
          <p:nvPr/>
        </p:nvSpPr>
        <p:spPr>
          <a:xfrm>
            <a:off x="7992208" y="2778260"/>
            <a:ext cx="3270738" cy="1754326"/>
          </a:xfrm>
          <a:prstGeom prst="rect">
            <a:avLst/>
          </a:prstGeom>
        </p:spPr>
        <p:txBody>
          <a:bodyPr wrap="square">
            <a:spAutoFit/>
          </a:bodyPr>
          <a:lstStyle/>
          <a:p>
            <a:r>
              <a:rPr lang="en-US" b="0" i="0" dirty="0">
                <a:solidFill>
                  <a:schemeClr val="bg1"/>
                </a:solidFill>
                <a:effectLst/>
                <a:latin typeface="Narkisim" panose="020E0502050101010101" pitchFamily="34" charset="-79"/>
              </a:rPr>
              <a:t>“The first order issued by a commander mounting a military invasion is the jamming of the channels of communication of those he intends to conquer.”</a:t>
            </a:r>
          </a:p>
          <a:p>
            <a:r>
              <a:rPr lang="en-US" b="0" i="0" dirty="0">
                <a:solidFill>
                  <a:schemeClr val="bg1"/>
                </a:solidFill>
                <a:effectLst/>
                <a:latin typeface="Narkisim" panose="020E0502050101010101" pitchFamily="34" charset="-79"/>
              </a:rPr>
              <a:t>Boyd K. Packer</a:t>
            </a:r>
            <a:endParaRPr lang="en-US" dirty="0">
              <a:solidFill>
                <a:schemeClr val="bg1"/>
              </a:solidFill>
            </a:endParaRPr>
          </a:p>
        </p:txBody>
      </p:sp>
      <p:grpSp>
        <p:nvGrpSpPr>
          <p:cNvPr id="26" name="Group 25">
            <a:extLst>
              <a:ext uri="{FF2B5EF4-FFF2-40B4-BE49-F238E27FC236}">
                <a16:creationId xmlns:a16="http://schemas.microsoft.com/office/drawing/2014/main" id="{352CEB34-2F65-42EE-AF0C-216B872727B2}"/>
              </a:ext>
            </a:extLst>
          </p:cNvPr>
          <p:cNvGrpSpPr/>
          <p:nvPr/>
        </p:nvGrpSpPr>
        <p:grpSpPr>
          <a:xfrm>
            <a:off x="1762272" y="61546"/>
            <a:ext cx="1055922" cy="1784837"/>
            <a:chOff x="1762272" y="61546"/>
            <a:chExt cx="1055922" cy="1784837"/>
          </a:xfrm>
        </p:grpSpPr>
        <p:pic>
          <p:nvPicPr>
            <p:cNvPr id="24" name="Picture 23">
              <a:extLst>
                <a:ext uri="{FF2B5EF4-FFF2-40B4-BE49-F238E27FC236}">
                  <a16:creationId xmlns:a16="http://schemas.microsoft.com/office/drawing/2014/main" id="{2A10ADE1-0396-4662-BB41-CC182FCBB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2272" y="441548"/>
              <a:ext cx="1055922" cy="1404835"/>
            </a:xfrm>
            <a:prstGeom prst="rect">
              <a:avLst/>
            </a:prstGeom>
          </p:spPr>
        </p:pic>
        <p:sp>
          <p:nvSpPr>
            <p:cNvPr id="25" name="Oval 24">
              <a:extLst>
                <a:ext uri="{FF2B5EF4-FFF2-40B4-BE49-F238E27FC236}">
                  <a16:creationId xmlns:a16="http://schemas.microsoft.com/office/drawing/2014/main" id="{713B20FA-DF63-4E1A-B849-25707396CF2E}"/>
                </a:ext>
              </a:extLst>
            </p:cNvPr>
            <p:cNvSpPr/>
            <p:nvPr/>
          </p:nvSpPr>
          <p:spPr>
            <a:xfrm>
              <a:off x="1784838" y="61546"/>
              <a:ext cx="211016" cy="50995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6C6F86-E2B5-4E48-8800-75C2EE288E6B}"/>
                </a:ext>
              </a:extLst>
            </p:cNvPr>
            <p:cNvSpPr/>
            <p:nvPr/>
          </p:nvSpPr>
          <p:spPr>
            <a:xfrm>
              <a:off x="2570284" y="73269"/>
              <a:ext cx="211016" cy="50995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2FBF30DF-4BE6-4D83-A4CB-3C450C95BF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0580" y="786546"/>
            <a:ext cx="2452967" cy="1807186"/>
          </a:xfrm>
          <a:prstGeom prst="rect">
            <a:avLst/>
          </a:prstGeom>
        </p:spPr>
      </p:pic>
    </p:spTree>
    <p:extLst>
      <p:ext uri="{BB962C8B-B14F-4D97-AF65-F5344CB8AC3E}">
        <p14:creationId xmlns:p14="http://schemas.microsoft.com/office/powerpoint/2010/main" val="2510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8ABE704-BE28-4AA9-BC43-2BCEA2D2939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26023" y="6488668"/>
            <a:ext cx="1981200" cy="369332"/>
          </a:xfrm>
          <a:prstGeom prst="rect">
            <a:avLst/>
          </a:prstGeom>
          <a:noFill/>
        </p:spPr>
        <p:txBody>
          <a:bodyPr wrap="square" rtlCol="0">
            <a:spAutoFit/>
          </a:bodyPr>
          <a:lstStyle/>
          <a:p>
            <a:r>
              <a:rPr lang="en-US" dirty="0"/>
              <a:t>Helaman 10:1-3</a:t>
            </a:r>
          </a:p>
        </p:txBody>
      </p:sp>
      <p:sp>
        <p:nvSpPr>
          <p:cNvPr id="6" name="TextBox 5"/>
          <p:cNvSpPr txBox="1"/>
          <p:nvPr/>
        </p:nvSpPr>
        <p:spPr>
          <a:xfrm>
            <a:off x="1447800" y="152400"/>
            <a:ext cx="9144000" cy="707886"/>
          </a:xfrm>
          <a:prstGeom prst="rect">
            <a:avLst/>
          </a:prstGeom>
          <a:noFill/>
        </p:spPr>
        <p:txBody>
          <a:bodyPr wrap="square" rtlCol="0">
            <a:spAutoFit/>
          </a:bodyPr>
          <a:lstStyle/>
          <a:p>
            <a:pPr algn="ctr"/>
            <a:r>
              <a:rPr lang="en-US" sz="4000" dirty="0">
                <a:latin typeface="Narkisim" panose="020E0502050101010101" pitchFamily="34" charset="-79"/>
                <a:cs typeface="Narkisim" panose="020E0502050101010101" pitchFamily="34" charset="-79"/>
              </a:rPr>
              <a:t>Pondering</a:t>
            </a:r>
          </a:p>
        </p:txBody>
      </p:sp>
      <p:sp>
        <p:nvSpPr>
          <p:cNvPr id="7" name="TextBox 6"/>
          <p:cNvSpPr txBox="1"/>
          <p:nvPr/>
        </p:nvSpPr>
        <p:spPr>
          <a:xfrm>
            <a:off x="723900" y="1582615"/>
            <a:ext cx="1981200" cy="1477328"/>
          </a:xfrm>
          <a:prstGeom prst="rect">
            <a:avLst/>
          </a:prstGeom>
          <a:noFill/>
        </p:spPr>
        <p:txBody>
          <a:bodyPr wrap="square" rtlCol="0">
            <a:spAutoFit/>
          </a:bodyPr>
          <a:lstStyle/>
          <a:p>
            <a:r>
              <a:rPr lang="en-US" dirty="0"/>
              <a:t>To Ponder: to give serious reflection and thought to something. </a:t>
            </a:r>
          </a:p>
          <a:p>
            <a:endParaRPr lang="en-US" dirty="0"/>
          </a:p>
        </p:txBody>
      </p:sp>
      <p:sp>
        <p:nvSpPr>
          <p:cNvPr id="9" name="TextBox 8"/>
          <p:cNvSpPr txBox="1"/>
          <p:nvPr/>
        </p:nvSpPr>
        <p:spPr>
          <a:xfrm>
            <a:off x="3842237" y="744417"/>
            <a:ext cx="5046785" cy="369332"/>
          </a:xfrm>
          <a:prstGeom prst="rect">
            <a:avLst/>
          </a:prstGeom>
          <a:noFill/>
        </p:spPr>
        <p:txBody>
          <a:bodyPr wrap="square" rtlCol="0">
            <a:spAutoFit/>
          </a:bodyPr>
          <a:lstStyle/>
          <a:p>
            <a:r>
              <a:rPr lang="en-US" dirty="0"/>
              <a:t>Nephi realizes the division among the people</a:t>
            </a:r>
          </a:p>
        </p:txBody>
      </p:sp>
      <p:grpSp>
        <p:nvGrpSpPr>
          <p:cNvPr id="13" name="Group 12"/>
          <p:cNvGrpSpPr/>
          <p:nvPr/>
        </p:nvGrpSpPr>
        <p:grpSpPr>
          <a:xfrm>
            <a:off x="6248401" y="1219200"/>
            <a:ext cx="3430411" cy="1752600"/>
            <a:chOff x="965200" y="2286000"/>
            <a:chExt cx="7264400" cy="2743200"/>
          </a:xfrm>
        </p:grpSpPr>
        <p:grpSp>
          <p:nvGrpSpPr>
            <p:cNvPr id="14" name="Group 18"/>
            <p:cNvGrpSpPr/>
            <p:nvPr/>
          </p:nvGrpSpPr>
          <p:grpSpPr>
            <a:xfrm>
              <a:off x="965200" y="2286000"/>
              <a:ext cx="7264400" cy="2743200"/>
              <a:chOff x="965200" y="2286000"/>
              <a:chExt cx="7327900" cy="2743200"/>
            </a:xfrm>
          </p:grpSpPr>
          <p:sp>
            <p:nvSpPr>
              <p:cNvPr id="16" name="Rectangle 15"/>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1"/>
                <a:endCxn id="1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117601" y="2514600"/>
              <a:ext cx="7010401" cy="1878776"/>
            </a:xfrm>
            <a:prstGeom prst="rect">
              <a:avLst/>
            </a:prstGeom>
            <a:noFill/>
          </p:spPr>
          <p:txBody>
            <a:bodyPr wrap="square" rtlCol="0">
              <a:spAutoFit/>
            </a:bodyPr>
            <a:lstStyle/>
            <a:p>
              <a:pPr algn="ctr"/>
              <a:r>
                <a:rPr lang="en-US" sz="2400" dirty="0">
                  <a:solidFill>
                    <a:schemeClr val="bg1"/>
                  </a:solidFill>
                </a:rPr>
                <a:t>Pondering things of the Lord prepares us to receive revelation</a:t>
              </a:r>
            </a:p>
          </p:txBody>
        </p:sp>
      </p:grpSp>
      <p:sp>
        <p:nvSpPr>
          <p:cNvPr id="21" name="TextBox 20"/>
          <p:cNvSpPr txBox="1"/>
          <p:nvPr/>
        </p:nvSpPr>
        <p:spPr>
          <a:xfrm>
            <a:off x="2107223" y="3704332"/>
            <a:ext cx="8006316" cy="2862322"/>
          </a:xfrm>
          <a:prstGeom prst="rect">
            <a:avLst/>
          </a:prstGeom>
          <a:noFill/>
        </p:spPr>
        <p:txBody>
          <a:bodyPr wrap="square" rtlCol="0">
            <a:spAutoFit/>
          </a:bodyPr>
          <a:lstStyle/>
          <a:p>
            <a:r>
              <a:rPr lang="en-US" dirty="0"/>
              <a:t>“Never did any passage of scripture come with more power to the heart of man than this did at this time to mine. It seemed to enter with great force into every feeling of my heart. </a:t>
            </a:r>
            <a:r>
              <a:rPr lang="en-US" b="1" dirty="0"/>
              <a:t>I reflected on it again and again,</a:t>
            </a:r>
            <a:r>
              <a:rPr lang="en-US" dirty="0"/>
              <a:t> knowing that if any person needed wisdom from God, I did; for how to act I did not know, and unless I could get more wisdom than I then had, I would never know; </a:t>
            </a:r>
          </a:p>
          <a:p>
            <a:r>
              <a:rPr lang="en-US" dirty="0"/>
              <a:t>for the teachers of religion of the different sects </a:t>
            </a:r>
          </a:p>
          <a:p>
            <a:r>
              <a:rPr lang="en-US" dirty="0"/>
              <a:t>understood the same passages of scripture so </a:t>
            </a:r>
          </a:p>
          <a:p>
            <a:r>
              <a:rPr lang="en-US" dirty="0"/>
              <a:t>differently as to destroy all confidence in settling </a:t>
            </a:r>
          </a:p>
          <a:p>
            <a:r>
              <a:rPr lang="en-US" dirty="0"/>
              <a:t>the question by an appeal to the Bible.”</a:t>
            </a:r>
          </a:p>
          <a:p>
            <a:r>
              <a:rPr lang="en-US" dirty="0"/>
              <a:t>Joseph Smith History 1:12</a:t>
            </a:r>
          </a:p>
        </p:txBody>
      </p:sp>
      <p:pic>
        <p:nvPicPr>
          <p:cNvPr id="10" name="Picture 9">
            <a:extLst>
              <a:ext uri="{FF2B5EF4-FFF2-40B4-BE49-F238E27FC236}">
                <a16:creationId xmlns:a16="http://schemas.microsoft.com/office/drawing/2014/main" id="{FE08D91A-6E2A-4AB6-806B-A81AB9AA6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201" y="5012880"/>
            <a:ext cx="2482870" cy="1669274"/>
          </a:xfrm>
          <a:prstGeom prst="rect">
            <a:avLst/>
          </a:prstGeom>
        </p:spPr>
      </p:pic>
      <p:grpSp>
        <p:nvGrpSpPr>
          <p:cNvPr id="11" name="Group 10">
            <a:extLst>
              <a:ext uri="{FF2B5EF4-FFF2-40B4-BE49-F238E27FC236}">
                <a16:creationId xmlns:a16="http://schemas.microsoft.com/office/drawing/2014/main" id="{C0015BE7-82EE-4A74-BC60-89728337E00C}"/>
              </a:ext>
            </a:extLst>
          </p:cNvPr>
          <p:cNvGrpSpPr/>
          <p:nvPr/>
        </p:nvGrpSpPr>
        <p:grpSpPr>
          <a:xfrm>
            <a:off x="2678723" y="1200883"/>
            <a:ext cx="2285050" cy="2439849"/>
            <a:chOff x="2678723" y="1200883"/>
            <a:chExt cx="2285050" cy="2439849"/>
          </a:xfrm>
        </p:grpSpPr>
        <p:pic>
          <p:nvPicPr>
            <p:cNvPr id="3" name="Picture 2">
              <a:extLst>
                <a:ext uri="{FF2B5EF4-FFF2-40B4-BE49-F238E27FC236}">
                  <a16:creationId xmlns:a16="http://schemas.microsoft.com/office/drawing/2014/main" id="{453C2FCA-1C98-48CE-AF62-EA343A084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725" y="1200883"/>
              <a:ext cx="2211048" cy="2236909"/>
            </a:xfrm>
            <a:prstGeom prst="rect">
              <a:avLst/>
            </a:prstGeom>
          </p:spPr>
        </p:pic>
        <p:sp>
          <p:nvSpPr>
            <p:cNvPr id="23" name="TextBox 22">
              <a:extLst>
                <a:ext uri="{FF2B5EF4-FFF2-40B4-BE49-F238E27FC236}">
                  <a16:creationId xmlns:a16="http://schemas.microsoft.com/office/drawing/2014/main" id="{742337F7-3F60-4D43-917D-B75602E78AC4}"/>
                </a:ext>
              </a:extLst>
            </p:cNvPr>
            <p:cNvSpPr txBox="1"/>
            <p:nvPr/>
          </p:nvSpPr>
          <p:spPr>
            <a:xfrm>
              <a:off x="2678723" y="3379122"/>
              <a:ext cx="1981200" cy="261610"/>
            </a:xfrm>
            <a:prstGeom prst="rect">
              <a:avLst/>
            </a:prstGeom>
            <a:noFill/>
          </p:spPr>
          <p:txBody>
            <a:bodyPr wrap="square" rtlCol="0">
              <a:spAutoFit/>
            </a:bodyPr>
            <a:lstStyle/>
            <a:p>
              <a:r>
                <a:rPr lang="en-US" sz="1100" dirty="0"/>
                <a:t>Jessica </a:t>
              </a:r>
              <a:r>
                <a:rPr lang="en-US" sz="1100" dirty="0" err="1"/>
                <a:t>Pingel</a:t>
              </a:r>
              <a:endParaRPr lang="en-US" sz="1100" dirty="0"/>
            </a:p>
          </p:txBody>
        </p:sp>
      </p:grpSp>
    </p:spTree>
    <p:extLst>
      <p:ext uri="{BB962C8B-B14F-4D97-AF65-F5344CB8AC3E}">
        <p14:creationId xmlns:p14="http://schemas.microsoft.com/office/powerpoint/2010/main" val="26363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4B224C-D1EE-4621-8E02-1874B2CFB01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4" name="TextBox 3"/>
          <p:cNvSpPr txBox="1"/>
          <p:nvPr/>
        </p:nvSpPr>
        <p:spPr>
          <a:xfrm>
            <a:off x="14478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Receiving Your Own Revelations</a:t>
            </a:r>
          </a:p>
        </p:txBody>
      </p:sp>
      <p:sp>
        <p:nvSpPr>
          <p:cNvPr id="2" name="Rectangle 1"/>
          <p:cNvSpPr/>
          <p:nvPr/>
        </p:nvSpPr>
        <p:spPr>
          <a:xfrm>
            <a:off x="536331" y="914401"/>
            <a:ext cx="4721469" cy="646331"/>
          </a:xfrm>
          <a:prstGeom prst="rect">
            <a:avLst/>
          </a:prstGeom>
        </p:spPr>
        <p:txBody>
          <a:bodyPr wrap="square">
            <a:spAutoFit/>
          </a:bodyPr>
          <a:lstStyle/>
          <a:p>
            <a:pPr fontAlgn="base"/>
            <a:r>
              <a:rPr lang="en-US" dirty="0"/>
              <a:t>When has pondering helped you receive personal revelation? </a:t>
            </a:r>
          </a:p>
        </p:txBody>
      </p:sp>
      <p:sp>
        <p:nvSpPr>
          <p:cNvPr id="5" name="Rectangle 4"/>
          <p:cNvSpPr/>
          <p:nvPr/>
        </p:nvSpPr>
        <p:spPr>
          <a:xfrm>
            <a:off x="5334000" y="914401"/>
            <a:ext cx="5334000" cy="5078313"/>
          </a:xfrm>
          <a:prstGeom prst="rect">
            <a:avLst/>
          </a:prstGeom>
        </p:spPr>
        <p:txBody>
          <a:bodyPr wrap="square">
            <a:spAutoFit/>
          </a:bodyPr>
          <a:lstStyle/>
          <a:p>
            <a:pPr fontAlgn="base"/>
            <a:r>
              <a:rPr lang="en-US" dirty="0"/>
              <a:t>Receiving personal revelation is not usually as dramatic as some of the examples in the scriptures. </a:t>
            </a:r>
          </a:p>
          <a:p>
            <a:pPr fontAlgn="base"/>
            <a:endParaRPr lang="en-US" dirty="0"/>
          </a:p>
          <a:p>
            <a:pPr fontAlgn="base"/>
            <a:r>
              <a:rPr lang="en-US" dirty="0"/>
              <a:t>Revelatory experiences are usually moments of sudden enlightenment, such as when we suddenly understand something we have struggled with before.</a:t>
            </a:r>
          </a:p>
          <a:p>
            <a:pPr fontAlgn="base"/>
            <a:endParaRPr lang="en-US" dirty="0"/>
          </a:p>
          <a:p>
            <a:pPr fontAlgn="base"/>
            <a:r>
              <a:rPr lang="en-US" dirty="0"/>
              <a:t>During and after sacrament meeting</a:t>
            </a:r>
          </a:p>
          <a:p>
            <a:pPr fontAlgn="base"/>
            <a:endParaRPr lang="en-US" dirty="0"/>
          </a:p>
          <a:p>
            <a:pPr fontAlgn="base"/>
            <a:r>
              <a:rPr lang="en-US" dirty="0"/>
              <a:t>Before and after personal prayers and scripture study</a:t>
            </a:r>
          </a:p>
          <a:p>
            <a:pPr fontAlgn="base"/>
            <a:endParaRPr lang="en-US" dirty="0"/>
          </a:p>
          <a:p>
            <a:pPr fontAlgn="base"/>
            <a:r>
              <a:rPr lang="en-US" dirty="0"/>
              <a:t>After watching or listening to general conference</a:t>
            </a:r>
          </a:p>
          <a:p>
            <a:pPr fontAlgn="base"/>
            <a:endParaRPr lang="en-US" dirty="0"/>
          </a:p>
          <a:p>
            <a:pPr fontAlgn="base"/>
            <a:r>
              <a:rPr lang="en-US" dirty="0"/>
              <a:t>While fasting</a:t>
            </a:r>
          </a:p>
          <a:p>
            <a:pPr fontAlgn="base"/>
            <a:endParaRPr lang="en-US" dirty="0"/>
          </a:p>
          <a:p>
            <a:pPr fontAlgn="base"/>
            <a:r>
              <a:rPr lang="en-US" dirty="0"/>
              <a:t>While serving in the temple</a:t>
            </a:r>
          </a:p>
          <a:p>
            <a:pPr fontAlgn="base"/>
            <a:endParaRPr lang="en-US" dirty="0"/>
          </a:p>
          <a:p>
            <a:pPr fontAlgn="base"/>
            <a:r>
              <a:rPr lang="en-US" dirty="0"/>
              <a:t>While honoring the Lord on the Sabbath</a:t>
            </a:r>
          </a:p>
        </p:txBody>
      </p:sp>
      <p:sp>
        <p:nvSpPr>
          <p:cNvPr id="6" name="Rectangle 5"/>
          <p:cNvSpPr/>
          <p:nvPr/>
        </p:nvSpPr>
        <p:spPr>
          <a:xfrm>
            <a:off x="140677" y="3335217"/>
            <a:ext cx="4425462" cy="923330"/>
          </a:xfrm>
          <a:prstGeom prst="rect">
            <a:avLst/>
          </a:prstGeom>
        </p:spPr>
        <p:txBody>
          <a:bodyPr wrap="square">
            <a:spAutoFit/>
          </a:bodyPr>
          <a:lstStyle/>
          <a:p>
            <a:pPr fontAlgn="base"/>
            <a:r>
              <a:rPr lang="en-US" dirty="0"/>
              <a:t>What are times or situations when pondering the things of the Lord would be especially appropriate? </a:t>
            </a:r>
          </a:p>
        </p:txBody>
      </p:sp>
      <p:pic>
        <p:nvPicPr>
          <p:cNvPr id="8" name="Picture 7">
            <a:extLst>
              <a:ext uri="{FF2B5EF4-FFF2-40B4-BE49-F238E27FC236}">
                <a16:creationId xmlns:a16="http://schemas.microsoft.com/office/drawing/2014/main" id="{BFE787DA-3EEC-4A7B-8B61-4D02201B2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1136" y="1354382"/>
            <a:ext cx="1749304" cy="1749304"/>
          </a:xfrm>
          <a:prstGeom prst="rect">
            <a:avLst/>
          </a:prstGeom>
        </p:spPr>
      </p:pic>
      <p:pic>
        <p:nvPicPr>
          <p:cNvPr id="10" name="Picture 9">
            <a:extLst>
              <a:ext uri="{FF2B5EF4-FFF2-40B4-BE49-F238E27FC236}">
                <a16:creationId xmlns:a16="http://schemas.microsoft.com/office/drawing/2014/main" id="{38A079B1-F454-421A-944D-516881750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361" y="4114598"/>
            <a:ext cx="2639008" cy="1530063"/>
          </a:xfrm>
          <a:prstGeom prst="rect">
            <a:avLst/>
          </a:prstGeom>
        </p:spPr>
      </p:pic>
      <p:pic>
        <p:nvPicPr>
          <p:cNvPr id="14" name="Picture 13">
            <a:extLst>
              <a:ext uri="{FF2B5EF4-FFF2-40B4-BE49-F238E27FC236}">
                <a16:creationId xmlns:a16="http://schemas.microsoft.com/office/drawing/2014/main" id="{D585E2DE-0D12-4B21-9964-236E33EA5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608" y="5011615"/>
            <a:ext cx="2064308" cy="1652916"/>
          </a:xfrm>
          <a:prstGeom prst="rect">
            <a:avLst/>
          </a:prstGeom>
        </p:spPr>
      </p:pic>
      <p:pic>
        <p:nvPicPr>
          <p:cNvPr id="16" name="Picture 15">
            <a:extLst>
              <a:ext uri="{FF2B5EF4-FFF2-40B4-BE49-F238E27FC236}">
                <a16:creationId xmlns:a16="http://schemas.microsoft.com/office/drawing/2014/main" id="{847EDB55-24F5-4A06-A6E9-47928A572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74" y="4203582"/>
            <a:ext cx="1771650" cy="2533650"/>
          </a:xfrm>
          <a:prstGeom prst="rect">
            <a:avLst/>
          </a:prstGeom>
        </p:spPr>
      </p:pic>
    </p:spTree>
    <p:extLst>
      <p:ext uri="{BB962C8B-B14F-4D97-AF65-F5344CB8AC3E}">
        <p14:creationId xmlns:p14="http://schemas.microsoft.com/office/powerpoint/2010/main" val="3296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25848-6BC3-4872-984F-E758C9163041}"/>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43607" y="6488668"/>
            <a:ext cx="1981200" cy="369332"/>
          </a:xfrm>
          <a:prstGeom prst="rect">
            <a:avLst/>
          </a:prstGeom>
          <a:noFill/>
        </p:spPr>
        <p:txBody>
          <a:bodyPr wrap="square" rtlCol="0">
            <a:spAutoFit/>
          </a:bodyPr>
          <a:lstStyle/>
          <a:p>
            <a:r>
              <a:rPr lang="en-US" dirty="0"/>
              <a:t>Helaman 10:4</a:t>
            </a:r>
          </a:p>
        </p:txBody>
      </p:sp>
      <p:sp>
        <p:nvSpPr>
          <p:cNvPr id="6" name="TextBox 5"/>
          <p:cNvSpPr txBox="1"/>
          <p:nvPr/>
        </p:nvSpPr>
        <p:spPr>
          <a:xfrm>
            <a:off x="14478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Seeking God’s Will</a:t>
            </a:r>
          </a:p>
        </p:txBody>
      </p:sp>
      <p:sp>
        <p:nvSpPr>
          <p:cNvPr id="10" name="TextBox 9"/>
          <p:cNvSpPr txBox="1"/>
          <p:nvPr/>
        </p:nvSpPr>
        <p:spPr>
          <a:xfrm>
            <a:off x="753208" y="879231"/>
            <a:ext cx="4566138" cy="1477328"/>
          </a:xfrm>
          <a:prstGeom prst="rect">
            <a:avLst/>
          </a:prstGeom>
          <a:noFill/>
        </p:spPr>
        <p:txBody>
          <a:bodyPr wrap="square" rtlCol="0">
            <a:spAutoFit/>
          </a:bodyPr>
          <a:lstStyle/>
          <a:p>
            <a:r>
              <a:rPr lang="en-US" dirty="0"/>
              <a:t>An eye single to the glory of God seek to only do which is pleasing to God. They strive to know the will of God.</a:t>
            </a:r>
          </a:p>
          <a:p>
            <a:endParaRPr lang="en-US" dirty="0"/>
          </a:p>
          <a:p>
            <a:r>
              <a:rPr lang="en-US" dirty="0"/>
              <a:t>Nephi had no desire to “do his own thing”</a:t>
            </a:r>
          </a:p>
        </p:txBody>
      </p:sp>
      <p:sp>
        <p:nvSpPr>
          <p:cNvPr id="11" name="TextBox 10"/>
          <p:cNvSpPr txBox="1"/>
          <p:nvPr/>
        </p:nvSpPr>
        <p:spPr>
          <a:xfrm>
            <a:off x="4726717" y="4444547"/>
            <a:ext cx="3276600" cy="1477328"/>
          </a:xfrm>
          <a:prstGeom prst="rect">
            <a:avLst/>
          </a:prstGeom>
          <a:noFill/>
        </p:spPr>
        <p:txBody>
          <a:bodyPr wrap="square" rtlCol="0">
            <a:spAutoFit/>
          </a:bodyPr>
          <a:lstStyle/>
          <a:p>
            <a:r>
              <a:rPr lang="en-US" dirty="0"/>
              <a:t> Jesus said, “And he that sent me is with me: the Father hath not left me alone; for I do always those things that please him.”</a:t>
            </a:r>
          </a:p>
          <a:p>
            <a:r>
              <a:rPr lang="en-US" dirty="0"/>
              <a:t>John 8:29</a:t>
            </a:r>
          </a:p>
        </p:txBody>
      </p:sp>
      <p:pic>
        <p:nvPicPr>
          <p:cNvPr id="3" name="Picture 2">
            <a:extLst>
              <a:ext uri="{FF2B5EF4-FFF2-40B4-BE49-F238E27FC236}">
                <a16:creationId xmlns:a16="http://schemas.microsoft.com/office/drawing/2014/main" id="{D613569F-5228-41E5-8A8E-20EE4F9E5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096" y="2573078"/>
            <a:ext cx="2811123" cy="3510695"/>
          </a:xfrm>
          <a:prstGeom prst="rect">
            <a:avLst/>
          </a:prstGeom>
        </p:spPr>
      </p:pic>
      <p:pic>
        <p:nvPicPr>
          <p:cNvPr id="8" name="Picture 7">
            <a:extLst>
              <a:ext uri="{FF2B5EF4-FFF2-40B4-BE49-F238E27FC236}">
                <a16:creationId xmlns:a16="http://schemas.microsoft.com/office/drawing/2014/main" id="{FBF8D1BD-B2B7-4D0F-8FBE-CB738617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681" y="801363"/>
            <a:ext cx="4762500" cy="3181350"/>
          </a:xfrm>
          <a:prstGeom prst="rect">
            <a:avLst/>
          </a:prstGeom>
        </p:spPr>
      </p:pic>
      <p:grpSp>
        <p:nvGrpSpPr>
          <p:cNvPr id="15" name="Group 14">
            <a:extLst>
              <a:ext uri="{FF2B5EF4-FFF2-40B4-BE49-F238E27FC236}">
                <a16:creationId xmlns:a16="http://schemas.microsoft.com/office/drawing/2014/main" id="{473099A8-E77E-4F23-8258-04C1789FA3AF}"/>
              </a:ext>
            </a:extLst>
          </p:cNvPr>
          <p:cNvGrpSpPr/>
          <p:nvPr/>
        </p:nvGrpSpPr>
        <p:grpSpPr>
          <a:xfrm>
            <a:off x="8481238" y="4834270"/>
            <a:ext cx="3430411" cy="1752600"/>
            <a:chOff x="965200" y="2286000"/>
            <a:chExt cx="7264400" cy="2743200"/>
          </a:xfrm>
        </p:grpSpPr>
        <p:grpSp>
          <p:nvGrpSpPr>
            <p:cNvPr id="16" name="Group 18">
              <a:extLst>
                <a:ext uri="{FF2B5EF4-FFF2-40B4-BE49-F238E27FC236}">
                  <a16:creationId xmlns:a16="http://schemas.microsoft.com/office/drawing/2014/main" id="{951B2E34-6EF7-45B9-8A5D-08B9CEF13958}"/>
                </a:ext>
              </a:extLst>
            </p:cNvPr>
            <p:cNvGrpSpPr/>
            <p:nvPr/>
          </p:nvGrpSpPr>
          <p:grpSpPr>
            <a:xfrm>
              <a:off x="965200" y="2286000"/>
              <a:ext cx="7264400" cy="2743200"/>
              <a:chOff x="965200" y="2286000"/>
              <a:chExt cx="7327900" cy="2743200"/>
            </a:xfrm>
          </p:grpSpPr>
          <p:sp>
            <p:nvSpPr>
              <p:cNvPr id="18" name="Rectangle 17">
                <a:extLst>
                  <a:ext uri="{FF2B5EF4-FFF2-40B4-BE49-F238E27FC236}">
                    <a16:creationId xmlns:a16="http://schemas.microsoft.com/office/drawing/2014/main" id="{318EE878-FC0F-4642-A8B4-C23C54935773}"/>
                  </a:ext>
                </a:extLst>
              </p:cNvPr>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578D4F-B17B-427D-AAB8-DE9D3AFA1D7C}"/>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07939A8-EF21-41BD-A040-C11623DDB5D6}"/>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46D56B-A921-4D52-A188-8A5DCA2D82B3}"/>
                  </a:ext>
                </a:extLst>
              </p:cNvPr>
              <p:cNvCxnSpPr>
                <a:stCxn id="19" idx="1"/>
                <a:endCxn id="1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63C762-FC9C-4783-94A2-0E18FD4D186A}"/>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C5D87C07-FF42-4341-BFE0-3B4E96050286}"/>
                </a:ext>
              </a:extLst>
            </p:cNvPr>
            <p:cNvSpPr txBox="1"/>
            <p:nvPr/>
          </p:nvSpPr>
          <p:spPr>
            <a:xfrm>
              <a:off x="1095084" y="2298251"/>
              <a:ext cx="7010401" cy="2071470"/>
            </a:xfrm>
            <a:prstGeom prst="rect">
              <a:avLst/>
            </a:prstGeom>
            <a:noFill/>
          </p:spPr>
          <p:txBody>
            <a:bodyPr wrap="square" rtlCol="0">
              <a:spAutoFit/>
            </a:bodyPr>
            <a:lstStyle/>
            <a:p>
              <a:pPr algn="ctr"/>
              <a:r>
                <a:rPr lang="en-US" sz="2000" dirty="0">
                  <a:solidFill>
                    <a:schemeClr val="bg1"/>
                  </a:solidFill>
                </a:rPr>
                <a:t>The Lord entrusts us with blessings and responsibilities when we seek His will and keep His commandments</a:t>
              </a:r>
            </a:p>
          </p:txBody>
        </p:sp>
      </p:grpSp>
    </p:spTree>
    <p:extLst>
      <p:ext uri="{BB962C8B-B14F-4D97-AF65-F5344CB8AC3E}">
        <p14:creationId xmlns:p14="http://schemas.microsoft.com/office/powerpoint/2010/main" val="35858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AE3377-B753-4CE2-A9E2-8C6C2C0F3CF1}"/>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61192" y="6488668"/>
            <a:ext cx="1981200" cy="369332"/>
          </a:xfrm>
          <a:prstGeom prst="rect">
            <a:avLst/>
          </a:prstGeom>
          <a:noFill/>
        </p:spPr>
        <p:txBody>
          <a:bodyPr wrap="square" rtlCol="0">
            <a:spAutoFit/>
          </a:bodyPr>
          <a:lstStyle/>
          <a:p>
            <a:r>
              <a:rPr lang="en-US" dirty="0"/>
              <a:t>Helaman 10:5</a:t>
            </a:r>
          </a:p>
        </p:txBody>
      </p:sp>
      <p:sp>
        <p:nvSpPr>
          <p:cNvPr id="6" name="TextBox 5"/>
          <p:cNvSpPr txBox="1"/>
          <p:nvPr/>
        </p:nvSpPr>
        <p:spPr>
          <a:xfrm>
            <a:off x="14478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A Blessing Forever</a:t>
            </a:r>
          </a:p>
        </p:txBody>
      </p:sp>
      <p:sp>
        <p:nvSpPr>
          <p:cNvPr id="7" name="TextBox 6"/>
          <p:cNvSpPr txBox="1"/>
          <p:nvPr/>
        </p:nvSpPr>
        <p:spPr>
          <a:xfrm>
            <a:off x="7010400" y="1066800"/>
            <a:ext cx="2590800" cy="2308324"/>
          </a:xfrm>
          <a:prstGeom prst="rect">
            <a:avLst/>
          </a:prstGeom>
          <a:noFill/>
        </p:spPr>
        <p:txBody>
          <a:bodyPr wrap="square" rtlCol="0">
            <a:spAutoFit/>
          </a:bodyPr>
          <a:lstStyle/>
          <a:p>
            <a:r>
              <a:rPr lang="en-US" dirty="0"/>
              <a:t>A Representative of God:</a:t>
            </a:r>
          </a:p>
          <a:p>
            <a:endParaRPr lang="en-US" dirty="0"/>
          </a:p>
          <a:p>
            <a:r>
              <a:rPr lang="en-US" dirty="0"/>
              <a:t>Nephi’s words were God’s words, and his works were to be God’s works.</a:t>
            </a:r>
          </a:p>
          <a:p>
            <a:endParaRPr lang="en-US" dirty="0"/>
          </a:p>
          <a:p>
            <a:r>
              <a:rPr lang="en-US" dirty="0"/>
              <a:t>All things were done according to the Word</a:t>
            </a:r>
          </a:p>
        </p:txBody>
      </p:sp>
      <p:sp>
        <p:nvSpPr>
          <p:cNvPr id="9" name="TextBox 8"/>
          <p:cNvSpPr txBox="1"/>
          <p:nvPr/>
        </p:nvSpPr>
        <p:spPr>
          <a:xfrm>
            <a:off x="747346" y="1066801"/>
            <a:ext cx="4815254" cy="1107996"/>
          </a:xfrm>
          <a:prstGeom prst="rect">
            <a:avLst/>
          </a:prstGeom>
          <a:noFill/>
        </p:spPr>
        <p:txBody>
          <a:bodyPr wrap="square" rtlCol="0">
            <a:spAutoFit/>
          </a:bodyPr>
          <a:lstStyle/>
          <a:p>
            <a:r>
              <a:rPr lang="en-US" dirty="0"/>
              <a:t>“Even the timeless waves of eternity will not be able to wear away the blessings that God will place on the head of his faithful servant.”</a:t>
            </a:r>
          </a:p>
          <a:p>
            <a:r>
              <a:rPr lang="en-US" sz="1200" dirty="0"/>
              <a:t>JFM and RLM</a:t>
            </a:r>
          </a:p>
        </p:txBody>
      </p:sp>
      <p:sp>
        <p:nvSpPr>
          <p:cNvPr id="10" name="TextBox 9"/>
          <p:cNvSpPr txBox="1"/>
          <p:nvPr/>
        </p:nvSpPr>
        <p:spPr>
          <a:xfrm>
            <a:off x="7886700" y="4577861"/>
            <a:ext cx="3124200" cy="1477328"/>
          </a:xfrm>
          <a:prstGeom prst="rect">
            <a:avLst/>
          </a:prstGeom>
          <a:noFill/>
        </p:spPr>
        <p:txBody>
          <a:bodyPr wrap="square" rtlCol="0">
            <a:spAutoFit/>
          </a:bodyPr>
          <a:lstStyle/>
          <a:p>
            <a:r>
              <a:rPr lang="en-US" dirty="0"/>
              <a:t>“He that </a:t>
            </a:r>
            <a:r>
              <a:rPr lang="en-US" dirty="0" err="1"/>
              <a:t>asketh</a:t>
            </a:r>
            <a:r>
              <a:rPr lang="en-US" dirty="0"/>
              <a:t> in the Spirit </a:t>
            </a:r>
            <a:r>
              <a:rPr lang="en-US" dirty="0" err="1"/>
              <a:t>asketh</a:t>
            </a:r>
            <a:r>
              <a:rPr lang="en-US" dirty="0"/>
              <a:t> according to the will of God; wherefore it is done even as he </a:t>
            </a:r>
            <a:r>
              <a:rPr lang="en-US" dirty="0" err="1"/>
              <a:t>asketh</a:t>
            </a:r>
            <a:r>
              <a:rPr lang="en-US" dirty="0"/>
              <a:t>.”</a:t>
            </a:r>
          </a:p>
          <a:p>
            <a:r>
              <a:rPr lang="en-US" dirty="0"/>
              <a:t>D&amp;C 46:30</a:t>
            </a:r>
          </a:p>
        </p:txBody>
      </p:sp>
      <p:sp>
        <p:nvSpPr>
          <p:cNvPr id="11" name="TextBox 10"/>
          <p:cNvSpPr txBox="1"/>
          <p:nvPr/>
        </p:nvSpPr>
        <p:spPr>
          <a:xfrm>
            <a:off x="2819400" y="4648200"/>
            <a:ext cx="3276600" cy="369332"/>
          </a:xfrm>
          <a:prstGeom prst="rect">
            <a:avLst/>
          </a:prstGeom>
          <a:noFill/>
        </p:spPr>
        <p:txBody>
          <a:bodyPr wrap="square" rtlCol="0">
            <a:spAutoFit/>
          </a:bodyPr>
          <a:lstStyle/>
          <a:p>
            <a:r>
              <a:rPr lang="en-US" dirty="0"/>
              <a:t>The Word—Jesus Christ</a:t>
            </a:r>
          </a:p>
        </p:txBody>
      </p:sp>
      <p:pic>
        <p:nvPicPr>
          <p:cNvPr id="3" name="Picture 2">
            <a:extLst>
              <a:ext uri="{FF2B5EF4-FFF2-40B4-BE49-F238E27FC236}">
                <a16:creationId xmlns:a16="http://schemas.microsoft.com/office/drawing/2014/main" id="{2E5010EE-40A3-4B56-B5A7-F39AD3B93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777" y="2136164"/>
            <a:ext cx="2743200" cy="2181225"/>
          </a:xfrm>
          <a:prstGeom prst="rect">
            <a:avLst/>
          </a:prstGeom>
        </p:spPr>
      </p:pic>
      <p:pic>
        <p:nvPicPr>
          <p:cNvPr id="13" name="Picture 12">
            <a:extLst>
              <a:ext uri="{FF2B5EF4-FFF2-40B4-BE49-F238E27FC236}">
                <a16:creationId xmlns:a16="http://schemas.microsoft.com/office/drawing/2014/main" id="{9782C35C-A157-4D9C-9AAE-10B07D1F2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724" y="3800934"/>
            <a:ext cx="2093960" cy="2617450"/>
          </a:xfrm>
          <a:prstGeom prst="rect">
            <a:avLst/>
          </a:prstGeom>
        </p:spPr>
      </p:pic>
    </p:spTree>
    <p:extLst>
      <p:ext uri="{BB962C8B-B14F-4D97-AF65-F5344CB8AC3E}">
        <p14:creationId xmlns:p14="http://schemas.microsoft.com/office/powerpoint/2010/main" val="40845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431462-BC9B-45B6-9C9A-415B9B757E10}"/>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17231" y="6488668"/>
            <a:ext cx="1981200" cy="369332"/>
          </a:xfrm>
          <a:prstGeom prst="rect">
            <a:avLst/>
          </a:prstGeom>
          <a:noFill/>
        </p:spPr>
        <p:txBody>
          <a:bodyPr wrap="square" rtlCol="0">
            <a:spAutoFit/>
          </a:bodyPr>
          <a:lstStyle/>
          <a:p>
            <a:r>
              <a:rPr lang="en-US" dirty="0"/>
              <a:t>Helaman 10:5</a:t>
            </a:r>
          </a:p>
        </p:txBody>
      </p:sp>
      <p:sp>
        <p:nvSpPr>
          <p:cNvPr id="6" name="TextBox 5"/>
          <p:cNvSpPr txBox="1"/>
          <p:nvPr/>
        </p:nvSpPr>
        <p:spPr>
          <a:xfrm>
            <a:off x="14478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The Power</a:t>
            </a:r>
          </a:p>
        </p:txBody>
      </p:sp>
      <p:sp>
        <p:nvSpPr>
          <p:cNvPr id="9" name="TextBox 8"/>
          <p:cNvSpPr txBox="1"/>
          <p:nvPr/>
        </p:nvSpPr>
        <p:spPr>
          <a:xfrm>
            <a:off x="7239000" y="914401"/>
            <a:ext cx="3962400" cy="2308324"/>
          </a:xfrm>
          <a:prstGeom prst="rect">
            <a:avLst/>
          </a:prstGeom>
          <a:noFill/>
        </p:spPr>
        <p:txBody>
          <a:bodyPr wrap="square" rtlCol="0">
            <a:spAutoFit/>
          </a:bodyPr>
          <a:lstStyle/>
          <a:p>
            <a:pPr fontAlgn="base"/>
            <a:r>
              <a:rPr lang="en-US" dirty="0"/>
              <a:t>“Beloved, if our heart condemn us not, </a:t>
            </a:r>
            <a:r>
              <a:rPr lang="en-US" i="1" dirty="0"/>
              <a:t>then</a:t>
            </a:r>
            <a:r>
              <a:rPr lang="en-US" dirty="0"/>
              <a:t> have we confidence toward God.</a:t>
            </a:r>
          </a:p>
          <a:p>
            <a:pPr fontAlgn="base"/>
            <a:r>
              <a:rPr lang="en-US" dirty="0"/>
              <a:t>And whatsoever we ask, we receive of him, because we keep his commandments, and do those things that are pleasing in his sight.”</a:t>
            </a:r>
          </a:p>
          <a:p>
            <a:pPr fontAlgn="base"/>
            <a:r>
              <a:rPr lang="en-US" dirty="0"/>
              <a:t>1 John 21-22</a:t>
            </a:r>
          </a:p>
        </p:txBody>
      </p:sp>
      <p:sp>
        <p:nvSpPr>
          <p:cNvPr id="10" name="TextBox 9"/>
          <p:cNvSpPr txBox="1"/>
          <p:nvPr/>
        </p:nvSpPr>
        <p:spPr>
          <a:xfrm>
            <a:off x="1459522" y="4868008"/>
            <a:ext cx="4791808" cy="1477328"/>
          </a:xfrm>
          <a:prstGeom prst="rect">
            <a:avLst/>
          </a:prstGeom>
          <a:noFill/>
        </p:spPr>
        <p:txBody>
          <a:bodyPr wrap="square" rtlCol="0">
            <a:spAutoFit/>
          </a:bodyPr>
          <a:lstStyle/>
          <a:p>
            <a:r>
              <a:rPr lang="en-US" dirty="0"/>
              <a:t>“And it came to pass that after I had prayed and labored with all diligence, the Lord said unto me: I will grant unto thee according to thy desires, because of they faith.”</a:t>
            </a:r>
          </a:p>
          <a:p>
            <a:r>
              <a:rPr lang="en-US" dirty="0" err="1"/>
              <a:t>Enos</a:t>
            </a:r>
            <a:r>
              <a:rPr lang="en-US" dirty="0"/>
              <a:t> 1:12</a:t>
            </a:r>
          </a:p>
        </p:txBody>
      </p:sp>
      <p:sp>
        <p:nvSpPr>
          <p:cNvPr id="11" name="TextBox 10"/>
          <p:cNvSpPr txBox="1"/>
          <p:nvPr/>
        </p:nvSpPr>
        <p:spPr>
          <a:xfrm>
            <a:off x="5178669" y="1099039"/>
            <a:ext cx="1752600" cy="523220"/>
          </a:xfrm>
          <a:prstGeom prst="rect">
            <a:avLst/>
          </a:prstGeom>
          <a:solidFill>
            <a:schemeClr val="tx2">
              <a:lumMod val="75000"/>
            </a:schemeClr>
          </a:solidFill>
        </p:spPr>
        <p:txBody>
          <a:bodyPr wrap="square" rtlCol="0">
            <a:spAutoFit/>
          </a:bodyPr>
          <a:lstStyle/>
          <a:p>
            <a:r>
              <a:rPr lang="en-US" sz="2800" dirty="0">
                <a:solidFill>
                  <a:srgbClr val="FF0000"/>
                </a:solidFill>
              </a:rPr>
              <a:t>However:</a:t>
            </a:r>
          </a:p>
        </p:txBody>
      </p:sp>
      <p:sp>
        <p:nvSpPr>
          <p:cNvPr id="12" name="TextBox 11"/>
          <p:cNvSpPr txBox="1"/>
          <p:nvPr/>
        </p:nvSpPr>
        <p:spPr>
          <a:xfrm>
            <a:off x="747346" y="990600"/>
            <a:ext cx="4053254" cy="1200329"/>
          </a:xfrm>
          <a:prstGeom prst="rect">
            <a:avLst/>
          </a:prstGeom>
          <a:noFill/>
        </p:spPr>
        <p:txBody>
          <a:bodyPr wrap="square" rtlCol="0">
            <a:spAutoFit/>
          </a:bodyPr>
          <a:lstStyle/>
          <a:p>
            <a:r>
              <a:rPr lang="en-US" dirty="0"/>
              <a:t>To have power over the people—smite the earth with famine, pestilence, and destruction---according to the wickedness of the people</a:t>
            </a:r>
          </a:p>
        </p:txBody>
      </p:sp>
      <p:pic>
        <p:nvPicPr>
          <p:cNvPr id="3" name="Picture 2">
            <a:extLst>
              <a:ext uri="{FF2B5EF4-FFF2-40B4-BE49-F238E27FC236}">
                <a16:creationId xmlns:a16="http://schemas.microsoft.com/office/drawing/2014/main" id="{A1A3E4AE-DDC8-43B7-AA50-C8818FD88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69" y="2231048"/>
            <a:ext cx="5105400" cy="2343150"/>
          </a:xfrm>
          <a:prstGeom prst="rect">
            <a:avLst/>
          </a:prstGeom>
        </p:spPr>
      </p:pic>
      <p:pic>
        <p:nvPicPr>
          <p:cNvPr id="8" name="Picture 7">
            <a:extLst>
              <a:ext uri="{FF2B5EF4-FFF2-40B4-BE49-F238E27FC236}">
                <a16:creationId xmlns:a16="http://schemas.microsoft.com/office/drawing/2014/main" id="{E02BE997-843A-47FA-8024-B3CABA8CF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444" y="3340735"/>
            <a:ext cx="4762500" cy="3171825"/>
          </a:xfrm>
          <a:prstGeom prst="rect">
            <a:avLst/>
          </a:prstGeom>
        </p:spPr>
      </p:pic>
    </p:spTree>
    <p:extLst>
      <p:ext uri="{BB962C8B-B14F-4D97-AF65-F5344CB8AC3E}">
        <p14:creationId xmlns:p14="http://schemas.microsoft.com/office/powerpoint/2010/main" val="1164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A7BC53-A820-4EE7-B7CF-F767A6D2F680}"/>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69984" y="6488668"/>
            <a:ext cx="1981200" cy="369332"/>
          </a:xfrm>
          <a:prstGeom prst="rect">
            <a:avLst/>
          </a:prstGeom>
          <a:noFill/>
        </p:spPr>
        <p:txBody>
          <a:bodyPr wrap="square" rtlCol="0">
            <a:spAutoFit/>
          </a:bodyPr>
          <a:lstStyle/>
          <a:p>
            <a:r>
              <a:rPr lang="en-US" dirty="0"/>
              <a:t>Helaman 10:6-7</a:t>
            </a:r>
          </a:p>
        </p:txBody>
      </p:sp>
      <p:sp>
        <p:nvSpPr>
          <p:cNvPr id="6" name="TextBox 5"/>
          <p:cNvSpPr txBox="1"/>
          <p:nvPr/>
        </p:nvSpPr>
        <p:spPr>
          <a:xfrm>
            <a:off x="15240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Keys of the Sealing Power</a:t>
            </a:r>
          </a:p>
        </p:txBody>
      </p:sp>
      <p:sp>
        <p:nvSpPr>
          <p:cNvPr id="10" name="TextBox 9"/>
          <p:cNvSpPr txBox="1"/>
          <p:nvPr/>
        </p:nvSpPr>
        <p:spPr>
          <a:xfrm>
            <a:off x="6857999" y="2514600"/>
            <a:ext cx="4383741" cy="1200329"/>
          </a:xfrm>
          <a:prstGeom prst="rect">
            <a:avLst/>
          </a:prstGeom>
          <a:noFill/>
        </p:spPr>
        <p:txBody>
          <a:bodyPr wrap="square" rtlCol="0">
            <a:spAutoFit/>
          </a:bodyPr>
          <a:lstStyle/>
          <a:p>
            <a:r>
              <a:rPr lang="en-US" dirty="0"/>
              <a:t>This authority is to bring forth blessings or to bring forth disasters</a:t>
            </a:r>
          </a:p>
          <a:p>
            <a:endParaRPr lang="en-US" dirty="0"/>
          </a:p>
          <a:p>
            <a:r>
              <a:rPr lang="en-US" dirty="0"/>
              <a:t>To seal (bind) on earth and in the heavens </a:t>
            </a:r>
          </a:p>
        </p:txBody>
      </p:sp>
      <p:sp>
        <p:nvSpPr>
          <p:cNvPr id="12" name="TextBox 11"/>
          <p:cNvSpPr txBox="1"/>
          <p:nvPr/>
        </p:nvSpPr>
        <p:spPr>
          <a:xfrm>
            <a:off x="383930" y="1008186"/>
            <a:ext cx="2895600" cy="646331"/>
          </a:xfrm>
          <a:prstGeom prst="rect">
            <a:avLst/>
          </a:prstGeom>
          <a:noFill/>
        </p:spPr>
        <p:txBody>
          <a:bodyPr wrap="square" rtlCol="0">
            <a:spAutoFit/>
          </a:bodyPr>
          <a:lstStyle/>
          <a:p>
            <a:pPr algn="ctr"/>
            <a:r>
              <a:rPr lang="en-US" dirty="0"/>
              <a:t>Same keys held by the prophet Elijah</a:t>
            </a:r>
          </a:p>
        </p:txBody>
      </p:sp>
      <p:sp>
        <p:nvSpPr>
          <p:cNvPr id="13" name="TextBox 12"/>
          <p:cNvSpPr txBox="1"/>
          <p:nvPr/>
        </p:nvSpPr>
        <p:spPr>
          <a:xfrm>
            <a:off x="2362200" y="4876800"/>
            <a:ext cx="4648200" cy="1477328"/>
          </a:xfrm>
          <a:prstGeom prst="rect">
            <a:avLst/>
          </a:prstGeom>
          <a:noFill/>
        </p:spPr>
        <p:txBody>
          <a:bodyPr wrap="square" rtlCol="0">
            <a:spAutoFit/>
          </a:bodyPr>
          <a:lstStyle/>
          <a:p>
            <a:r>
              <a:rPr lang="en-US" dirty="0"/>
              <a:t>This authority was conferred upon Peter, James, and John on the Mount of Transfiguration</a:t>
            </a:r>
          </a:p>
          <a:p>
            <a:r>
              <a:rPr lang="en-US" dirty="0"/>
              <a:t>(Matthew 17:3)</a:t>
            </a:r>
          </a:p>
          <a:p>
            <a:r>
              <a:rPr lang="en-US" dirty="0"/>
              <a:t>And also, on Joseph Smith and Oliver Cowdery</a:t>
            </a:r>
          </a:p>
          <a:p>
            <a:r>
              <a:rPr lang="en-US" dirty="0"/>
              <a:t>(D&amp;C 110:13-16)</a:t>
            </a:r>
          </a:p>
        </p:txBody>
      </p:sp>
      <p:grpSp>
        <p:nvGrpSpPr>
          <p:cNvPr id="15" name="Group 14"/>
          <p:cNvGrpSpPr/>
          <p:nvPr/>
        </p:nvGrpSpPr>
        <p:grpSpPr>
          <a:xfrm>
            <a:off x="7239000" y="984739"/>
            <a:ext cx="3276600" cy="1237317"/>
            <a:chOff x="965200" y="2286000"/>
            <a:chExt cx="7264400" cy="2743200"/>
          </a:xfrm>
        </p:grpSpPr>
        <p:grpSp>
          <p:nvGrpSpPr>
            <p:cNvPr id="16" name="Group 18"/>
            <p:cNvGrpSpPr/>
            <p:nvPr/>
          </p:nvGrpSpPr>
          <p:grpSpPr>
            <a:xfrm>
              <a:off x="965200" y="2286000"/>
              <a:ext cx="7264400" cy="2743200"/>
              <a:chOff x="965200" y="2286000"/>
              <a:chExt cx="7327900" cy="2743200"/>
            </a:xfrm>
          </p:grpSpPr>
          <p:sp>
            <p:nvSpPr>
              <p:cNvPr id="18" name="Rectangle 1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9" idx="1"/>
                <a:endCxn id="1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117600" y="2514601"/>
              <a:ext cx="7010401" cy="1569422"/>
            </a:xfrm>
            <a:prstGeom prst="rect">
              <a:avLst/>
            </a:prstGeom>
            <a:noFill/>
          </p:spPr>
          <p:txBody>
            <a:bodyPr wrap="square" rtlCol="0">
              <a:spAutoFit/>
            </a:bodyPr>
            <a:lstStyle/>
            <a:p>
              <a:pPr algn="ctr"/>
              <a:r>
                <a:rPr lang="en-US" sz="2000" dirty="0">
                  <a:solidFill>
                    <a:schemeClr val="bg1"/>
                  </a:solidFill>
                </a:rPr>
                <a:t>The Lord gives His prophet the sealing power</a:t>
              </a:r>
            </a:p>
          </p:txBody>
        </p:sp>
      </p:grpSp>
      <p:sp>
        <p:nvSpPr>
          <p:cNvPr id="9" name="TextBox 8"/>
          <p:cNvSpPr txBox="1"/>
          <p:nvPr/>
        </p:nvSpPr>
        <p:spPr>
          <a:xfrm>
            <a:off x="3657600" y="2743200"/>
            <a:ext cx="3276600" cy="1754326"/>
          </a:xfrm>
          <a:prstGeom prst="rect">
            <a:avLst/>
          </a:prstGeom>
          <a:noFill/>
        </p:spPr>
        <p:txBody>
          <a:bodyPr wrap="square" rtlCol="0">
            <a:spAutoFit/>
          </a:bodyPr>
          <a:lstStyle/>
          <a:p>
            <a:pPr fontAlgn="base"/>
            <a:r>
              <a:rPr lang="en-US" dirty="0"/>
              <a:t>The authority of these keys that Elijah sealed the heavens for three and half years, and by the same authority broke that seal and brought forth rain </a:t>
            </a:r>
          </a:p>
          <a:p>
            <a:pPr fontAlgn="base"/>
            <a:r>
              <a:rPr lang="en-US" dirty="0"/>
              <a:t>(1 King 17: 1, 18:1, 45)</a:t>
            </a:r>
          </a:p>
        </p:txBody>
      </p:sp>
      <p:pic>
        <p:nvPicPr>
          <p:cNvPr id="3" name="Picture 2">
            <a:extLst>
              <a:ext uri="{FF2B5EF4-FFF2-40B4-BE49-F238E27FC236}">
                <a16:creationId xmlns:a16="http://schemas.microsoft.com/office/drawing/2014/main" id="{19BBC5FA-93C2-4D12-ACCF-22713895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02" y="2379051"/>
            <a:ext cx="3095625" cy="2381250"/>
          </a:xfrm>
          <a:prstGeom prst="rect">
            <a:avLst/>
          </a:prstGeom>
        </p:spPr>
      </p:pic>
      <p:pic>
        <p:nvPicPr>
          <p:cNvPr id="8" name="Picture 7">
            <a:extLst>
              <a:ext uri="{FF2B5EF4-FFF2-40B4-BE49-F238E27FC236}">
                <a16:creationId xmlns:a16="http://schemas.microsoft.com/office/drawing/2014/main" id="{F88EC240-A9DB-4C0C-A39E-CCBE3CA59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2915" y="890752"/>
            <a:ext cx="2455050" cy="1730367"/>
          </a:xfrm>
          <a:prstGeom prst="rect">
            <a:avLst/>
          </a:prstGeom>
        </p:spPr>
      </p:pic>
      <p:pic>
        <p:nvPicPr>
          <p:cNvPr id="14" name="Picture 13">
            <a:extLst>
              <a:ext uri="{FF2B5EF4-FFF2-40B4-BE49-F238E27FC236}">
                <a16:creationId xmlns:a16="http://schemas.microsoft.com/office/drawing/2014/main" id="{A48F7664-5647-40CD-9CF8-76E4353CB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062" y="3763107"/>
            <a:ext cx="2218487" cy="2955643"/>
          </a:xfrm>
          <a:prstGeom prst="rect">
            <a:avLst/>
          </a:prstGeom>
        </p:spPr>
      </p:pic>
    </p:spTree>
    <p:extLst>
      <p:ext uri="{BB962C8B-B14F-4D97-AF65-F5344CB8AC3E}">
        <p14:creationId xmlns:p14="http://schemas.microsoft.com/office/powerpoint/2010/main" val="19705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E4A1E30-B853-4813-A7C2-D8FFEBB70C7C}"/>
              </a:ext>
            </a:extLst>
          </p:cNvPr>
          <p:cNvPicPr>
            <a:picLocks noChangeAspect="1"/>
          </p:cNvPicPr>
          <p:nvPr/>
        </p:nvPicPr>
        <p:blipFill rotWithShape="1">
          <a:blip r:embed="rId2">
            <a:extLst>
              <a:ext uri="{28A0092B-C50C-407E-A947-70E740481C1C}">
                <a14:useLocalDpi xmlns:a14="http://schemas.microsoft.com/office/drawing/2010/main" val="0"/>
              </a:ext>
            </a:extLst>
          </a:blip>
          <a:srcRect l="40448" r="27721"/>
          <a:stretch/>
        </p:blipFill>
        <p:spPr>
          <a:xfrm>
            <a:off x="0" y="0"/>
            <a:ext cx="3437794" cy="6858000"/>
          </a:xfrm>
          <a:prstGeom prst="rect">
            <a:avLst/>
          </a:prstGeom>
        </p:spPr>
      </p:pic>
      <p:pic>
        <p:nvPicPr>
          <p:cNvPr id="17" name="Picture 16">
            <a:extLst>
              <a:ext uri="{FF2B5EF4-FFF2-40B4-BE49-F238E27FC236}">
                <a16:creationId xmlns:a16="http://schemas.microsoft.com/office/drawing/2014/main" id="{6F47F211-4FCC-4601-AAF0-E640B363E133}"/>
              </a:ext>
            </a:extLst>
          </p:cNvPr>
          <p:cNvPicPr>
            <a:picLocks noChangeAspect="1"/>
          </p:cNvPicPr>
          <p:nvPr/>
        </p:nvPicPr>
        <p:blipFill rotWithShape="1">
          <a:blip r:embed="rId3">
            <a:extLst>
              <a:ext uri="{28A0092B-C50C-407E-A947-70E740481C1C}">
                <a14:useLocalDpi xmlns:a14="http://schemas.microsoft.com/office/drawing/2010/main" val="0"/>
              </a:ext>
            </a:extLst>
          </a:blip>
          <a:srcRect l="15115" t="41" r="54876" b="-1"/>
          <a:stretch/>
        </p:blipFill>
        <p:spPr>
          <a:xfrm>
            <a:off x="10547838" y="0"/>
            <a:ext cx="1644162" cy="6852138"/>
          </a:xfrm>
          <a:prstGeom prst="rect">
            <a:avLst/>
          </a:prstGeom>
        </p:spPr>
      </p:pic>
      <p:pic>
        <p:nvPicPr>
          <p:cNvPr id="15" name="Picture 14">
            <a:extLst>
              <a:ext uri="{FF2B5EF4-FFF2-40B4-BE49-F238E27FC236}">
                <a16:creationId xmlns:a16="http://schemas.microsoft.com/office/drawing/2014/main" id="{80A3F772-5229-408C-9038-0033B31D0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776" y="0"/>
            <a:ext cx="9346224" cy="6854952"/>
          </a:xfrm>
          <a:prstGeom prst="rect">
            <a:avLst/>
          </a:prstGeom>
        </p:spPr>
      </p:pic>
      <p:sp>
        <p:nvSpPr>
          <p:cNvPr id="2" name="Rectangle 1"/>
          <p:cNvSpPr/>
          <p:nvPr/>
        </p:nvSpPr>
        <p:spPr>
          <a:xfrm>
            <a:off x="2825263" y="753209"/>
            <a:ext cx="4639408" cy="3970318"/>
          </a:xfrm>
          <a:prstGeom prst="rect">
            <a:avLst/>
          </a:prstGeom>
          <a:solidFill>
            <a:schemeClr val="accent1">
              <a:lumMod val="40000"/>
              <a:lumOff val="60000"/>
              <a:alpha val="58000"/>
            </a:schemeClr>
          </a:solidFill>
          <a:effectLst>
            <a:outerShdw blurRad="63500" dist="50800" dir="5400000" algn="ctr" rotWithShape="0">
              <a:srgbClr val="000000">
                <a:alpha val="43137"/>
              </a:srgbClr>
            </a:outerShdw>
          </a:effectLst>
        </p:spPr>
        <p:txBody>
          <a:bodyPr wrap="square">
            <a:spAutoFit/>
          </a:bodyPr>
          <a:lstStyle/>
          <a:p>
            <a:pPr fontAlgn="base"/>
            <a:r>
              <a:rPr lang="en-US" sz="1400" b="1" dirty="0">
                <a:solidFill>
                  <a:schemeClr val="bg1"/>
                </a:solidFill>
              </a:rPr>
              <a:t>To Joseph Smith</a:t>
            </a:r>
          </a:p>
          <a:p>
            <a:pPr fontAlgn="base"/>
            <a:endParaRPr lang="en-US" sz="1400" b="1" dirty="0">
              <a:solidFill>
                <a:schemeClr val="bg1"/>
              </a:solidFill>
            </a:endParaRPr>
          </a:p>
          <a:p>
            <a:pPr fontAlgn="base"/>
            <a:r>
              <a:rPr lang="en-US" sz="1400" b="1" dirty="0">
                <a:solidFill>
                  <a:schemeClr val="bg1"/>
                </a:solidFill>
              </a:rPr>
              <a:t>“For I have conferred upon you the keys and power of the priesthood, wherein I restore all things, and make known unto you all things in due time.</a:t>
            </a:r>
          </a:p>
          <a:p>
            <a:pPr fontAlgn="base"/>
            <a:endParaRPr lang="en-US" sz="1400" b="1" dirty="0">
              <a:solidFill>
                <a:schemeClr val="bg1"/>
              </a:solidFill>
            </a:endParaRPr>
          </a:p>
          <a:p>
            <a:pPr fontAlgn="base"/>
            <a:r>
              <a:rPr lang="en-US" sz="1400" b="1" dirty="0">
                <a:solidFill>
                  <a:schemeClr val="bg1"/>
                </a:solidFill>
              </a:rPr>
              <a:t>And verily, verily, I say unto you, that whatsoever you seal on earth shall be sealed in heaven; and whatsoever you bind on earth, in my name and by my word, </a:t>
            </a:r>
            <a:r>
              <a:rPr lang="en-US" sz="1400" b="1" dirty="0" err="1">
                <a:solidFill>
                  <a:schemeClr val="bg1"/>
                </a:solidFill>
              </a:rPr>
              <a:t>saith</a:t>
            </a:r>
            <a:r>
              <a:rPr lang="en-US" sz="1400" b="1" dirty="0">
                <a:solidFill>
                  <a:schemeClr val="bg1"/>
                </a:solidFill>
              </a:rPr>
              <a:t> the Lord, it shall be eternally bound in the heavens; and whosesoever sins you remit on earth shall be remitted eternally in the heavens; and whosesoever sins you retain on earth shall be retained in heaven.</a:t>
            </a:r>
          </a:p>
          <a:p>
            <a:pPr fontAlgn="base"/>
            <a:endParaRPr lang="en-US" sz="1400" b="1" dirty="0">
              <a:solidFill>
                <a:schemeClr val="bg1"/>
              </a:solidFill>
            </a:endParaRPr>
          </a:p>
          <a:p>
            <a:pPr fontAlgn="base"/>
            <a:r>
              <a:rPr lang="en-US" sz="1400" b="1" dirty="0">
                <a:solidFill>
                  <a:schemeClr val="bg1"/>
                </a:solidFill>
              </a:rPr>
              <a:t>And again, verily I say, whomsoever you bless I will bless, and whomsoever you curse I will curse, </a:t>
            </a:r>
            <a:r>
              <a:rPr lang="en-US" sz="1400" b="1" dirty="0" err="1">
                <a:solidFill>
                  <a:schemeClr val="bg1"/>
                </a:solidFill>
              </a:rPr>
              <a:t>saith</a:t>
            </a:r>
            <a:r>
              <a:rPr lang="en-US" sz="1400" b="1" dirty="0">
                <a:solidFill>
                  <a:schemeClr val="bg1"/>
                </a:solidFill>
              </a:rPr>
              <a:t> the Lord; for I, the Lord, am thy God.”</a:t>
            </a:r>
          </a:p>
          <a:p>
            <a:pPr fontAlgn="base"/>
            <a:r>
              <a:rPr lang="en-US" sz="1400" b="1" dirty="0">
                <a:solidFill>
                  <a:schemeClr val="bg1"/>
                </a:solidFill>
              </a:rPr>
              <a:t>(D&amp;C 132:45-47)</a:t>
            </a:r>
          </a:p>
        </p:txBody>
      </p:sp>
      <p:sp>
        <p:nvSpPr>
          <p:cNvPr id="4" name="TextBox 3"/>
          <p:cNvSpPr txBox="1"/>
          <p:nvPr/>
        </p:nvSpPr>
        <p:spPr>
          <a:xfrm>
            <a:off x="2614246" y="73269"/>
            <a:ext cx="9144000" cy="707886"/>
          </a:xfrm>
          <a:prstGeom prst="rect">
            <a:avLst/>
          </a:prstGeom>
          <a:noFill/>
        </p:spPr>
        <p:txBody>
          <a:bodyPr wrap="square" rtlCol="0">
            <a:spAutoFit/>
          </a:bodyPr>
          <a:lstStyle/>
          <a:p>
            <a:pPr algn="ctr"/>
            <a:r>
              <a:rPr lang="en-US" sz="4000" dirty="0">
                <a:latin typeface="Narkisim" panose="020E0502050101010101" pitchFamily="34" charset="-79"/>
              </a:rPr>
              <a:t>Nephi Was Given This Same Power</a:t>
            </a:r>
          </a:p>
        </p:txBody>
      </p:sp>
      <p:sp>
        <p:nvSpPr>
          <p:cNvPr id="5" name="TextBox 4"/>
          <p:cNvSpPr txBox="1"/>
          <p:nvPr/>
        </p:nvSpPr>
        <p:spPr>
          <a:xfrm>
            <a:off x="0" y="6455668"/>
            <a:ext cx="1981200" cy="369332"/>
          </a:xfrm>
          <a:prstGeom prst="rect">
            <a:avLst/>
          </a:prstGeom>
          <a:noFill/>
        </p:spPr>
        <p:txBody>
          <a:bodyPr wrap="square" rtlCol="0">
            <a:spAutoFit/>
          </a:bodyPr>
          <a:lstStyle/>
          <a:p>
            <a:r>
              <a:rPr lang="en-US" dirty="0">
                <a:solidFill>
                  <a:schemeClr val="bg1"/>
                </a:solidFill>
              </a:rPr>
              <a:t>Helaman 10:6-8</a:t>
            </a:r>
          </a:p>
        </p:txBody>
      </p:sp>
      <p:sp>
        <p:nvSpPr>
          <p:cNvPr id="6" name="TextBox 5"/>
          <p:cNvSpPr txBox="1"/>
          <p:nvPr/>
        </p:nvSpPr>
        <p:spPr>
          <a:xfrm>
            <a:off x="6966437" y="4926624"/>
            <a:ext cx="4903177" cy="707886"/>
          </a:xfrm>
          <a:prstGeom prst="rect">
            <a:avLst/>
          </a:prstGeom>
          <a:solidFill>
            <a:schemeClr val="tx2">
              <a:lumMod val="75000"/>
            </a:schemeClr>
          </a:solidFill>
        </p:spPr>
        <p:txBody>
          <a:bodyPr wrap="square" rtlCol="0">
            <a:spAutoFit/>
          </a:bodyPr>
          <a:lstStyle/>
          <a:p>
            <a:r>
              <a:rPr lang="en-US" sz="2000" dirty="0">
                <a:solidFill>
                  <a:srgbClr val="FF0000"/>
                </a:solidFill>
              </a:rPr>
              <a:t>“And I, Nephi, did build a temple…”</a:t>
            </a:r>
          </a:p>
          <a:p>
            <a:r>
              <a:rPr lang="en-US" sz="2000" dirty="0">
                <a:solidFill>
                  <a:srgbClr val="FF0000"/>
                </a:solidFill>
              </a:rPr>
              <a:t>2 Nephi 5:16—(see also Helaman 10:8)</a:t>
            </a:r>
          </a:p>
        </p:txBody>
      </p:sp>
      <p:sp>
        <p:nvSpPr>
          <p:cNvPr id="7" name="TextBox 6"/>
          <p:cNvSpPr txBox="1"/>
          <p:nvPr/>
        </p:nvSpPr>
        <p:spPr>
          <a:xfrm>
            <a:off x="8943748" y="1102422"/>
            <a:ext cx="2815533" cy="2862322"/>
          </a:xfrm>
          <a:prstGeom prst="rect">
            <a:avLst/>
          </a:prstGeom>
          <a:noFill/>
        </p:spPr>
        <p:txBody>
          <a:bodyPr wrap="square" rtlCol="0">
            <a:spAutoFit/>
          </a:bodyPr>
          <a:lstStyle/>
          <a:p>
            <a:pPr algn="ctr"/>
            <a:r>
              <a:rPr lang="en-US" dirty="0"/>
              <a:t>Even though it is not mentioned more than likely others had same power:</a:t>
            </a:r>
          </a:p>
          <a:p>
            <a:pPr algn="ctr"/>
            <a:r>
              <a:rPr lang="en-US" dirty="0"/>
              <a:t>Lehi</a:t>
            </a:r>
          </a:p>
          <a:p>
            <a:pPr algn="ctr"/>
            <a:r>
              <a:rPr lang="en-US" dirty="0"/>
              <a:t>Nephi</a:t>
            </a:r>
          </a:p>
          <a:p>
            <a:pPr algn="ctr"/>
            <a:r>
              <a:rPr lang="en-US" dirty="0"/>
              <a:t>Jacob</a:t>
            </a:r>
          </a:p>
          <a:p>
            <a:pPr algn="ctr"/>
            <a:r>
              <a:rPr lang="en-US" dirty="0"/>
              <a:t>Mosiah</a:t>
            </a:r>
          </a:p>
          <a:p>
            <a:pPr algn="ctr"/>
            <a:r>
              <a:rPr lang="en-US" dirty="0"/>
              <a:t>Alma</a:t>
            </a:r>
          </a:p>
          <a:p>
            <a:pPr algn="ctr"/>
            <a:r>
              <a:rPr lang="en-US" dirty="0"/>
              <a:t>Mormon</a:t>
            </a:r>
          </a:p>
          <a:p>
            <a:pPr algn="ctr"/>
            <a:r>
              <a:rPr lang="en-US" dirty="0"/>
              <a:t>Moroni</a:t>
            </a:r>
          </a:p>
        </p:txBody>
      </p:sp>
      <p:sp>
        <p:nvSpPr>
          <p:cNvPr id="8" name="TextBox 7"/>
          <p:cNvSpPr txBox="1"/>
          <p:nvPr/>
        </p:nvSpPr>
        <p:spPr>
          <a:xfrm>
            <a:off x="5049511" y="4295418"/>
            <a:ext cx="3429000" cy="461665"/>
          </a:xfrm>
          <a:prstGeom prst="rect">
            <a:avLst/>
          </a:prstGeom>
          <a:solidFill>
            <a:schemeClr val="tx2">
              <a:lumMod val="75000"/>
            </a:schemeClr>
          </a:solidFill>
        </p:spPr>
        <p:txBody>
          <a:bodyPr wrap="square" rtlCol="0">
            <a:spAutoFit/>
          </a:bodyPr>
          <a:lstStyle/>
          <a:p>
            <a:pPr algn="ctr"/>
            <a:r>
              <a:rPr lang="en-US" sz="2400" dirty="0">
                <a:solidFill>
                  <a:srgbClr val="FF0000"/>
                </a:solidFill>
              </a:rPr>
              <a:t>How do we know this?</a:t>
            </a:r>
          </a:p>
        </p:txBody>
      </p:sp>
      <p:sp>
        <p:nvSpPr>
          <p:cNvPr id="9" name="TextBox 8"/>
          <p:cNvSpPr txBox="1"/>
          <p:nvPr/>
        </p:nvSpPr>
        <p:spPr>
          <a:xfrm>
            <a:off x="2136530" y="5824726"/>
            <a:ext cx="7992208" cy="815608"/>
          </a:xfrm>
          <a:prstGeom prst="rect">
            <a:avLst/>
          </a:prstGeom>
          <a:solidFill>
            <a:schemeClr val="tx2">
              <a:lumMod val="75000"/>
            </a:schemeClr>
          </a:solidFill>
        </p:spPr>
        <p:txBody>
          <a:bodyPr wrap="square" rtlCol="0">
            <a:spAutoFit/>
          </a:bodyPr>
          <a:lstStyle/>
          <a:p>
            <a:r>
              <a:rPr lang="en-US" dirty="0">
                <a:solidFill>
                  <a:schemeClr val="bg1"/>
                </a:solidFill>
              </a:rPr>
              <a:t>“The fact that temples were established, </a:t>
            </a:r>
            <a:r>
              <a:rPr lang="en-US" dirty="0" err="1">
                <a:solidFill>
                  <a:schemeClr val="bg1"/>
                </a:solidFill>
              </a:rPr>
              <a:t>sealings</a:t>
            </a:r>
            <a:r>
              <a:rPr lang="en-US" dirty="0">
                <a:solidFill>
                  <a:schemeClr val="bg1"/>
                </a:solidFill>
              </a:rPr>
              <a:t>, marriages, and ordinances of the Melchizedek Priesthood were a part of their religious life” </a:t>
            </a:r>
          </a:p>
          <a:p>
            <a:r>
              <a:rPr lang="en-US" sz="1100" dirty="0">
                <a:solidFill>
                  <a:schemeClr val="bg1"/>
                </a:solidFill>
              </a:rPr>
              <a:t>JFM and RLM</a:t>
            </a:r>
          </a:p>
        </p:txBody>
      </p:sp>
      <p:sp>
        <p:nvSpPr>
          <p:cNvPr id="12" name="Rectangle 11"/>
          <p:cNvSpPr/>
          <p:nvPr/>
        </p:nvSpPr>
        <p:spPr>
          <a:xfrm>
            <a:off x="10714892" y="6596390"/>
            <a:ext cx="1261884" cy="261610"/>
          </a:xfrm>
          <a:prstGeom prst="rect">
            <a:avLst/>
          </a:prstGeom>
        </p:spPr>
        <p:txBody>
          <a:bodyPr wrap="none">
            <a:spAutoFit/>
          </a:bodyPr>
          <a:lstStyle/>
          <a:p>
            <a:r>
              <a:rPr lang="en-US" sz="1100" dirty="0"/>
              <a:t>Phoenix-Kakashi19</a:t>
            </a:r>
          </a:p>
        </p:txBody>
      </p:sp>
    </p:spTree>
    <p:extLst>
      <p:ext uri="{BB962C8B-B14F-4D97-AF65-F5344CB8AC3E}">
        <p14:creationId xmlns:p14="http://schemas.microsoft.com/office/powerpoint/2010/main" val="5515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par>
                                <p:cTn id="36" presetID="10" presetClass="exit" presetSubtype="0" fill="hold" grpId="1" nodeType="withEffect">
                                  <p:stCondLst>
                                    <p:cond delay="0"/>
                                  </p:stCondLst>
                                  <p:childTnLst>
                                    <p:animEffect transition="out" filter="fade">
                                      <p:cBhvr>
                                        <p:cTn id="37" dur="2000"/>
                                        <p:tgtEl>
                                          <p:spTgt spid="6"/>
                                        </p:tgtEl>
                                      </p:cBhvr>
                                    </p:animEffect>
                                    <p:set>
                                      <p:cBhvr>
                                        <p:cTn id="38" dur="1" fill="hold">
                                          <p:stCondLst>
                                            <p:cond delay="19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8"/>
                                        </p:tgtEl>
                                      </p:cBhvr>
                                    </p:animEffect>
                                    <p:set>
                                      <p:cBhvr>
                                        <p:cTn id="4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051DA3-0124-476A-BDC7-2EF2C0A77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8"/>
            <a:ext cx="2819400" cy="369332"/>
          </a:xfrm>
          <a:prstGeom prst="rect">
            <a:avLst/>
          </a:prstGeom>
          <a:noFill/>
        </p:spPr>
        <p:txBody>
          <a:bodyPr wrap="square" rtlCol="0">
            <a:spAutoFit/>
          </a:bodyPr>
          <a:lstStyle/>
          <a:p>
            <a:r>
              <a:rPr lang="en-US" dirty="0">
                <a:solidFill>
                  <a:schemeClr val="bg1"/>
                </a:solidFill>
              </a:rPr>
              <a:t>Helaman 7:10-11</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Pouring Out His Soul</a:t>
            </a:r>
          </a:p>
        </p:txBody>
      </p:sp>
      <p:sp>
        <p:nvSpPr>
          <p:cNvPr id="117" name="TextBox 116"/>
          <p:cNvSpPr txBox="1"/>
          <p:nvPr/>
        </p:nvSpPr>
        <p:spPr>
          <a:xfrm>
            <a:off x="454301" y="1301777"/>
            <a:ext cx="5046518" cy="3970318"/>
          </a:xfrm>
          <a:prstGeom prst="rect">
            <a:avLst/>
          </a:prstGeom>
          <a:noFill/>
        </p:spPr>
        <p:txBody>
          <a:bodyPr wrap="square" rtlCol="0">
            <a:spAutoFit/>
          </a:bodyPr>
          <a:lstStyle/>
          <a:p>
            <a:pPr fontAlgn="base"/>
            <a:r>
              <a:rPr lang="en-US" sz="2400" dirty="0">
                <a:solidFill>
                  <a:schemeClr val="bg1"/>
                </a:solidFill>
              </a:rPr>
              <a:t>The Prayer of Nephi</a:t>
            </a:r>
          </a:p>
          <a:p>
            <a:pPr fontAlgn="base"/>
            <a:endParaRPr lang="en-US" sz="2400" dirty="0">
              <a:solidFill>
                <a:schemeClr val="bg1"/>
              </a:solidFill>
            </a:endParaRPr>
          </a:p>
          <a:p>
            <a:pPr fontAlgn="base"/>
            <a:r>
              <a:rPr lang="en-US" sz="2400" dirty="0">
                <a:solidFill>
                  <a:schemeClr val="bg1"/>
                </a:solidFill>
              </a:rPr>
              <a:t>“bowed himself upon the tower”</a:t>
            </a:r>
          </a:p>
          <a:p>
            <a:pPr fontAlgn="base"/>
            <a:endParaRPr lang="en-US" sz="2400" dirty="0">
              <a:solidFill>
                <a:schemeClr val="bg1"/>
              </a:solidFill>
            </a:endParaRPr>
          </a:p>
          <a:p>
            <a:pPr fontAlgn="base"/>
            <a:r>
              <a:rPr lang="en-US" sz="2400" dirty="0">
                <a:solidFill>
                  <a:schemeClr val="bg1"/>
                </a:solidFill>
              </a:rPr>
              <a:t>“There are some prayers, some pleading to God, in which the supplicant truly bends and stretches his soul…Nephi is pained over the sins and iniquities of his day and raises his voice high that it reaches the heavens”</a:t>
            </a:r>
          </a:p>
          <a:p>
            <a:pPr fontAlgn="base"/>
            <a:r>
              <a:rPr lang="en-US" sz="1200" dirty="0">
                <a:solidFill>
                  <a:schemeClr val="bg1"/>
                </a:solidFill>
              </a:rPr>
              <a:t>JFM and RLM</a:t>
            </a:r>
          </a:p>
        </p:txBody>
      </p:sp>
      <p:grpSp>
        <p:nvGrpSpPr>
          <p:cNvPr id="7" name="Group 6">
            <a:extLst>
              <a:ext uri="{FF2B5EF4-FFF2-40B4-BE49-F238E27FC236}">
                <a16:creationId xmlns:a16="http://schemas.microsoft.com/office/drawing/2014/main" id="{9F277A19-E86A-4DFF-B92C-AA79D58EA73E}"/>
              </a:ext>
            </a:extLst>
          </p:cNvPr>
          <p:cNvGrpSpPr/>
          <p:nvPr/>
        </p:nvGrpSpPr>
        <p:grpSpPr>
          <a:xfrm>
            <a:off x="5500819" y="1389434"/>
            <a:ext cx="3506497" cy="4982275"/>
            <a:chOff x="7346374" y="767270"/>
            <a:chExt cx="3506497" cy="4982275"/>
          </a:xfrm>
        </p:grpSpPr>
        <p:sp>
          <p:nvSpPr>
            <p:cNvPr id="294" name="Rectangle 293"/>
            <p:cNvSpPr/>
            <p:nvPr/>
          </p:nvSpPr>
          <p:spPr>
            <a:xfrm>
              <a:off x="7346374" y="5472546"/>
              <a:ext cx="901209" cy="276999"/>
            </a:xfrm>
            <a:prstGeom prst="rect">
              <a:avLst/>
            </a:prstGeom>
          </p:spPr>
          <p:txBody>
            <a:bodyPr wrap="none">
              <a:spAutoFit/>
            </a:bodyPr>
            <a:lstStyle/>
            <a:p>
              <a:r>
                <a:rPr lang="en-US" sz="1200" dirty="0" err="1">
                  <a:solidFill>
                    <a:schemeClr val="bg1"/>
                  </a:solidFill>
                </a:rPr>
                <a:t>Nosmelone</a:t>
              </a:r>
              <a:endParaRPr lang="en-US" sz="1200" dirty="0">
                <a:solidFill>
                  <a:schemeClr val="bg1"/>
                </a:solidFill>
              </a:endParaRPr>
            </a:p>
          </p:txBody>
        </p:sp>
        <p:pic>
          <p:nvPicPr>
            <p:cNvPr id="5" name="Picture 4">
              <a:extLst>
                <a:ext uri="{FF2B5EF4-FFF2-40B4-BE49-F238E27FC236}">
                  <a16:creationId xmlns:a16="http://schemas.microsoft.com/office/drawing/2014/main" id="{D6C4A468-474E-4E73-9265-C21097E3E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764" y="767270"/>
              <a:ext cx="3496107" cy="4656786"/>
            </a:xfrm>
            <a:prstGeom prst="rect">
              <a:avLst/>
            </a:prstGeom>
          </p:spPr>
        </p:pic>
      </p:grpSp>
      <p:grpSp>
        <p:nvGrpSpPr>
          <p:cNvPr id="2" name="Group 1">
            <a:extLst>
              <a:ext uri="{FF2B5EF4-FFF2-40B4-BE49-F238E27FC236}">
                <a16:creationId xmlns:a16="http://schemas.microsoft.com/office/drawing/2014/main" id="{F7D99775-89A9-064D-1275-5B21511E7482}"/>
              </a:ext>
            </a:extLst>
          </p:cNvPr>
          <p:cNvGrpSpPr/>
          <p:nvPr/>
        </p:nvGrpSpPr>
        <p:grpSpPr>
          <a:xfrm>
            <a:off x="9601199" y="2533277"/>
            <a:ext cx="1871332" cy="2410863"/>
            <a:chOff x="2743200" y="2895600"/>
            <a:chExt cx="1246315" cy="1638182"/>
          </a:xfrm>
        </p:grpSpPr>
        <p:grpSp>
          <p:nvGrpSpPr>
            <p:cNvPr id="4" name="Group 3">
              <a:extLst>
                <a:ext uri="{FF2B5EF4-FFF2-40B4-BE49-F238E27FC236}">
                  <a16:creationId xmlns:a16="http://schemas.microsoft.com/office/drawing/2014/main" id="{14438611-EBD3-427B-26E6-1FD21BF4D349}"/>
                </a:ext>
              </a:extLst>
            </p:cNvPr>
            <p:cNvGrpSpPr/>
            <p:nvPr/>
          </p:nvGrpSpPr>
          <p:grpSpPr>
            <a:xfrm>
              <a:off x="2743200" y="2895600"/>
              <a:ext cx="1246315" cy="1638182"/>
              <a:chOff x="1600200" y="4114800"/>
              <a:chExt cx="1246315" cy="1638182"/>
            </a:xfrm>
          </p:grpSpPr>
          <p:grpSp>
            <p:nvGrpSpPr>
              <p:cNvPr id="10" name="Group 16">
                <a:extLst>
                  <a:ext uri="{FF2B5EF4-FFF2-40B4-BE49-F238E27FC236}">
                    <a16:creationId xmlns:a16="http://schemas.microsoft.com/office/drawing/2014/main" id="{53A0ACE7-72A5-21FC-0328-DED8D57C777E}"/>
                  </a:ext>
                </a:extLst>
              </p:cNvPr>
              <p:cNvGrpSpPr/>
              <p:nvPr/>
            </p:nvGrpSpPr>
            <p:grpSpPr>
              <a:xfrm>
                <a:off x="1600200" y="4114800"/>
                <a:ext cx="1246315" cy="1638182"/>
                <a:chOff x="914400" y="1143000"/>
                <a:chExt cx="4572000" cy="6553200"/>
              </a:xfrm>
            </p:grpSpPr>
            <p:grpSp>
              <p:nvGrpSpPr>
                <p:cNvPr id="12" name="Group 1">
                  <a:extLst>
                    <a:ext uri="{FF2B5EF4-FFF2-40B4-BE49-F238E27FC236}">
                      <a16:creationId xmlns:a16="http://schemas.microsoft.com/office/drawing/2014/main" id="{40088BA1-6E12-7854-B69E-88363569D119}"/>
                    </a:ext>
                  </a:extLst>
                </p:cNvPr>
                <p:cNvGrpSpPr/>
                <p:nvPr/>
              </p:nvGrpSpPr>
              <p:grpSpPr>
                <a:xfrm>
                  <a:off x="914400" y="1143000"/>
                  <a:ext cx="4572000" cy="6553200"/>
                  <a:chOff x="838200" y="1371600"/>
                  <a:chExt cx="1524000" cy="1752600"/>
                </a:xfrm>
              </p:grpSpPr>
              <p:sp>
                <p:nvSpPr>
                  <p:cNvPr id="17" name="Rounded Rectangle 2">
                    <a:extLst>
                      <a:ext uri="{FF2B5EF4-FFF2-40B4-BE49-F238E27FC236}">
                        <a16:creationId xmlns:a16="http://schemas.microsoft.com/office/drawing/2014/main" id="{A5F239A4-77BE-4DF0-6C37-69844F168A13}"/>
                      </a:ext>
                    </a:extLst>
                  </p:cNvPr>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49D7CFEA-B76C-2E86-F15A-6A31F647FEDC}"/>
                      </a:ext>
                    </a:extLst>
                  </p:cNvPr>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5C4D8354-F44C-9741-3C6D-904B12AFC3D0}"/>
                      </a:ext>
                    </a:extLst>
                  </p:cNvPr>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83DA1400-D0AC-7889-9E80-E9D11D3BC08E}"/>
                      </a:ext>
                    </a:extLst>
                  </p:cNvPr>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8C860528-3F39-B106-FE2D-373729C84B8F}"/>
                      </a:ext>
                    </a:extLst>
                  </p:cNvPr>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8E60F954-0202-20C7-71F3-8958387805D9}"/>
                      </a:ext>
                    </a:extLst>
                  </p:cNvPr>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Frame 12">
                  <a:extLst>
                    <a:ext uri="{FF2B5EF4-FFF2-40B4-BE49-F238E27FC236}">
                      <a16:creationId xmlns:a16="http://schemas.microsoft.com/office/drawing/2014/main" id="{BCEDFF64-72BA-E739-F891-D80FBD090257}"/>
                    </a:ext>
                  </a:extLst>
                </p:cNvPr>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34C4F495-A41B-848B-DC69-32F912F2FCCD}"/>
                    </a:ext>
                  </a:extLst>
                </p:cNvPr>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D73DDBB4-64FB-5672-15CE-2660D4ADBCB9}"/>
                    </a:ext>
                  </a:extLst>
                </p:cNvPr>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32E9401E-117D-2DA4-44B9-453292081109}"/>
                    </a:ext>
                  </a:extLst>
                </p:cNvPr>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F067C94-579F-79D1-2D25-85619CE6B445}"/>
                  </a:ext>
                </a:extLst>
              </p:cNvPr>
              <p:cNvSpPr txBox="1"/>
              <p:nvPr/>
            </p:nvSpPr>
            <p:spPr>
              <a:xfrm>
                <a:off x="1988662" y="4309435"/>
                <a:ext cx="695994" cy="523220"/>
              </a:xfrm>
              <a:prstGeom prst="rect">
                <a:avLst/>
              </a:prstGeom>
              <a:noFill/>
            </p:spPr>
            <p:txBody>
              <a:bodyPr wrap="square" rtlCol="0">
                <a:spAutoFit/>
              </a:bodyPr>
              <a:lstStyle/>
              <a:p>
                <a:pPr algn="ctr"/>
                <a:endParaRPr lang="en-US" sz="2800" dirty="0">
                  <a:latin typeface="Comic Sans MS" pitchFamily="66" charset="0"/>
                </a:endParaRPr>
              </a:p>
            </p:txBody>
          </p:sp>
        </p:grpSp>
        <p:sp>
          <p:nvSpPr>
            <p:cNvPr id="9" name="TextBox 8">
              <a:extLst>
                <a:ext uri="{FF2B5EF4-FFF2-40B4-BE49-F238E27FC236}">
                  <a16:creationId xmlns:a16="http://schemas.microsoft.com/office/drawing/2014/main" id="{326C1351-2183-4408-51B3-6DD1FA3C9511}"/>
                </a:ext>
              </a:extLst>
            </p:cNvPr>
            <p:cNvSpPr txBox="1"/>
            <p:nvPr/>
          </p:nvSpPr>
          <p:spPr>
            <a:xfrm>
              <a:off x="3124200" y="3124200"/>
              <a:ext cx="762000" cy="606863"/>
            </a:xfrm>
            <a:prstGeom prst="rect">
              <a:avLst/>
            </a:prstGeom>
            <a:noFill/>
          </p:spPr>
          <p:txBody>
            <a:bodyPr wrap="square" rtlCol="0">
              <a:spAutoFit/>
            </a:bodyPr>
            <a:lstStyle/>
            <a:p>
              <a:pPr algn="ctr"/>
              <a:r>
                <a:rPr lang="en-US" dirty="0"/>
                <a:t>Prophets of God invite people to repent</a:t>
              </a:r>
            </a:p>
          </p:txBody>
        </p:sp>
      </p:grpSp>
      <p:pic>
        <p:nvPicPr>
          <p:cNvPr id="24" name="Picture 23" descr="A collage of a person in a suit&#10;&#10;Description automatically generated">
            <a:extLst>
              <a:ext uri="{FF2B5EF4-FFF2-40B4-BE49-F238E27FC236}">
                <a16:creationId xmlns:a16="http://schemas.microsoft.com/office/drawing/2014/main" id="{9935B138-777F-B36A-4CAA-4BF25F56C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75" y="5284023"/>
            <a:ext cx="1089384" cy="762197"/>
          </a:xfrm>
          <a:prstGeom prst="rect">
            <a:avLst/>
          </a:prstGeom>
        </p:spPr>
      </p:pic>
    </p:spTree>
    <p:extLst>
      <p:ext uri="{BB962C8B-B14F-4D97-AF65-F5344CB8AC3E}">
        <p14:creationId xmlns:p14="http://schemas.microsoft.com/office/powerpoint/2010/main" val="35572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DB0DAA-B003-4084-AD87-7DE85A4523CF}"/>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4" name="TextBox 3"/>
          <p:cNvSpPr txBox="1"/>
          <p:nvPr/>
        </p:nvSpPr>
        <p:spPr>
          <a:xfrm>
            <a:off x="15240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Responsibility of Church Presidents</a:t>
            </a:r>
          </a:p>
        </p:txBody>
      </p:sp>
      <p:sp>
        <p:nvSpPr>
          <p:cNvPr id="2" name="Rectangle 1"/>
          <p:cNvSpPr/>
          <p:nvPr/>
        </p:nvSpPr>
        <p:spPr>
          <a:xfrm>
            <a:off x="1676400" y="838200"/>
            <a:ext cx="5867400" cy="2308324"/>
          </a:xfrm>
          <a:prstGeom prst="rect">
            <a:avLst/>
          </a:prstGeom>
        </p:spPr>
        <p:txBody>
          <a:bodyPr wrap="square">
            <a:spAutoFit/>
          </a:bodyPr>
          <a:lstStyle/>
          <a:p>
            <a:pPr fontAlgn="base"/>
            <a:r>
              <a:rPr lang="en-US" dirty="0"/>
              <a:t>The keys of this same power are held today by the President of The Church of Jesus Christ of Latter-day Saints. Like Nephi, the Presidents of the Church have served unwearyingly and shown that the Lord can entrust them with great blessings and responsibilities. </a:t>
            </a:r>
          </a:p>
          <a:p>
            <a:pPr fontAlgn="base"/>
            <a:endParaRPr lang="en-US" dirty="0"/>
          </a:p>
          <a:p>
            <a:pPr fontAlgn="base"/>
            <a:r>
              <a:rPr lang="en-US" dirty="0"/>
              <a:t>We most often refer to the sealing power in relation to the sealing of families through temple ordinances. </a:t>
            </a:r>
          </a:p>
        </p:txBody>
      </p:sp>
      <p:sp>
        <p:nvSpPr>
          <p:cNvPr id="5" name="Rectangle 4"/>
          <p:cNvSpPr/>
          <p:nvPr/>
        </p:nvSpPr>
        <p:spPr>
          <a:xfrm>
            <a:off x="5287926" y="3502378"/>
            <a:ext cx="5029200" cy="2862322"/>
          </a:xfrm>
          <a:prstGeom prst="rect">
            <a:avLst/>
          </a:prstGeom>
        </p:spPr>
        <p:txBody>
          <a:bodyPr wrap="square">
            <a:spAutoFit/>
          </a:bodyPr>
          <a:lstStyle/>
          <a:p>
            <a:pPr fontAlgn="base"/>
            <a:r>
              <a:rPr lang="en-US" dirty="0"/>
              <a:t>“Temples, ordinances, covenants, endowments, and </a:t>
            </a:r>
            <a:r>
              <a:rPr lang="en-US" dirty="0" err="1"/>
              <a:t>sealings</a:t>
            </a:r>
            <a:r>
              <a:rPr lang="en-US" dirty="0"/>
              <a:t> have been restored, precisely as prophesied. </a:t>
            </a:r>
          </a:p>
          <a:p>
            <a:pPr fontAlgn="base"/>
            <a:endParaRPr lang="en-US" dirty="0"/>
          </a:p>
          <a:p>
            <a:pPr fontAlgn="base"/>
            <a:r>
              <a:rPr lang="en-US" dirty="0"/>
              <a:t>Ordinances of the temple provide for reconciliation with the Lord and seal families together forever. Obedience to the sacred covenants made in temples qualifies us for eternal life—the greatest gift of God to man.” </a:t>
            </a:r>
          </a:p>
          <a:p>
            <a:pPr fontAlgn="base"/>
            <a:r>
              <a:rPr lang="en-US" sz="1400" dirty="0"/>
              <a:t>Elder Russell M. Nelson</a:t>
            </a:r>
          </a:p>
        </p:txBody>
      </p:sp>
      <p:pic>
        <p:nvPicPr>
          <p:cNvPr id="8" name="Picture 7" descr="russell m. nelson.jpg"/>
          <p:cNvPicPr>
            <a:picLocks noChangeAspect="1"/>
          </p:cNvPicPr>
          <p:nvPr/>
        </p:nvPicPr>
        <p:blipFill>
          <a:blip r:embed="rId3" cstate="print"/>
          <a:stretch>
            <a:fillRect/>
          </a:stretch>
        </p:blipFill>
        <p:spPr>
          <a:xfrm>
            <a:off x="8610600" y="1063358"/>
            <a:ext cx="1428934" cy="1786167"/>
          </a:xfrm>
          <a:prstGeom prst="rect">
            <a:avLst/>
          </a:prstGeom>
        </p:spPr>
      </p:pic>
      <p:pic>
        <p:nvPicPr>
          <p:cNvPr id="7" name="Picture 6">
            <a:extLst>
              <a:ext uri="{FF2B5EF4-FFF2-40B4-BE49-F238E27FC236}">
                <a16:creationId xmlns:a16="http://schemas.microsoft.com/office/drawing/2014/main" id="{7090FF12-DDC4-4031-93C8-572C3D7F2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20" y="3361932"/>
            <a:ext cx="4216348" cy="3164300"/>
          </a:xfrm>
          <a:prstGeom prst="rect">
            <a:avLst/>
          </a:prstGeom>
        </p:spPr>
      </p:pic>
    </p:spTree>
    <p:extLst>
      <p:ext uri="{BB962C8B-B14F-4D97-AF65-F5344CB8AC3E}">
        <p14:creationId xmlns:p14="http://schemas.microsoft.com/office/powerpoint/2010/main" val="9684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a:extLst>
              <a:ext uri="{FF2B5EF4-FFF2-40B4-BE49-F238E27FC236}">
                <a16:creationId xmlns:a16="http://schemas.microsoft.com/office/drawing/2014/main" id="{EB1A3C9C-43E2-4F34-9A1F-51DEA2C8BB41}"/>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41768" y="6488668"/>
            <a:ext cx="1981200" cy="369332"/>
          </a:xfrm>
          <a:prstGeom prst="rect">
            <a:avLst/>
          </a:prstGeom>
          <a:noFill/>
        </p:spPr>
        <p:txBody>
          <a:bodyPr wrap="square" rtlCol="0">
            <a:spAutoFit/>
          </a:bodyPr>
          <a:lstStyle/>
          <a:p>
            <a:r>
              <a:rPr lang="en-US" dirty="0"/>
              <a:t>Helaman 10:11-19</a:t>
            </a:r>
          </a:p>
        </p:txBody>
      </p:sp>
      <p:sp>
        <p:nvSpPr>
          <p:cNvPr id="6" name="TextBox 5"/>
          <p:cNvSpPr txBox="1"/>
          <p:nvPr/>
        </p:nvSpPr>
        <p:spPr>
          <a:xfrm>
            <a:off x="15240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Nephi Returns to Preach</a:t>
            </a:r>
          </a:p>
        </p:txBody>
      </p:sp>
      <p:sp>
        <p:nvSpPr>
          <p:cNvPr id="12" name="TextBox 11"/>
          <p:cNvSpPr txBox="1"/>
          <p:nvPr/>
        </p:nvSpPr>
        <p:spPr>
          <a:xfrm>
            <a:off x="400885" y="817721"/>
            <a:ext cx="3505200" cy="4801314"/>
          </a:xfrm>
          <a:prstGeom prst="rect">
            <a:avLst/>
          </a:prstGeom>
          <a:noFill/>
        </p:spPr>
        <p:txBody>
          <a:bodyPr wrap="square" rtlCol="0">
            <a:spAutoFit/>
          </a:bodyPr>
          <a:lstStyle/>
          <a:p>
            <a:r>
              <a:rPr lang="en-US" dirty="0"/>
              <a:t>The power of God was with him</a:t>
            </a:r>
          </a:p>
          <a:p>
            <a:endParaRPr lang="en-US" dirty="0"/>
          </a:p>
          <a:p>
            <a:r>
              <a:rPr lang="en-US" dirty="0"/>
              <a:t>The people hardened their hearts</a:t>
            </a:r>
          </a:p>
          <a:p>
            <a:endParaRPr lang="en-US" dirty="0"/>
          </a:p>
          <a:p>
            <a:r>
              <a:rPr lang="en-US" dirty="0"/>
              <a:t>They sought to slay him</a:t>
            </a:r>
          </a:p>
          <a:p>
            <a:endParaRPr lang="en-US" dirty="0"/>
          </a:p>
          <a:p>
            <a:r>
              <a:rPr lang="en-US" dirty="0"/>
              <a:t>God protected him—he was ‘taken by the Spirit and conveyed away out of the midst of them’</a:t>
            </a:r>
          </a:p>
          <a:p>
            <a:endParaRPr lang="en-US" dirty="0"/>
          </a:p>
          <a:p>
            <a:r>
              <a:rPr lang="en-US" dirty="0"/>
              <a:t>With the Spirit he declared the word of God</a:t>
            </a:r>
          </a:p>
          <a:p>
            <a:endParaRPr lang="en-US" dirty="0"/>
          </a:p>
          <a:p>
            <a:r>
              <a:rPr lang="en-US" dirty="0"/>
              <a:t>The people hardened their hearts</a:t>
            </a:r>
          </a:p>
          <a:p>
            <a:endParaRPr lang="en-US" dirty="0"/>
          </a:p>
          <a:p>
            <a:r>
              <a:rPr lang="en-US" dirty="0"/>
              <a:t>The people began to be contentious and slay one another</a:t>
            </a:r>
          </a:p>
        </p:txBody>
      </p:sp>
      <p:grpSp>
        <p:nvGrpSpPr>
          <p:cNvPr id="21" name="Group 20"/>
          <p:cNvGrpSpPr/>
          <p:nvPr/>
        </p:nvGrpSpPr>
        <p:grpSpPr>
          <a:xfrm>
            <a:off x="5334000" y="762000"/>
            <a:ext cx="1447800" cy="2209800"/>
            <a:chOff x="3810000" y="762000"/>
            <a:chExt cx="1447800" cy="2209800"/>
          </a:xfrm>
        </p:grpSpPr>
        <p:grpSp>
          <p:nvGrpSpPr>
            <p:cNvPr id="18" name="Group 17"/>
            <p:cNvGrpSpPr/>
            <p:nvPr/>
          </p:nvGrpSpPr>
          <p:grpSpPr>
            <a:xfrm>
              <a:off x="3810000" y="762000"/>
              <a:ext cx="1371600" cy="2209800"/>
              <a:chOff x="3810000" y="762000"/>
              <a:chExt cx="1371600" cy="2209800"/>
            </a:xfrm>
          </p:grpSpPr>
          <p:sp>
            <p:nvSpPr>
              <p:cNvPr id="17" name="Rounded Rectangle 16"/>
              <p:cNvSpPr/>
              <p:nvPr/>
            </p:nvSpPr>
            <p:spPr>
              <a:xfrm>
                <a:off x="4267200" y="1828800"/>
                <a:ext cx="381000" cy="1143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810000" y="762000"/>
                <a:ext cx="1371600" cy="1143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3810000" y="762000"/>
              <a:ext cx="1447800" cy="1169551"/>
            </a:xfrm>
            <a:prstGeom prst="rect">
              <a:avLst/>
            </a:prstGeom>
          </p:spPr>
          <p:txBody>
            <a:bodyPr wrap="square">
              <a:spAutoFit/>
            </a:bodyPr>
            <a:lstStyle/>
            <a:p>
              <a:pPr fontAlgn="base"/>
              <a:r>
                <a:rPr lang="en-US" sz="1400" dirty="0"/>
                <a:t>What message might we send to others when we delay doing what they ask of us?</a:t>
              </a:r>
            </a:p>
          </p:txBody>
        </p:sp>
      </p:grpSp>
      <p:grpSp>
        <p:nvGrpSpPr>
          <p:cNvPr id="22" name="Group 21"/>
          <p:cNvGrpSpPr/>
          <p:nvPr/>
        </p:nvGrpSpPr>
        <p:grpSpPr>
          <a:xfrm>
            <a:off x="7086600" y="838200"/>
            <a:ext cx="1447800" cy="2438400"/>
            <a:chOff x="3810000" y="762000"/>
            <a:chExt cx="1447800" cy="2438400"/>
          </a:xfrm>
        </p:grpSpPr>
        <p:grpSp>
          <p:nvGrpSpPr>
            <p:cNvPr id="23" name="Group 17"/>
            <p:cNvGrpSpPr/>
            <p:nvPr/>
          </p:nvGrpSpPr>
          <p:grpSpPr>
            <a:xfrm>
              <a:off x="3810000" y="762000"/>
              <a:ext cx="1371600" cy="2438400"/>
              <a:chOff x="3810000" y="762000"/>
              <a:chExt cx="1371600" cy="2438400"/>
            </a:xfrm>
          </p:grpSpPr>
          <p:sp>
            <p:nvSpPr>
              <p:cNvPr id="25" name="Rounded Rectangle 24"/>
              <p:cNvSpPr/>
              <p:nvPr/>
            </p:nvSpPr>
            <p:spPr>
              <a:xfrm>
                <a:off x="4267200" y="1828800"/>
                <a:ext cx="381000" cy="13716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810000" y="762000"/>
                <a:ext cx="1371600" cy="1600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3810000" y="762000"/>
              <a:ext cx="1447800" cy="1600438"/>
            </a:xfrm>
            <a:prstGeom prst="rect">
              <a:avLst/>
            </a:prstGeom>
          </p:spPr>
          <p:txBody>
            <a:bodyPr wrap="square">
              <a:spAutoFit/>
            </a:bodyPr>
            <a:lstStyle/>
            <a:p>
              <a:pPr fontAlgn="base"/>
              <a:r>
                <a:rPr lang="en-US" sz="1400" dirty="0"/>
                <a:t>What do we show the Lord when we respond quickly to His counsel and commandments?</a:t>
              </a:r>
            </a:p>
          </p:txBody>
        </p:sp>
      </p:grpSp>
      <p:grpSp>
        <p:nvGrpSpPr>
          <p:cNvPr id="27" name="Group 26"/>
          <p:cNvGrpSpPr/>
          <p:nvPr/>
        </p:nvGrpSpPr>
        <p:grpSpPr>
          <a:xfrm>
            <a:off x="8727142" y="1219200"/>
            <a:ext cx="1447800" cy="1887070"/>
            <a:chOff x="3774142" y="762000"/>
            <a:chExt cx="1447800" cy="1887070"/>
          </a:xfrm>
        </p:grpSpPr>
        <p:grpSp>
          <p:nvGrpSpPr>
            <p:cNvPr id="28" name="Group 17"/>
            <p:cNvGrpSpPr/>
            <p:nvPr/>
          </p:nvGrpSpPr>
          <p:grpSpPr>
            <a:xfrm>
              <a:off x="3810000" y="762000"/>
              <a:ext cx="1371600" cy="1887070"/>
              <a:chOff x="3810000" y="762000"/>
              <a:chExt cx="1371600" cy="1887070"/>
            </a:xfrm>
          </p:grpSpPr>
          <p:sp>
            <p:nvSpPr>
              <p:cNvPr id="30" name="Rounded Rectangle 29"/>
              <p:cNvSpPr/>
              <p:nvPr/>
            </p:nvSpPr>
            <p:spPr>
              <a:xfrm>
                <a:off x="4316506" y="1506070"/>
                <a:ext cx="381000" cy="1143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810000" y="762000"/>
                <a:ext cx="1371600" cy="851647"/>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3774142" y="797859"/>
              <a:ext cx="1447800" cy="738664"/>
            </a:xfrm>
            <a:prstGeom prst="rect">
              <a:avLst/>
            </a:prstGeom>
          </p:spPr>
          <p:txBody>
            <a:bodyPr wrap="square">
              <a:spAutoFit/>
            </a:bodyPr>
            <a:lstStyle/>
            <a:p>
              <a:pPr fontAlgn="base"/>
              <a:r>
                <a:rPr lang="en-US" sz="1400" dirty="0"/>
                <a:t>What does Nephi’s example teach us?</a:t>
              </a:r>
            </a:p>
          </p:txBody>
        </p:sp>
      </p:grpSp>
      <p:grpSp>
        <p:nvGrpSpPr>
          <p:cNvPr id="32" name="Group 31"/>
          <p:cNvGrpSpPr/>
          <p:nvPr/>
        </p:nvGrpSpPr>
        <p:grpSpPr>
          <a:xfrm>
            <a:off x="6248400" y="2971800"/>
            <a:ext cx="1447800" cy="2209800"/>
            <a:chOff x="3810000" y="762000"/>
            <a:chExt cx="1447800" cy="2209800"/>
          </a:xfrm>
        </p:grpSpPr>
        <p:grpSp>
          <p:nvGrpSpPr>
            <p:cNvPr id="33" name="Group 17"/>
            <p:cNvGrpSpPr/>
            <p:nvPr/>
          </p:nvGrpSpPr>
          <p:grpSpPr>
            <a:xfrm>
              <a:off x="3810000" y="762000"/>
              <a:ext cx="1371600" cy="2209800"/>
              <a:chOff x="3810000" y="762000"/>
              <a:chExt cx="1371600" cy="2209800"/>
            </a:xfrm>
          </p:grpSpPr>
          <p:sp>
            <p:nvSpPr>
              <p:cNvPr id="35" name="Rounded Rectangle 34"/>
              <p:cNvSpPr/>
              <p:nvPr/>
            </p:nvSpPr>
            <p:spPr>
              <a:xfrm>
                <a:off x="4267200" y="1828800"/>
                <a:ext cx="381000" cy="1143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810000" y="762000"/>
                <a:ext cx="1371600" cy="1143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3810000" y="1066800"/>
              <a:ext cx="1447800" cy="523220"/>
            </a:xfrm>
            <a:prstGeom prst="rect">
              <a:avLst/>
            </a:prstGeom>
          </p:spPr>
          <p:txBody>
            <a:bodyPr wrap="square">
              <a:spAutoFit/>
            </a:bodyPr>
            <a:lstStyle/>
            <a:p>
              <a:pPr fontAlgn="base"/>
              <a:r>
                <a:rPr lang="en-US" sz="1400" dirty="0"/>
                <a:t>How did the Lord help Nephi?</a:t>
              </a:r>
            </a:p>
          </p:txBody>
        </p:sp>
      </p:grpSp>
      <p:grpSp>
        <p:nvGrpSpPr>
          <p:cNvPr id="37" name="Group 36"/>
          <p:cNvGrpSpPr/>
          <p:nvPr/>
        </p:nvGrpSpPr>
        <p:grpSpPr>
          <a:xfrm>
            <a:off x="8077200" y="2994837"/>
            <a:ext cx="1447800" cy="2262963"/>
            <a:chOff x="3810000" y="708837"/>
            <a:chExt cx="1447800" cy="2262963"/>
          </a:xfrm>
        </p:grpSpPr>
        <p:grpSp>
          <p:nvGrpSpPr>
            <p:cNvPr id="38" name="Group 17"/>
            <p:cNvGrpSpPr/>
            <p:nvPr/>
          </p:nvGrpSpPr>
          <p:grpSpPr>
            <a:xfrm>
              <a:off x="3820633" y="708837"/>
              <a:ext cx="1371600" cy="2262963"/>
              <a:chOff x="3820633" y="708837"/>
              <a:chExt cx="1371600" cy="2262963"/>
            </a:xfrm>
          </p:grpSpPr>
          <p:sp>
            <p:nvSpPr>
              <p:cNvPr id="40" name="Rounded Rectangle 39"/>
              <p:cNvSpPr/>
              <p:nvPr/>
            </p:nvSpPr>
            <p:spPr>
              <a:xfrm>
                <a:off x="4267200" y="1828800"/>
                <a:ext cx="381000" cy="1143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820633" y="708837"/>
                <a:ext cx="1371600" cy="1143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3810000" y="762000"/>
              <a:ext cx="1447800" cy="954107"/>
            </a:xfrm>
            <a:prstGeom prst="rect">
              <a:avLst/>
            </a:prstGeom>
          </p:spPr>
          <p:txBody>
            <a:bodyPr wrap="square">
              <a:spAutoFit/>
            </a:bodyPr>
            <a:lstStyle/>
            <a:p>
              <a:pPr fontAlgn="base"/>
              <a:r>
                <a:rPr lang="en-US" sz="1400" dirty="0"/>
                <a:t>How can you show your determination to serve the Lord?</a:t>
              </a:r>
            </a:p>
          </p:txBody>
        </p:sp>
      </p:grpSp>
      <p:grpSp>
        <p:nvGrpSpPr>
          <p:cNvPr id="42" name="Group 41"/>
          <p:cNvGrpSpPr/>
          <p:nvPr/>
        </p:nvGrpSpPr>
        <p:grpSpPr>
          <a:xfrm rot="3335498">
            <a:off x="4388785" y="1285299"/>
            <a:ext cx="343882" cy="1399618"/>
            <a:chOff x="2438400" y="990600"/>
            <a:chExt cx="762000" cy="3200400"/>
          </a:xfrm>
        </p:grpSpPr>
        <p:sp>
          <p:nvSpPr>
            <p:cNvPr id="43" name="Pentagon 42"/>
            <p:cNvSpPr/>
            <p:nvPr/>
          </p:nvSpPr>
          <p:spPr>
            <a:xfrm rot="16200000">
              <a:off x="1562100" y="2171700"/>
              <a:ext cx="2514600" cy="152400"/>
            </a:xfrm>
            <a:prstGeom prst="homePlat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43"/>
            <p:cNvSpPr/>
            <p:nvPr/>
          </p:nvSpPr>
          <p:spPr>
            <a:xfrm>
              <a:off x="2438400" y="3124200"/>
              <a:ext cx="762000" cy="685800"/>
            </a:xfrm>
            <a:prstGeom prst="plaque">
              <a:avLst>
                <a:gd name="adj" fmla="val 4137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667000" y="3657600"/>
              <a:ext cx="304800" cy="533400"/>
            </a:xfrm>
            <a:prstGeom prst="roundRect">
              <a:avLst/>
            </a:prstGeom>
            <a:solidFill>
              <a:schemeClr val="bg2">
                <a:lumMod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nut 45"/>
            <p:cNvSpPr/>
            <p:nvPr/>
          </p:nvSpPr>
          <p:spPr>
            <a:xfrm>
              <a:off x="2590800" y="3276600"/>
              <a:ext cx="457200" cy="3048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6"/>
            <p:cNvSpPr/>
            <p:nvPr/>
          </p:nvSpPr>
          <p:spPr>
            <a:xfrm>
              <a:off x="2667000" y="3124200"/>
              <a:ext cx="304800" cy="2286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59"/>
          <p:cNvGrpSpPr/>
          <p:nvPr/>
        </p:nvGrpSpPr>
        <p:grpSpPr>
          <a:xfrm>
            <a:off x="3785550" y="5689129"/>
            <a:ext cx="1615303" cy="366259"/>
            <a:chOff x="2336915" y="5699368"/>
            <a:chExt cx="1615303" cy="366259"/>
          </a:xfrm>
        </p:grpSpPr>
        <p:grpSp>
          <p:nvGrpSpPr>
            <p:cNvPr id="48" name="Group 47"/>
            <p:cNvGrpSpPr/>
            <p:nvPr/>
          </p:nvGrpSpPr>
          <p:grpSpPr>
            <a:xfrm rot="3335498">
              <a:off x="2864783" y="5171500"/>
              <a:ext cx="343882" cy="1399618"/>
              <a:chOff x="2438400" y="990600"/>
              <a:chExt cx="762000" cy="3200400"/>
            </a:xfrm>
          </p:grpSpPr>
          <p:sp>
            <p:nvSpPr>
              <p:cNvPr id="49" name="Pentagon 48"/>
              <p:cNvSpPr/>
              <p:nvPr/>
            </p:nvSpPr>
            <p:spPr>
              <a:xfrm rot="16200000">
                <a:off x="1562100" y="2171700"/>
                <a:ext cx="2514600" cy="152400"/>
              </a:xfrm>
              <a:prstGeom prst="homePlat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aque 49"/>
              <p:cNvSpPr/>
              <p:nvPr/>
            </p:nvSpPr>
            <p:spPr>
              <a:xfrm>
                <a:off x="2438400" y="3124200"/>
                <a:ext cx="762000" cy="685800"/>
              </a:xfrm>
              <a:prstGeom prst="plaque">
                <a:avLst>
                  <a:gd name="adj" fmla="val 4137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2667000" y="3657600"/>
                <a:ext cx="304800" cy="533400"/>
              </a:xfrm>
              <a:prstGeom prst="roundRect">
                <a:avLst/>
              </a:prstGeom>
              <a:solidFill>
                <a:schemeClr val="bg2">
                  <a:lumMod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nut 51"/>
              <p:cNvSpPr/>
              <p:nvPr/>
            </p:nvSpPr>
            <p:spPr>
              <a:xfrm>
                <a:off x="2590800" y="3276600"/>
                <a:ext cx="457200" cy="3048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52"/>
              <p:cNvSpPr/>
              <p:nvPr/>
            </p:nvSpPr>
            <p:spPr>
              <a:xfrm>
                <a:off x="2667000" y="3124200"/>
                <a:ext cx="304800" cy="2286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rot="18429167">
              <a:off x="3080468" y="5193877"/>
              <a:ext cx="343882" cy="1399618"/>
              <a:chOff x="2438400" y="990600"/>
              <a:chExt cx="762000" cy="3200400"/>
            </a:xfrm>
          </p:grpSpPr>
          <p:sp>
            <p:nvSpPr>
              <p:cNvPr id="55" name="Pentagon 54"/>
              <p:cNvSpPr/>
              <p:nvPr/>
            </p:nvSpPr>
            <p:spPr>
              <a:xfrm rot="16200000">
                <a:off x="1562100" y="2171700"/>
                <a:ext cx="2514600" cy="152400"/>
              </a:xfrm>
              <a:prstGeom prst="homePlat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laque 55"/>
              <p:cNvSpPr/>
              <p:nvPr/>
            </p:nvSpPr>
            <p:spPr>
              <a:xfrm>
                <a:off x="2438400" y="3124200"/>
                <a:ext cx="762000" cy="685800"/>
              </a:xfrm>
              <a:prstGeom prst="plaque">
                <a:avLst>
                  <a:gd name="adj" fmla="val 4137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2667000" y="3657600"/>
                <a:ext cx="304800" cy="533400"/>
              </a:xfrm>
              <a:prstGeom prst="roundRect">
                <a:avLst/>
              </a:prstGeom>
              <a:solidFill>
                <a:schemeClr val="bg2">
                  <a:lumMod val="2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nut 57"/>
              <p:cNvSpPr/>
              <p:nvPr/>
            </p:nvSpPr>
            <p:spPr>
              <a:xfrm>
                <a:off x="2590800" y="3276600"/>
                <a:ext cx="457200" cy="3048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58"/>
              <p:cNvSpPr/>
              <p:nvPr/>
            </p:nvSpPr>
            <p:spPr>
              <a:xfrm>
                <a:off x="2667000" y="3124200"/>
                <a:ext cx="304800" cy="228600"/>
              </a:xfrm>
              <a:prstGeom prst="donut">
                <a:avLst>
                  <a:gd name="adj" fmla="val 20588"/>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1" name="Heart 60"/>
          <p:cNvSpPr/>
          <p:nvPr/>
        </p:nvSpPr>
        <p:spPr>
          <a:xfrm>
            <a:off x="3086100" y="1112877"/>
            <a:ext cx="381000" cy="304800"/>
          </a:xfrm>
          <a:prstGeom prst="hear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art 61"/>
          <p:cNvSpPr/>
          <p:nvPr/>
        </p:nvSpPr>
        <p:spPr>
          <a:xfrm>
            <a:off x="3048000" y="4137837"/>
            <a:ext cx="381000" cy="304800"/>
          </a:xfrm>
          <a:prstGeom prst="hear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3DCC5289-53F2-4CA9-BF9F-2EBA1C87788C}"/>
              </a:ext>
            </a:extLst>
          </p:cNvPr>
          <p:cNvGrpSpPr/>
          <p:nvPr/>
        </p:nvGrpSpPr>
        <p:grpSpPr>
          <a:xfrm>
            <a:off x="7761768" y="4908698"/>
            <a:ext cx="3495849" cy="1752600"/>
            <a:chOff x="950188" y="2286000"/>
            <a:chExt cx="7402975" cy="2743200"/>
          </a:xfrm>
        </p:grpSpPr>
        <p:grpSp>
          <p:nvGrpSpPr>
            <p:cNvPr id="120" name="Group 18">
              <a:extLst>
                <a:ext uri="{FF2B5EF4-FFF2-40B4-BE49-F238E27FC236}">
                  <a16:creationId xmlns:a16="http://schemas.microsoft.com/office/drawing/2014/main" id="{165D188C-7838-41ED-AF3E-633A801F3E09}"/>
                </a:ext>
              </a:extLst>
            </p:cNvPr>
            <p:cNvGrpSpPr/>
            <p:nvPr/>
          </p:nvGrpSpPr>
          <p:grpSpPr>
            <a:xfrm>
              <a:off x="965200" y="2286000"/>
              <a:ext cx="7264400" cy="2743200"/>
              <a:chOff x="965200" y="2286000"/>
              <a:chExt cx="7327900" cy="2743200"/>
            </a:xfrm>
          </p:grpSpPr>
          <p:sp>
            <p:nvSpPr>
              <p:cNvPr id="122" name="Rectangle 121">
                <a:extLst>
                  <a:ext uri="{FF2B5EF4-FFF2-40B4-BE49-F238E27FC236}">
                    <a16:creationId xmlns:a16="http://schemas.microsoft.com/office/drawing/2014/main" id="{699CED01-D231-4D07-B939-EB3D0E2A8BDB}"/>
                  </a:ext>
                </a:extLst>
              </p:cNvPr>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D25FCCE-16F2-46B5-AD2C-B3590ADAA945}"/>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5609DCC-8FF5-4ADC-8000-3022BC16EAC0}"/>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1FCEFC9-2CCA-4947-A03F-CDC047AD4613}"/>
                  </a:ext>
                </a:extLst>
              </p:cNvPr>
              <p:cNvCxnSpPr>
                <a:stCxn id="123" idx="1"/>
                <a:endCxn id="12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3C2B140-3EDD-4B38-844E-23C6BAE4EE81}"/>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1" name="TextBox 120">
              <a:extLst>
                <a:ext uri="{FF2B5EF4-FFF2-40B4-BE49-F238E27FC236}">
                  <a16:creationId xmlns:a16="http://schemas.microsoft.com/office/drawing/2014/main" id="{4CD34FA9-1E03-44F4-92A3-7787AC4D189C}"/>
                </a:ext>
              </a:extLst>
            </p:cNvPr>
            <p:cNvSpPr txBox="1"/>
            <p:nvPr/>
          </p:nvSpPr>
          <p:spPr>
            <a:xfrm>
              <a:off x="950188" y="2564527"/>
              <a:ext cx="7402975" cy="1589733"/>
            </a:xfrm>
            <a:prstGeom prst="rect">
              <a:avLst/>
            </a:prstGeom>
            <a:noFill/>
          </p:spPr>
          <p:txBody>
            <a:bodyPr wrap="square" rtlCol="0">
              <a:spAutoFit/>
            </a:bodyPr>
            <a:lstStyle/>
            <a:p>
              <a:pPr algn="ctr"/>
              <a:r>
                <a:rPr lang="en-US" sz="2000" b="1" dirty="0">
                  <a:solidFill>
                    <a:schemeClr val="bg1"/>
                  </a:solidFill>
                </a:rPr>
                <a:t>When we respond promptly to the Lord’s direction, we will have His power to help us.</a:t>
              </a:r>
              <a:endParaRPr lang="en-US" sz="2000" dirty="0">
                <a:solidFill>
                  <a:schemeClr val="bg1"/>
                </a:solidFill>
              </a:endParaRPr>
            </a:p>
          </p:txBody>
        </p:sp>
      </p:grpSp>
      <p:grpSp>
        <p:nvGrpSpPr>
          <p:cNvPr id="2" name="Group 1">
            <a:extLst>
              <a:ext uri="{FF2B5EF4-FFF2-40B4-BE49-F238E27FC236}">
                <a16:creationId xmlns:a16="http://schemas.microsoft.com/office/drawing/2014/main" id="{081A604D-1452-1343-323E-7F8BC3BE6EB9}"/>
              </a:ext>
            </a:extLst>
          </p:cNvPr>
          <p:cNvGrpSpPr/>
          <p:nvPr/>
        </p:nvGrpSpPr>
        <p:grpSpPr>
          <a:xfrm>
            <a:off x="4203190" y="2643948"/>
            <a:ext cx="1021991" cy="2061612"/>
            <a:chOff x="5346291" y="1818557"/>
            <a:chExt cx="2562385" cy="4820378"/>
          </a:xfrm>
        </p:grpSpPr>
        <p:sp>
          <p:nvSpPr>
            <p:cNvPr id="3" name="Oval 2">
              <a:extLst>
                <a:ext uri="{FF2B5EF4-FFF2-40B4-BE49-F238E27FC236}">
                  <a16:creationId xmlns:a16="http://schemas.microsoft.com/office/drawing/2014/main" id="{B515C7BE-BA38-9A13-9EC4-735630A2172A}"/>
                </a:ext>
              </a:extLst>
            </p:cNvPr>
            <p:cNvSpPr/>
            <p:nvPr/>
          </p:nvSpPr>
          <p:spPr>
            <a:xfrm rot="18364822">
              <a:off x="5138414" y="4779587"/>
              <a:ext cx="869002"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378EBA1-4E9F-7496-E2D0-9F80F6F6FA07}"/>
                </a:ext>
              </a:extLst>
            </p:cNvPr>
            <p:cNvSpPr/>
            <p:nvPr/>
          </p:nvSpPr>
          <p:spPr>
            <a:xfrm rot="3475136">
              <a:off x="7165890" y="4754336"/>
              <a:ext cx="1032323" cy="4532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E4C2AE05-6F64-682A-2673-7AB2DBDA9DEE}"/>
                </a:ext>
              </a:extLst>
            </p:cNvPr>
            <p:cNvSpPr/>
            <p:nvPr/>
          </p:nvSpPr>
          <p:spPr>
            <a:xfrm rot="1753374" flipH="1">
              <a:off x="5581224" y="3301537"/>
              <a:ext cx="719613" cy="1957834"/>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2D7DF8E3-DBED-75E3-09B5-42E7481F5E22}"/>
                </a:ext>
              </a:extLst>
            </p:cNvPr>
            <p:cNvSpPr/>
            <p:nvPr/>
          </p:nvSpPr>
          <p:spPr>
            <a:xfrm rot="19846626">
              <a:off x="6981713" y="2963331"/>
              <a:ext cx="642282" cy="2350987"/>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52AC463-56D1-31D3-3C35-24FBFF25E1FA}"/>
                </a:ext>
              </a:extLst>
            </p:cNvPr>
            <p:cNvSpPr/>
            <p:nvPr/>
          </p:nvSpPr>
          <p:spPr>
            <a:xfrm rot="20950279">
              <a:off x="5938803" y="6142928"/>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D59BE1E-C29A-31BF-684A-CB2A113B507B}"/>
                </a:ext>
              </a:extLst>
            </p:cNvPr>
            <p:cNvSpPr/>
            <p:nvPr/>
          </p:nvSpPr>
          <p:spPr>
            <a:xfrm rot="1946972">
              <a:off x="6618110" y="6086264"/>
              <a:ext cx="659656" cy="49600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09DE05AF-1F80-4B1E-957D-2431F990B4EB}"/>
                </a:ext>
              </a:extLst>
            </p:cNvPr>
            <p:cNvSpPr/>
            <p:nvPr/>
          </p:nvSpPr>
          <p:spPr>
            <a:xfrm>
              <a:off x="5940418" y="3799277"/>
              <a:ext cx="1531641" cy="2521089"/>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4115D2E-FF95-5ED2-88CD-8B45237092AE}"/>
                </a:ext>
              </a:extLst>
            </p:cNvPr>
            <p:cNvSpPr/>
            <p:nvPr/>
          </p:nvSpPr>
          <p:spPr>
            <a:xfrm>
              <a:off x="5968610" y="3060998"/>
              <a:ext cx="1459082" cy="2521089"/>
            </a:xfrm>
            <a:prstGeom prst="trapezoid">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Wave 13">
              <a:extLst>
                <a:ext uri="{FF2B5EF4-FFF2-40B4-BE49-F238E27FC236}">
                  <a16:creationId xmlns:a16="http://schemas.microsoft.com/office/drawing/2014/main" id="{1DB26E3B-4756-01B9-A6B8-118D9BA99A1B}"/>
                </a:ext>
              </a:extLst>
            </p:cNvPr>
            <p:cNvSpPr/>
            <p:nvPr/>
          </p:nvSpPr>
          <p:spPr>
            <a:xfrm rot="10556981">
              <a:off x="7051777" y="2022373"/>
              <a:ext cx="379867" cy="1964347"/>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5911029A-4F47-FCF8-589D-57B49041D683}"/>
                </a:ext>
              </a:extLst>
            </p:cNvPr>
            <p:cNvSpPr/>
            <p:nvPr/>
          </p:nvSpPr>
          <p:spPr>
            <a:xfrm rot="10957168">
              <a:off x="5849699" y="2024040"/>
              <a:ext cx="388899" cy="1973464"/>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529CE0-7A85-AD5A-E7B5-32ACBFF9C28C}"/>
                </a:ext>
              </a:extLst>
            </p:cNvPr>
            <p:cNvSpPr/>
            <p:nvPr/>
          </p:nvSpPr>
          <p:spPr>
            <a:xfrm>
              <a:off x="6363380" y="3310947"/>
              <a:ext cx="567987" cy="606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ED92DB8D-ED2F-3D80-8AF5-09690E02E4C6}"/>
                </a:ext>
              </a:extLst>
            </p:cNvPr>
            <p:cNvSpPr/>
            <p:nvPr/>
          </p:nvSpPr>
          <p:spPr>
            <a:xfrm rot="20926198">
              <a:off x="6863429" y="3373706"/>
              <a:ext cx="739949" cy="2947170"/>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E0AF5E72-9582-A422-CA4D-783D4A616BD3}"/>
                </a:ext>
              </a:extLst>
            </p:cNvPr>
            <p:cNvSpPr/>
            <p:nvPr/>
          </p:nvSpPr>
          <p:spPr>
            <a:xfrm rot="694891">
              <a:off x="5812480" y="3577096"/>
              <a:ext cx="642282" cy="2723238"/>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DAE8FF40-8E31-24C6-1BE8-92E79BB766DB}"/>
                </a:ext>
              </a:extLst>
            </p:cNvPr>
            <p:cNvSpPr/>
            <p:nvPr/>
          </p:nvSpPr>
          <p:spPr>
            <a:xfrm>
              <a:off x="6011958" y="2279342"/>
              <a:ext cx="1307627" cy="1454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AD1AAAC0-FE7A-F71A-AEA1-61C20F408CA9}"/>
                </a:ext>
              </a:extLst>
            </p:cNvPr>
            <p:cNvSpPr/>
            <p:nvPr/>
          </p:nvSpPr>
          <p:spPr>
            <a:xfrm rot="5400000">
              <a:off x="6221170" y="1405979"/>
              <a:ext cx="812830" cy="16379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64">
              <a:extLst>
                <a:ext uri="{FF2B5EF4-FFF2-40B4-BE49-F238E27FC236}">
                  <a16:creationId xmlns:a16="http://schemas.microsoft.com/office/drawing/2014/main" id="{A89CA5A5-8A88-5781-6AA1-A5CF8A50A2D3}"/>
                </a:ext>
              </a:extLst>
            </p:cNvPr>
            <p:cNvSpPr/>
            <p:nvPr/>
          </p:nvSpPr>
          <p:spPr>
            <a:xfrm rot="5400000">
              <a:off x="6473130" y="1382767"/>
              <a:ext cx="348485" cy="1708311"/>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357">
              <a:extLst>
                <a:ext uri="{FF2B5EF4-FFF2-40B4-BE49-F238E27FC236}">
                  <a16:creationId xmlns:a16="http://schemas.microsoft.com/office/drawing/2014/main" id="{E65DBC68-E3F4-B537-5590-DC382615BBCE}"/>
                </a:ext>
              </a:extLst>
            </p:cNvPr>
            <p:cNvGrpSpPr/>
            <p:nvPr/>
          </p:nvGrpSpPr>
          <p:grpSpPr>
            <a:xfrm rot="788617">
              <a:off x="5580790" y="5878101"/>
              <a:ext cx="565563" cy="329168"/>
              <a:chOff x="533400" y="4953000"/>
              <a:chExt cx="1828800" cy="685800"/>
            </a:xfrm>
          </p:grpSpPr>
          <p:sp>
            <p:nvSpPr>
              <p:cNvPr id="149" name="Plaque 148">
                <a:extLst>
                  <a:ext uri="{FF2B5EF4-FFF2-40B4-BE49-F238E27FC236}">
                    <a16:creationId xmlns:a16="http://schemas.microsoft.com/office/drawing/2014/main" id="{D3CC0933-8910-8408-CBB5-D8B494840116}"/>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laque 149">
                <a:extLst>
                  <a:ext uri="{FF2B5EF4-FFF2-40B4-BE49-F238E27FC236}">
                    <a16:creationId xmlns:a16="http://schemas.microsoft.com/office/drawing/2014/main" id="{57A85052-E03C-582F-930B-F79B737DFDC5}"/>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laque 150">
                <a:extLst>
                  <a:ext uri="{FF2B5EF4-FFF2-40B4-BE49-F238E27FC236}">
                    <a16:creationId xmlns:a16="http://schemas.microsoft.com/office/drawing/2014/main" id="{CCE7425F-71D9-C5BE-F0B3-9F9F342CCF1B}"/>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358">
              <a:extLst>
                <a:ext uri="{FF2B5EF4-FFF2-40B4-BE49-F238E27FC236}">
                  <a16:creationId xmlns:a16="http://schemas.microsoft.com/office/drawing/2014/main" id="{F3C08915-FBA4-D6E0-A27E-96BAE56B2707}"/>
                </a:ext>
              </a:extLst>
            </p:cNvPr>
            <p:cNvGrpSpPr/>
            <p:nvPr/>
          </p:nvGrpSpPr>
          <p:grpSpPr>
            <a:xfrm rot="21218663">
              <a:off x="7171217" y="5948339"/>
              <a:ext cx="580503" cy="331830"/>
              <a:chOff x="533400" y="4953000"/>
              <a:chExt cx="1828800" cy="685800"/>
            </a:xfrm>
          </p:grpSpPr>
          <p:sp>
            <p:nvSpPr>
              <p:cNvPr id="146" name="Plaque 145">
                <a:extLst>
                  <a:ext uri="{FF2B5EF4-FFF2-40B4-BE49-F238E27FC236}">
                    <a16:creationId xmlns:a16="http://schemas.microsoft.com/office/drawing/2014/main" id="{F0533D92-2D76-1C3D-8714-DBFA26291963}"/>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laque 146">
                <a:extLst>
                  <a:ext uri="{FF2B5EF4-FFF2-40B4-BE49-F238E27FC236}">
                    <a16:creationId xmlns:a16="http://schemas.microsoft.com/office/drawing/2014/main" id="{8FF64F95-F611-EDCE-0B32-8B425216E8D8}"/>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laque 147">
                <a:extLst>
                  <a:ext uri="{FF2B5EF4-FFF2-40B4-BE49-F238E27FC236}">
                    <a16:creationId xmlns:a16="http://schemas.microsoft.com/office/drawing/2014/main" id="{B3C14B46-243F-D28B-8042-20C416CA25FC}"/>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358">
              <a:extLst>
                <a:ext uri="{FF2B5EF4-FFF2-40B4-BE49-F238E27FC236}">
                  <a16:creationId xmlns:a16="http://schemas.microsoft.com/office/drawing/2014/main" id="{DD14174E-F1ED-83F0-F4B5-E8C18C0DF5BB}"/>
                </a:ext>
              </a:extLst>
            </p:cNvPr>
            <p:cNvGrpSpPr/>
            <p:nvPr/>
          </p:nvGrpSpPr>
          <p:grpSpPr>
            <a:xfrm>
              <a:off x="5786707" y="2033665"/>
              <a:ext cx="537440" cy="331830"/>
              <a:chOff x="533400" y="4953000"/>
              <a:chExt cx="1828800" cy="685800"/>
            </a:xfrm>
          </p:grpSpPr>
          <p:sp>
            <p:nvSpPr>
              <p:cNvPr id="143" name="Plaque 142">
                <a:extLst>
                  <a:ext uri="{FF2B5EF4-FFF2-40B4-BE49-F238E27FC236}">
                    <a16:creationId xmlns:a16="http://schemas.microsoft.com/office/drawing/2014/main" id="{F9788394-C241-3CCF-2235-56D2EF1B4A57}"/>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laque 143">
                <a:extLst>
                  <a:ext uri="{FF2B5EF4-FFF2-40B4-BE49-F238E27FC236}">
                    <a16:creationId xmlns:a16="http://schemas.microsoft.com/office/drawing/2014/main" id="{1462C837-8079-73A3-A7D1-BAA7054DE326}"/>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laque 144">
                <a:extLst>
                  <a:ext uri="{FF2B5EF4-FFF2-40B4-BE49-F238E27FC236}">
                    <a16:creationId xmlns:a16="http://schemas.microsoft.com/office/drawing/2014/main" id="{86BD118C-C851-22E0-B435-46CFF6CD6798}"/>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358">
              <a:extLst>
                <a:ext uri="{FF2B5EF4-FFF2-40B4-BE49-F238E27FC236}">
                  <a16:creationId xmlns:a16="http://schemas.microsoft.com/office/drawing/2014/main" id="{E2444DF8-EEBC-5432-DC69-5D907BAA76C8}"/>
                </a:ext>
              </a:extLst>
            </p:cNvPr>
            <p:cNvGrpSpPr/>
            <p:nvPr/>
          </p:nvGrpSpPr>
          <p:grpSpPr>
            <a:xfrm>
              <a:off x="6372556" y="2018890"/>
              <a:ext cx="537440" cy="331830"/>
              <a:chOff x="533400" y="4953000"/>
              <a:chExt cx="1828800" cy="685800"/>
            </a:xfrm>
          </p:grpSpPr>
          <p:sp>
            <p:nvSpPr>
              <p:cNvPr id="140" name="Plaque 139">
                <a:extLst>
                  <a:ext uri="{FF2B5EF4-FFF2-40B4-BE49-F238E27FC236}">
                    <a16:creationId xmlns:a16="http://schemas.microsoft.com/office/drawing/2014/main" id="{2D2142AF-32F3-C8B2-E093-3171283BB651}"/>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laque 140">
                <a:extLst>
                  <a:ext uri="{FF2B5EF4-FFF2-40B4-BE49-F238E27FC236}">
                    <a16:creationId xmlns:a16="http://schemas.microsoft.com/office/drawing/2014/main" id="{EF84D9BB-2B0F-591D-83DA-D9E36C5313A3}"/>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Plaque 141">
                <a:extLst>
                  <a:ext uri="{FF2B5EF4-FFF2-40B4-BE49-F238E27FC236}">
                    <a16:creationId xmlns:a16="http://schemas.microsoft.com/office/drawing/2014/main" id="{6F3E20D9-6754-19E9-DFF5-A64E79791BD2}"/>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358">
              <a:extLst>
                <a:ext uri="{FF2B5EF4-FFF2-40B4-BE49-F238E27FC236}">
                  <a16:creationId xmlns:a16="http://schemas.microsoft.com/office/drawing/2014/main" id="{DFEEDBB4-E795-05F0-1AF2-3F7F9A692834}"/>
                </a:ext>
              </a:extLst>
            </p:cNvPr>
            <p:cNvGrpSpPr/>
            <p:nvPr/>
          </p:nvGrpSpPr>
          <p:grpSpPr>
            <a:xfrm>
              <a:off x="6961976" y="2041051"/>
              <a:ext cx="537440" cy="331830"/>
              <a:chOff x="533400" y="4953000"/>
              <a:chExt cx="1828800" cy="685800"/>
            </a:xfrm>
          </p:grpSpPr>
          <p:sp>
            <p:nvSpPr>
              <p:cNvPr id="137" name="Plaque 136">
                <a:extLst>
                  <a:ext uri="{FF2B5EF4-FFF2-40B4-BE49-F238E27FC236}">
                    <a16:creationId xmlns:a16="http://schemas.microsoft.com/office/drawing/2014/main" id="{FA21F10A-9807-E9F7-A3EF-0DF2FCF58262}"/>
                  </a:ext>
                </a:extLst>
              </p:cNvPr>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Plaque 137">
                <a:extLst>
                  <a:ext uri="{FF2B5EF4-FFF2-40B4-BE49-F238E27FC236}">
                    <a16:creationId xmlns:a16="http://schemas.microsoft.com/office/drawing/2014/main" id="{7888A58A-E9B1-FF8A-0A55-2DDECB22E132}"/>
                  </a:ext>
                </a:extLst>
              </p:cNvPr>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laque 138">
                <a:extLst>
                  <a:ext uri="{FF2B5EF4-FFF2-40B4-BE49-F238E27FC236}">
                    <a16:creationId xmlns:a16="http://schemas.microsoft.com/office/drawing/2014/main" id="{23BF5500-25D3-C5D5-8065-F976A221E0C6}"/>
                  </a:ext>
                </a:extLst>
              </p:cNvPr>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87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mph" presetSubtype="2" fill="hold" grpId="1" nodeType="withEffect">
                                  <p:stCondLst>
                                    <p:cond delay="0"/>
                                  </p:stCondLst>
                                  <p:childTnLst>
                                    <p:animClr clrSpc="rgb" dir="cw">
                                      <p:cBhvr>
                                        <p:cTn id="16" dur="3000" fill="hold"/>
                                        <p:tgtEl>
                                          <p:spTgt spid="61"/>
                                        </p:tgtEl>
                                        <p:attrNameLst>
                                          <p:attrName>fillcolor</p:attrName>
                                        </p:attrNameLst>
                                      </p:cBhvr>
                                      <p:to>
                                        <a:srgbClr val="795C53"/>
                                      </p:to>
                                    </p:animClr>
                                    <p:set>
                                      <p:cBhvr>
                                        <p:cTn id="17" dur="3000" fill="hold"/>
                                        <p:tgtEl>
                                          <p:spTgt spid="61"/>
                                        </p:tgtEl>
                                        <p:attrNameLst>
                                          <p:attrName>fill.type</p:attrName>
                                        </p:attrNameLst>
                                      </p:cBhvr>
                                      <p:to>
                                        <p:strVal val="solid"/>
                                      </p:to>
                                    </p:set>
                                    <p:set>
                                      <p:cBhvr>
                                        <p:cTn id="18" dur="3000" fill="hold"/>
                                        <p:tgtEl>
                                          <p:spTgt spid="61"/>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20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1.45833E-6 1.85185E-6 L 0.52305 -0.34699 " pathEditMode="relative" rAng="0" ptsTypes="AA">
                                      <p:cBhvr>
                                        <p:cTn id="31" dur="2000" fill="hold"/>
                                        <p:tgtEl>
                                          <p:spTgt spid="2"/>
                                        </p:tgtEl>
                                        <p:attrNameLst>
                                          <p:attrName>ppt_x</p:attrName>
                                          <p:attrName>ppt_y</p:attrName>
                                        </p:attrNameLst>
                                      </p:cBhvr>
                                      <p:rCtr x="26146" y="-17361"/>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10" end="10"/>
                                            </p:txEl>
                                          </p:spTgt>
                                        </p:tgtEl>
                                        <p:attrNameLst>
                                          <p:attrName>style.visibility</p:attrName>
                                        </p:attrNameLst>
                                      </p:cBhvr>
                                      <p:to>
                                        <p:strVal val="visible"/>
                                      </p:to>
                                    </p:set>
                                  </p:childTnLst>
                                </p:cTn>
                              </p:par>
                              <p:par>
                                <p:cTn id="40" presetID="10" presetClass="entr" presetSubtype="0" fill="hold" grpId="1"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1000"/>
                                        <p:tgtEl>
                                          <p:spTgt spid="62"/>
                                        </p:tgtEl>
                                      </p:cBhvr>
                                    </p:animEffect>
                                  </p:childTnLst>
                                </p:cTn>
                              </p:par>
                              <p:par>
                                <p:cTn id="43" presetID="1" presetClass="emph" presetSubtype="2" fill="hold" nodeType="withEffect">
                                  <p:stCondLst>
                                    <p:cond delay="0"/>
                                  </p:stCondLst>
                                  <p:childTnLst>
                                    <p:animClr clrSpc="rgb" dir="cw">
                                      <p:cBhvr>
                                        <p:cTn id="44" dur="2000" fill="hold"/>
                                        <p:tgtEl>
                                          <p:spTgt spid="62"/>
                                        </p:tgtEl>
                                        <p:attrNameLst>
                                          <p:attrName>fillcolor</p:attrName>
                                        </p:attrNameLst>
                                      </p:cBhvr>
                                      <p:to>
                                        <a:srgbClr val="795C53"/>
                                      </p:to>
                                    </p:animClr>
                                    <p:set>
                                      <p:cBhvr>
                                        <p:cTn id="45" dur="2000" fill="hold"/>
                                        <p:tgtEl>
                                          <p:spTgt spid="62"/>
                                        </p:tgtEl>
                                        <p:attrNameLst>
                                          <p:attrName>fill.type</p:attrName>
                                        </p:attrNameLst>
                                      </p:cBhvr>
                                      <p:to>
                                        <p:strVal val="solid"/>
                                      </p:to>
                                    </p:set>
                                    <p:set>
                                      <p:cBhvr>
                                        <p:cTn id="46" dur="2000" fill="hold"/>
                                        <p:tgtEl>
                                          <p:spTgt spid="62"/>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12" end="12"/>
                                            </p:txEl>
                                          </p:spTgt>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2000"/>
                                        <p:tgtEl>
                                          <p:spTgt spid="6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0" presetClass="exit" presetSubtype="0" fill="hold" grpId="0" nodeType="withEffect">
                                  <p:stCondLst>
                                    <p:cond delay="0"/>
                                  </p:stCondLst>
                                  <p:childTnLst>
                                    <p:animEffect transition="out" filter="fade">
                                      <p:cBhvr>
                                        <p:cTn id="59" dur="2000"/>
                                        <p:tgtEl>
                                          <p:spTgt spid="12">
                                            <p:txEl>
                                              <p:pRg st="0" end="0"/>
                                            </p:txEl>
                                          </p:spTgt>
                                        </p:tgtEl>
                                      </p:cBhvr>
                                    </p:animEffect>
                                    <p:set>
                                      <p:cBhvr>
                                        <p:cTn id="60" dur="1" fill="hold">
                                          <p:stCondLst>
                                            <p:cond delay="1999"/>
                                          </p:stCondLst>
                                        </p:cTn>
                                        <p:tgtEl>
                                          <p:spTgt spid="12">
                                            <p:txEl>
                                              <p:pRg st="0" end="0"/>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2000"/>
                                        <p:tgtEl>
                                          <p:spTgt spid="12">
                                            <p:txEl>
                                              <p:pRg st="2" end="2"/>
                                            </p:txEl>
                                          </p:spTgt>
                                        </p:tgtEl>
                                      </p:cBhvr>
                                    </p:animEffect>
                                    <p:set>
                                      <p:cBhvr>
                                        <p:cTn id="63" dur="1" fill="hold">
                                          <p:stCondLst>
                                            <p:cond delay="1999"/>
                                          </p:stCondLst>
                                        </p:cTn>
                                        <p:tgtEl>
                                          <p:spTgt spid="12">
                                            <p:txEl>
                                              <p:pRg st="2" end="2"/>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2000"/>
                                        <p:tgtEl>
                                          <p:spTgt spid="12">
                                            <p:txEl>
                                              <p:pRg st="4" end="4"/>
                                            </p:txEl>
                                          </p:spTgt>
                                        </p:tgtEl>
                                      </p:cBhvr>
                                    </p:animEffect>
                                    <p:set>
                                      <p:cBhvr>
                                        <p:cTn id="66" dur="1" fill="hold">
                                          <p:stCondLst>
                                            <p:cond delay="1999"/>
                                          </p:stCondLst>
                                        </p:cTn>
                                        <p:tgtEl>
                                          <p:spTgt spid="12">
                                            <p:txEl>
                                              <p:pRg st="4" end="4"/>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2000"/>
                                        <p:tgtEl>
                                          <p:spTgt spid="12">
                                            <p:txEl>
                                              <p:pRg st="6" end="6"/>
                                            </p:txEl>
                                          </p:spTgt>
                                        </p:tgtEl>
                                      </p:cBhvr>
                                    </p:animEffect>
                                    <p:set>
                                      <p:cBhvr>
                                        <p:cTn id="69" dur="1" fill="hold">
                                          <p:stCondLst>
                                            <p:cond delay="1999"/>
                                          </p:stCondLst>
                                        </p:cTn>
                                        <p:tgtEl>
                                          <p:spTgt spid="12">
                                            <p:txEl>
                                              <p:pRg st="6" end="6"/>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2000"/>
                                        <p:tgtEl>
                                          <p:spTgt spid="12">
                                            <p:txEl>
                                              <p:pRg st="8" end="8"/>
                                            </p:txEl>
                                          </p:spTgt>
                                        </p:tgtEl>
                                      </p:cBhvr>
                                    </p:animEffect>
                                    <p:set>
                                      <p:cBhvr>
                                        <p:cTn id="72" dur="1" fill="hold">
                                          <p:stCondLst>
                                            <p:cond delay="1999"/>
                                          </p:stCondLst>
                                        </p:cTn>
                                        <p:tgtEl>
                                          <p:spTgt spid="12">
                                            <p:txEl>
                                              <p:pRg st="8" end="8"/>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2000"/>
                                        <p:tgtEl>
                                          <p:spTgt spid="12">
                                            <p:txEl>
                                              <p:pRg st="10" end="10"/>
                                            </p:txEl>
                                          </p:spTgt>
                                        </p:tgtEl>
                                      </p:cBhvr>
                                    </p:animEffect>
                                    <p:set>
                                      <p:cBhvr>
                                        <p:cTn id="75" dur="1" fill="hold">
                                          <p:stCondLst>
                                            <p:cond delay="1999"/>
                                          </p:stCondLst>
                                        </p:cTn>
                                        <p:tgtEl>
                                          <p:spTgt spid="12">
                                            <p:txEl>
                                              <p:pRg st="10" end="10"/>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2000"/>
                                        <p:tgtEl>
                                          <p:spTgt spid="12">
                                            <p:txEl>
                                              <p:pRg st="12" end="12"/>
                                            </p:txEl>
                                          </p:spTgt>
                                        </p:tgtEl>
                                      </p:cBhvr>
                                    </p:animEffect>
                                    <p:set>
                                      <p:cBhvr>
                                        <p:cTn id="78" dur="1" fill="hold">
                                          <p:stCondLst>
                                            <p:cond delay="1999"/>
                                          </p:stCondLst>
                                        </p:cTn>
                                        <p:tgtEl>
                                          <p:spTgt spid="12">
                                            <p:txEl>
                                              <p:pRg st="12" end="12"/>
                                            </p:txEl>
                                          </p:spTgt>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2000"/>
                                        <p:tgtEl>
                                          <p:spTgt spid="61"/>
                                        </p:tgtEl>
                                      </p:cBhvr>
                                    </p:animEffect>
                                    <p:set>
                                      <p:cBhvr>
                                        <p:cTn id="81" dur="1" fill="hold">
                                          <p:stCondLst>
                                            <p:cond delay="1999"/>
                                          </p:stCondLst>
                                        </p:cTn>
                                        <p:tgtEl>
                                          <p:spTgt spid="6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0"/>
                                        <p:tgtEl>
                                          <p:spTgt spid="42"/>
                                        </p:tgtEl>
                                      </p:cBhvr>
                                    </p:animEffect>
                                    <p:set>
                                      <p:cBhvr>
                                        <p:cTn id="84" dur="1" fill="hold">
                                          <p:stCondLst>
                                            <p:cond delay="1999"/>
                                          </p:stCondLst>
                                        </p:cTn>
                                        <p:tgtEl>
                                          <p:spTgt spid="42"/>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2000"/>
                                        <p:tgtEl>
                                          <p:spTgt spid="62"/>
                                        </p:tgtEl>
                                      </p:cBhvr>
                                    </p:animEffect>
                                    <p:set>
                                      <p:cBhvr>
                                        <p:cTn id="87" dur="1" fill="hold">
                                          <p:stCondLst>
                                            <p:cond delay="1999"/>
                                          </p:stCondLst>
                                        </p:cTn>
                                        <p:tgtEl>
                                          <p:spTgt spid="6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2000"/>
                                        <p:tgtEl>
                                          <p:spTgt spid="60"/>
                                        </p:tgtEl>
                                      </p:cBhvr>
                                    </p:animEffect>
                                    <p:set>
                                      <p:cBhvr>
                                        <p:cTn id="90" dur="1" fill="hold">
                                          <p:stCondLst>
                                            <p:cond delay="1999"/>
                                          </p:stCondLst>
                                        </p:cTn>
                                        <p:tgtEl>
                                          <p:spTgt spid="6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1000"/>
                                        <p:tgtEl>
                                          <p:spTgt spid="119"/>
                                        </p:tgtEl>
                                      </p:cBhvr>
                                    </p:animEffect>
                                    <p:anim calcmode="lin" valueType="num">
                                      <p:cBhvr>
                                        <p:cTn id="112" dur="1000" fill="hold"/>
                                        <p:tgtEl>
                                          <p:spTgt spid="119"/>
                                        </p:tgtEl>
                                        <p:attrNameLst>
                                          <p:attrName>ppt_x</p:attrName>
                                        </p:attrNameLst>
                                      </p:cBhvr>
                                      <p:tavLst>
                                        <p:tav tm="0">
                                          <p:val>
                                            <p:strVal val="#ppt_x"/>
                                          </p:val>
                                        </p:tav>
                                        <p:tav tm="100000">
                                          <p:val>
                                            <p:strVal val="#ppt_x"/>
                                          </p:val>
                                        </p:tav>
                                      </p:tavLst>
                                    </p:anim>
                                    <p:anim calcmode="lin" valueType="num">
                                      <p:cBhvr>
                                        <p:cTn id="113"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61" grpId="0" animBg="1"/>
      <p:bldP spid="61" grpId="1" animBg="1"/>
      <p:bldP spid="61" grpId="2" animBg="1"/>
      <p:bldP spid="62" grpId="0" animBg="1"/>
      <p:bldP spid="6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77BC30-C74B-42BA-BD21-D85B364D28CA}"/>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163032" y="6488668"/>
            <a:ext cx="1981200" cy="369332"/>
          </a:xfrm>
          <a:prstGeom prst="rect">
            <a:avLst/>
          </a:prstGeom>
          <a:noFill/>
        </p:spPr>
        <p:txBody>
          <a:bodyPr wrap="square" rtlCol="0">
            <a:spAutoFit/>
          </a:bodyPr>
          <a:lstStyle/>
          <a:p>
            <a:r>
              <a:rPr lang="en-US" dirty="0"/>
              <a:t>Helaman 10:16-17</a:t>
            </a:r>
          </a:p>
        </p:txBody>
      </p:sp>
      <p:sp>
        <p:nvSpPr>
          <p:cNvPr id="6" name="TextBox 5"/>
          <p:cNvSpPr txBox="1"/>
          <p:nvPr/>
        </p:nvSpPr>
        <p:spPr>
          <a:xfrm>
            <a:off x="1524000" y="152400"/>
            <a:ext cx="9144000" cy="707886"/>
          </a:xfrm>
          <a:prstGeom prst="rect">
            <a:avLst/>
          </a:prstGeom>
          <a:noFill/>
        </p:spPr>
        <p:txBody>
          <a:bodyPr wrap="square" rtlCol="0">
            <a:spAutoFit/>
          </a:bodyPr>
          <a:lstStyle/>
          <a:p>
            <a:pPr algn="ctr"/>
            <a:r>
              <a:rPr lang="en-US" sz="4000" dirty="0">
                <a:latin typeface="Narkisim" panose="020E0502050101010101" pitchFamily="34" charset="-79"/>
              </a:rPr>
              <a:t>For He Was Taken By the Spirit</a:t>
            </a:r>
          </a:p>
        </p:txBody>
      </p:sp>
      <p:sp>
        <p:nvSpPr>
          <p:cNvPr id="10" name="TextBox 9"/>
          <p:cNvSpPr txBox="1"/>
          <p:nvPr/>
        </p:nvSpPr>
        <p:spPr>
          <a:xfrm>
            <a:off x="352647" y="1251098"/>
            <a:ext cx="3740888" cy="2062103"/>
          </a:xfrm>
          <a:prstGeom prst="rect">
            <a:avLst/>
          </a:prstGeom>
          <a:noFill/>
        </p:spPr>
        <p:txBody>
          <a:bodyPr wrap="square" rtlCol="0">
            <a:spAutoFit/>
          </a:bodyPr>
          <a:lstStyle/>
          <a:p>
            <a:r>
              <a:rPr lang="en-US" sz="1600" b="1" dirty="0"/>
              <a:t>The other Nephi: </a:t>
            </a:r>
          </a:p>
          <a:p>
            <a:r>
              <a:rPr lang="en-US" sz="1600" b="1" dirty="0"/>
              <a:t>“And upon the wings of his Spirit hath my body been carried away upon exceedingly high mountains. And mine eyes have beheld great things, yea, even too great for man; therefore I was bidden that I should not write them.”</a:t>
            </a:r>
          </a:p>
          <a:p>
            <a:r>
              <a:rPr lang="en-US" sz="1600" b="1" dirty="0"/>
              <a:t>2 Nephi 4:25</a:t>
            </a:r>
          </a:p>
        </p:txBody>
      </p:sp>
      <p:sp>
        <p:nvSpPr>
          <p:cNvPr id="13" name="TextBox 12"/>
          <p:cNvSpPr txBox="1"/>
          <p:nvPr/>
        </p:nvSpPr>
        <p:spPr>
          <a:xfrm>
            <a:off x="810177" y="4267053"/>
            <a:ext cx="2643963" cy="1815882"/>
          </a:xfrm>
          <a:prstGeom prst="rect">
            <a:avLst/>
          </a:prstGeom>
          <a:noFill/>
        </p:spPr>
        <p:txBody>
          <a:bodyPr wrap="square" rtlCol="0">
            <a:spAutoFit/>
          </a:bodyPr>
          <a:lstStyle/>
          <a:p>
            <a:r>
              <a:rPr lang="en-US" sz="1600" b="1" dirty="0"/>
              <a:t>Moses: </a:t>
            </a:r>
          </a:p>
          <a:p>
            <a:r>
              <a:rPr lang="en-US" sz="1600" b="1" dirty="0"/>
              <a:t>“The words of God, which he </a:t>
            </a:r>
            <a:r>
              <a:rPr lang="en-US" sz="1600" b="1" dirty="0" err="1"/>
              <a:t>spake</a:t>
            </a:r>
            <a:r>
              <a:rPr lang="en-US" sz="1600" b="1" dirty="0"/>
              <a:t> unto Moses at a time when Moses was caught up into an exceedingly high mountain,”</a:t>
            </a:r>
          </a:p>
          <a:p>
            <a:r>
              <a:rPr lang="en-US" sz="1600" b="1" dirty="0"/>
              <a:t>Moses 1:1</a:t>
            </a:r>
          </a:p>
        </p:txBody>
      </p:sp>
      <p:sp>
        <p:nvSpPr>
          <p:cNvPr id="14" name="TextBox 13"/>
          <p:cNvSpPr txBox="1"/>
          <p:nvPr/>
        </p:nvSpPr>
        <p:spPr>
          <a:xfrm>
            <a:off x="8413898" y="903768"/>
            <a:ext cx="2824716" cy="2554545"/>
          </a:xfrm>
          <a:prstGeom prst="rect">
            <a:avLst/>
          </a:prstGeom>
          <a:noFill/>
        </p:spPr>
        <p:txBody>
          <a:bodyPr wrap="square" rtlCol="0">
            <a:spAutoFit/>
          </a:bodyPr>
          <a:lstStyle/>
          <a:p>
            <a:r>
              <a:rPr lang="en-US" sz="1600" b="1" dirty="0"/>
              <a:t>Ezekiel: </a:t>
            </a:r>
          </a:p>
          <a:p>
            <a:r>
              <a:rPr lang="en-US" sz="1600" b="1" dirty="0"/>
              <a:t>“In the visions of God brought he me into the land of Israel, and set me upon a very high mountain, by which </a:t>
            </a:r>
            <a:r>
              <a:rPr lang="en-US" sz="1600" b="1" i="1" dirty="0"/>
              <a:t>was</a:t>
            </a:r>
            <a:r>
              <a:rPr lang="en-US" sz="1600" b="1" dirty="0"/>
              <a:t> as the frame of a city on the south.”</a:t>
            </a:r>
          </a:p>
          <a:p>
            <a:r>
              <a:rPr lang="en-US" sz="1600" b="1" dirty="0"/>
              <a:t>Ezekiel 40:2—transported from captivity in Babylon to the temple mount in Jerusalem</a:t>
            </a:r>
          </a:p>
        </p:txBody>
      </p:sp>
      <p:sp>
        <p:nvSpPr>
          <p:cNvPr id="15" name="TextBox 14"/>
          <p:cNvSpPr txBox="1"/>
          <p:nvPr/>
        </p:nvSpPr>
        <p:spPr>
          <a:xfrm>
            <a:off x="8417442" y="3953540"/>
            <a:ext cx="2661684" cy="2062103"/>
          </a:xfrm>
          <a:prstGeom prst="rect">
            <a:avLst/>
          </a:prstGeom>
          <a:noFill/>
        </p:spPr>
        <p:txBody>
          <a:bodyPr wrap="square" rtlCol="0">
            <a:spAutoFit/>
          </a:bodyPr>
          <a:lstStyle/>
          <a:p>
            <a:r>
              <a:rPr lang="en-US" sz="1600" b="1" dirty="0"/>
              <a:t>John the Revelator: </a:t>
            </a:r>
          </a:p>
          <a:p>
            <a:r>
              <a:rPr lang="en-US" sz="1600" b="1" dirty="0"/>
              <a:t>“And he carried me away in the spirit to a great and high mountain, and shewed me that great city, the holy Jerusalem, descending out of heaven from God,”</a:t>
            </a:r>
          </a:p>
          <a:p>
            <a:r>
              <a:rPr lang="en-US" sz="1600" b="1" dirty="0"/>
              <a:t>Revelation 21:10</a:t>
            </a:r>
          </a:p>
        </p:txBody>
      </p:sp>
      <p:pic>
        <p:nvPicPr>
          <p:cNvPr id="3" name="Picture 2">
            <a:extLst>
              <a:ext uri="{FF2B5EF4-FFF2-40B4-BE49-F238E27FC236}">
                <a16:creationId xmlns:a16="http://schemas.microsoft.com/office/drawing/2014/main" id="{EA3313DB-0DED-47B1-B1B1-F903FD3F0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813" y="862567"/>
            <a:ext cx="2143125" cy="2857500"/>
          </a:xfrm>
          <a:prstGeom prst="rect">
            <a:avLst/>
          </a:prstGeom>
        </p:spPr>
      </p:pic>
      <p:pic>
        <p:nvPicPr>
          <p:cNvPr id="11" name="Picture 10">
            <a:extLst>
              <a:ext uri="{FF2B5EF4-FFF2-40B4-BE49-F238E27FC236}">
                <a16:creationId xmlns:a16="http://schemas.microsoft.com/office/drawing/2014/main" id="{D383A78F-185E-4210-9ABC-A21E6D605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578" y="3721396"/>
            <a:ext cx="2141646" cy="2660981"/>
          </a:xfrm>
          <a:prstGeom prst="rect">
            <a:avLst/>
          </a:prstGeom>
        </p:spPr>
      </p:pic>
      <p:pic>
        <p:nvPicPr>
          <p:cNvPr id="4" name="Picture 3">
            <a:extLst>
              <a:ext uri="{FF2B5EF4-FFF2-40B4-BE49-F238E27FC236}">
                <a16:creationId xmlns:a16="http://schemas.microsoft.com/office/drawing/2014/main" id="{9C55AFCA-ED8C-AFD5-1D0C-C03BA10E8E98}"/>
              </a:ext>
            </a:extLst>
          </p:cNvPr>
          <p:cNvPicPr>
            <a:picLocks noChangeAspect="1"/>
          </p:cNvPicPr>
          <p:nvPr/>
        </p:nvPicPr>
        <p:blipFill>
          <a:blip r:embed="rId5"/>
          <a:stretch>
            <a:fillRect/>
          </a:stretch>
        </p:blipFill>
        <p:spPr>
          <a:xfrm>
            <a:off x="6107180" y="860285"/>
            <a:ext cx="2111788" cy="2857501"/>
          </a:xfrm>
          <a:prstGeom prst="rect">
            <a:avLst/>
          </a:prstGeom>
        </p:spPr>
      </p:pic>
      <p:pic>
        <p:nvPicPr>
          <p:cNvPr id="17" name="Picture 16">
            <a:extLst>
              <a:ext uri="{FF2B5EF4-FFF2-40B4-BE49-F238E27FC236}">
                <a16:creationId xmlns:a16="http://schemas.microsoft.com/office/drawing/2014/main" id="{A038D5A3-EE71-4F92-9153-F300421F437F}"/>
              </a:ext>
            </a:extLst>
          </p:cNvPr>
          <p:cNvPicPr>
            <a:picLocks noChangeAspect="1"/>
          </p:cNvPicPr>
          <p:nvPr/>
        </p:nvPicPr>
        <p:blipFill rotWithShape="1">
          <a:blip r:embed="rId6">
            <a:extLst>
              <a:ext uri="{28A0092B-C50C-407E-A947-70E740481C1C}">
                <a14:useLocalDpi xmlns:a14="http://schemas.microsoft.com/office/drawing/2010/main" val="0"/>
              </a:ext>
            </a:extLst>
          </a:blip>
          <a:srcRect t="-600" r="39517"/>
          <a:stretch/>
        </p:blipFill>
        <p:spPr>
          <a:xfrm>
            <a:off x="6105192" y="3684494"/>
            <a:ext cx="2113775" cy="2695986"/>
          </a:xfrm>
          <a:prstGeom prst="rect">
            <a:avLst/>
          </a:prstGeom>
        </p:spPr>
      </p:pic>
    </p:spTree>
    <p:extLst>
      <p:ext uri="{BB962C8B-B14F-4D97-AF65-F5344CB8AC3E}">
        <p14:creationId xmlns:p14="http://schemas.microsoft.com/office/powerpoint/2010/main" val="147226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0D2A4F-203C-46E8-910D-F57437D7E3A0}"/>
              </a:ext>
            </a:extLst>
          </p:cNvPr>
          <p:cNvPicPr>
            <a:picLocks noChangeAspect="1"/>
          </p:cNvPicPr>
          <p:nvPr/>
        </p:nvPicPr>
        <p:blipFill rotWithShape="1">
          <a:blip r:embed="rId2">
            <a:extLst>
              <a:ext uri="{28A0092B-C50C-407E-A947-70E740481C1C}">
                <a14:useLocalDpi xmlns:a14="http://schemas.microsoft.com/office/drawing/2010/main" val="0"/>
              </a:ext>
            </a:extLst>
          </a:blip>
          <a:srcRect b="2692"/>
          <a:stretch/>
        </p:blipFill>
        <p:spPr>
          <a:xfrm>
            <a:off x="0" y="0"/>
            <a:ext cx="12192000" cy="6858000"/>
          </a:xfrm>
          <a:prstGeom prst="rect">
            <a:avLst/>
          </a:prstGeom>
        </p:spPr>
      </p:pic>
      <p:sp>
        <p:nvSpPr>
          <p:cNvPr id="5" name="TextBox 4"/>
          <p:cNvSpPr txBox="1"/>
          <p:nvPr/>
        </p:nvSpPr>
        <p:spPr>
          <a:xfrm>
            <a:off x="219808" y="0"/>
            <a:ext cx="9990992" cy="2308324"/>
          </a:xfrm>
          <a:prstGeom prst="rect">
            <a:avLst/>
          </a:prstGeom>
          <a:noFill/>
        </p:spPr>
        <p:txBody>
          <a:bodyPr wrap="square" rtlCol="0">
            <a:spAutoFit/>
          </a:bodyPr>
          <a:lstStyle/>
          <a:p>
            <a:r>
              <a:rPr lang="en-US" dirty="0"/>
              <a:t>Sources:</a:t>
            </a:r>
          </a:p>
          <a:p>
            <a:endParaRPr lang="en-US" dirty="0"/>
          </a:p>
          <a:p>
            <a:r>
              <a:rPr lang="en-US" dirty="0">
                <a:latin typeface="Narkisim" panose="020E0502050101010101" pitchFamily="34" charset="-79"/>
              </a:rPr>
              <a:t>Boyd K. Packer “Reverence Invites Revelation,” </a:t>
            </a:r>
            <a:r>
              <a:rPr lang="en-US" b="0" i="1" dirty="0">
                <a:effectLst/>
                <a:latin typeface="Narkisim" panose="020E0502050101010101" pitchFamily="34" charset="-79"/>
              </a:rPr>
              <a:t>Ensign,</a:t>
            </a:r>
            <a:r>
              <a:rPr lang="en-US" b="0" i="0" dirty="0">
                <a:effectLst/>
                <a:latin typeface="Narkisim" panose="020E0502050101010101" pitchFamily="34" charset="-79"/>
              </a:rPr>
              <a:t> Nov. 1991, 22).</a:t>
            </a:r>
          </a:p>
          <a:p>
            <a:endParaRPr lang="en-US" i="1" dirty="0"/>
          </a:p>
          <a:p>
            <a:r>
              <a:rPr lang="en-US" dirty="0"/>
              <a:t>Joseph Fielding McConkie and Robert L. Millet Doctrinal Commentary on the Book of Mormon Vol. 3 pg. 285-287</a:t>
            </a:r>
          </a:p>
          <a:p>
            <a:endParaRPr lang="en-US" dirty="0"/>
          </a:p>
          <a:p>
            <a:r>
              <a:rPr lang="en-US" dirty="0"/>
              <a:t>Elder Russell M. Nelson (“Prepare for the Blessings of the Temple,” </a:t>
            </a:r>
            <a:r>
              <a:rPr lang="en-US" i="1" dirty="0"/>
              <a:t>Ensign,</a:t>
            </a:r>
            <a:r>
              <a:rPr lang="en-US" dirty="0"/>
              <a:t> Oct. 2010, 42). </a:t>
            </a:r>
          </a:p>
        </p:txBody>
      </p:sp>
      <p:sp>
        <p:nvSpPr>
          <p:cNvPr id="6" name="TextBox 5"/>
          <p:cNvSpPr txBox="1"/>
          <p:nvPr/>
        </p:nvSpPr>
        <p:spPr>
          <a:xfrm>
            <a:off x="3276599" y="3467987"/>
            <a:ext cx="5357037" cy="954107"/>
          </a:xfrm>
          <a:prstGeom prst="rect">
            <a:avLst/>
          </a:prstGeom>
          <a:solidFill>
            <a:schemeClr val="tx2">
              <a:lumMod val="75000"/>
            </a:schemeClr>
          </a:solidFill>
        </p:spPr>
        <p:txBody>
          <a:bodyPr wrap="square" rtlCol="0">
            <a:spAutoFit/>
          </a:bodyPr>
          <a:lstStyle/>
          <a:p>
            <a:pPr algn="ctr" fontAlgn="base"/>
            <a:r>
              <a:rPr lang="en-US" sz="2800" dirty="0">
                <a:solidFill>
                  <a:srgbClr val="FF0000"/>
                </a:solidFill>
              </a:rPr>
              <a:t>The end of the 71</a:t>
            </a:r>
            <a:r>
              <a:rPr lang="en-US" sz="2800" baseline="30000" dirty="0">
                <a:solidFill>
                  <a:srgbClr val="FF0000"/>
                </a:solidFill>
              </a:rPr>
              <a:t>st</a:t>
            </a:r>
            <a:r>
              <a:rPr lang="en-US" sz="2800" dirty="0">
                <a:solidFill>
                  <a:srgbClr val="FF0000"/>
                </a:solidFill>
              </a:rPr>
              <a:t> year of the Reign of the Judges</a:t>
            </a:r>
          </a:p>
        </p:txBody>
      </p:sp>
      <p:sp>
        <p:nvSpPr>
          <p:cNvPr id="11" name="Footer Placeholder 14">
            <a:extLst>
              <a:ext uri="{FF2B5EF4-FFF2-40B4-BE49-F238E27FC236}">
                <a16:creationId xmlns:a16="http://schemas.microsoft.com/office/drawing/2014/main" id="{B8CFACAC-EA32-4C38-A67A-46EA30E92EC5}"/>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394099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943FF-0BEF-48AE-3BE2-A2C91131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2BCA064-E48D-C185-23D7-7386F03AE40E}"/>
              </a:ext>
            </a:extLst>
          </p:cNvPr>
          <p:cNvSpPr txBox="1"/>
          <p:nvPr/>
        </p:nvSpPr>
        <p:spPr>
          <a:xfrm>
            <a:off x="1524000" y="1084521"/>
            <a:ext cx="9144000" cy="1938992"/>
          </a:xfrm>
          <a:prstGeom prst="rect">
            <a:avLst/>
          </a:prstGeom>
          <a:noFill/>
        </p:spPr>
        <p:txBody>
          <a:bodyPr wrap="square" rtlCol="0">
            <a:spAutoFit/>
          </a:bodyPr>
          <a:lstStyle/>
          <a:p>
            <a:pPr algn="ctr"/>
            <a:r>
              <a:rPr lang="en-US" sz="4000" dirty="0">
                <a:solidFill>
                  <a:schemeClr val="bg2"/>
                </a:solidFill>
                <a:latin typeface="Calibri" panose="020F0502020204030204" pitchFamily="34" charset="0"/>
              </a:rPr>
              <a:t>Let Us Remember </a:t>
            </a:r>
          </a:p>
          <a:p>
            <a:pPr algn="ctr"/>
            <a:endParaRPr lang="en-US" sz="4000" dirty="0">
              <a:solidFill>
                <a:schemeClr val="bg2"/>
              </a:solidFill>
              <a:latin typeface="Calibri" panose="020F0502020204030204" pitchFamily="34" charset="0"/>
            </a:endParaRPr>
          </a:p>
          <a:p>
            <a:pPr algn="ctr"/>
            <a:r>
              <a:rPr lang="en-US" sz="4000" dirty="0">
                <a:solidFill>
                  <a:schemeClr val="bg2"/>
                </a:solidFill>
                <a:latin typeface="Calibri" panose="020F0502020204030204" pitchFamily="34" charset="0"/>
              </a:rPr>
              <a:t>Helaman 11-12</a:t>
            </a:r>
          </a:p>
        </p:txBody>
      </p:sp>
      <p:grpSp>
        <p:nvGrpSpPr>
          <p:cNvPr id="4" name="Group 3">
            <a:extLst>
              <a:ext uri="{FF2B5EF4-FFF2-40B4-BE49-F238E27FC236}">
                <a16:creationId xmlns:a16="http://schemas.microsoft.com/office/drawing/2014/main" id="{FD7F60F6-F8F6-D69E-2DA0-D16816496AED}"/>
              </a:ext>
            </a:extLst>
          </p:cNvPr>
          <p:cNvGrpSpPr/>
          <p:nvPr/>
        </p:nvGrpSpPr>
        <p:grpSpPr>
          <a:xfrm>
            <a:off x="5778796" y="3023513"/>
            <a:ext cx="5334000" cy="3048000"/>
            <a:chOff x="1143000" y="228600"/>
            <a:chExt cx="7086600" cy="3733800"/>
          </a:xfrm>
        </p:grpSpPr>
        <p:sp>
          <p:nvSpPr>
            <p:cNvPr id="5" name="Flowchart: Manual Operation 4">
              <a:extLst>
                <a:ext uri="{FF2B5EF4-FFF2-40B4-BE49-F238E27FC236}">
                  <a16:creationId xmlns:a16="http://schemas.microsoft.com/office/drawing/2014/main" id="{38A6C652-7C97-814B-0374-40E4E4985022}"/>
                </a:ext>
              </a:extLst>
            </p:cNvPr>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9C0B9D07-438A-ABF1-B7FC-F9511D56D049}"/>
                </a:ext>
              </a:extLst>
            </p:cNvPr>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0EC9DD28-0B12-9B10-4105-B2072654A945}"/>
                </a:ext>
              </a:extLst>
            </p:cNvPr>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a:extLst>
                <a:ext uri="{FF2B5EF4-FFF2-40B4-BE49-F238E27FC236}">
                  <a16:creationId xmlns:a16="http://schemas.microsoft.com/office/drawing/2014/main" id="{F5AF7FA9-6B77-0356-F1DE-97FFB42DEFE0}"/>
                </a:ext>
              </a:extLst>
            </p:cNvPr>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1626CFE9-B8BF-EC4C-7810-BF532716A4F3}"/>
                </a:ext>
              </a:extLst>
            </p:cNvPr>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lock Arc 9">
              <a:extLst>
                <a:ext uri="{FF2B5EF4-FFF2-40B4-BE49-F238E27FC236}">
                  <a16:creationId xmlns:a16="http://schemas.microsoft.com/office/drawing/2014/main" id="{4F8A2841-6A2E-8C9F-25B2-3C22D4ACE476}"/>
                </a:ext>
              </a:extLst>
            </p:cNvPr>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lowchart: Manual Operation 10">
              <a:extLst>
                <a:ext uri="{FF2B5EF4-FFF2-40B4-BE49-F238E27FC236}">
                  <a16:creationId xmlns:a16="http://schemas.microsoft.com/office/drawing/2014/main" id="{BCD7CEEE-78EE-A39E-C490-BB001E229A1A}"/>
                </a:ext>
              </a:extLst>
            </p:cNvPr>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0">
              <a:extLst>
                <a:ext uri="{FF2B5EF4-FFF2-40B4-BE49-F238E27FC236}">
                  <a16:creationId xmlns:a16="http://schemas.microsoft.com/office/drawing/2014/main" id="{CFE2DCD8-0F82-DD95-4CE2-2BCF506F147C}"/>
                </a:ext>
              </a:extLst>
            </p:cNvPr>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8AD6C26-BE6D-584E-A3C0-D5BC31DA75D5}"/>
              </a:ext>
            </a:extLst>
          </p:cNvPr>
          <p:cNvGrpSpPr/>
          <p:nvPr/>
        </p:nvGrpSpPr>
        <p:grpSpPr>
          <a:xfrm>
            <a:off x="937568" y="2591401"/>
            <a:ext cx="3265722" cy="3629682"/>
            <a:chOff x="1371600" y="1255059"/>
            <a:chExt cx="4424083" cy="4917141"/>
          </a:xfrm>
        </p:grpSpPr>
        <p:sp>
          <p:nvSpPr>
            <p:cNvPr id="14" name="Oval 13">
              <a:extLst>
                <a:ext uri="{FF2B5EF4-FFF2-40B4-BE49-F238E27FC236}">
                  <a16:creationId xmlns:a16="http://schemas.microsoft.com/office/drawing/2014/main" id="{36B1170B-A8DB-3D58-8455-38BA281A82F4}"/>
                </a:ext>
              </a:extLst>
            </p:cNvPr>
            <p:cNvSpPr/>
            <p:nvPr/>
          </p:nvSpPr>
          <p:spPr>
            <a:xfrm>
              <a:off x="1371600" y="4419600"/>
              <a:ext cx="4343400" cy="1752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11A51A64-3699-27E1-DEB5-F001C9484174}"/>
                </a:ext>
              </a:extLst>
            </p:cNvPr>
            <p:cNvSpPr/>
            <p:nvPr/>
          </p:nvSpPr>
          <p:spPr>
            <a:xfrm>
              <a:off x="1452283" y="4267200"/>
              <a:ext cx="4343400" cy="1752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0FD630F2-6D9E-B8C5-F5D2-0890E6C0213C}"/>
                </a:ext>
              </a:extLst>
            </p:cNvPr>
            <p:cNvSpPr/>
            <p:nvPr/>
          </p:nvSpPr>
          <p:spPr>
            <a:xfrm>
              <a:off x="1447800" y="4114800"/>
              <a:ext cx="4280647" cy="167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98737B6B-EB90-FBB9-3D18-53C2BACB079A}"/>
                </a:ext>
              </a:extLst>
            </p:cNvPr>
            <p:cNvSpPr/>
            <p:nvPr/>
          </p:nvSpPr>
          <p:spPr>
            <a:xfrm>
              <a:off x="1501588" y="3886200"/>
              <a:ext cx="4280647" cy="167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Oval 17">
              <a:extLst>
                <a:ext uri="{FF2B5EF4-FFF2-40B4-BE49-F238E27FC236}">
                  <a16:creationId xmlns:a16="http://schemas.microsoft.com/office/drawing/2014/main" id="{4958AEB4-434C-26BE-82C9-FC96BD8AFE25}"/>
                </a:ext>
              </a:extLst>
            </p:cNvPr>
            <p:cNvSpPr/>
            <p:nvPr/>
          </p:nvSpPr>
          <p:spPr>
            <a:xfrm>
              <a:off x="1564341" y="3801034"/>
              <a:ext cx="4199964" cy="15822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530C729D-2685-ED46-C71F-836C1E6D6455}"/>
                </a:ext>
              </a:extLst>
            </p:cNvPr>
            <p:cNvSpPr/>
            <p:nvPr/>
          </p:nvSpPr>
          <p:spPr>
            <a:xfrm>
              <a:off x="1645024" y="3657600"/>
              <a:ext cx="4029634" cy="15553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a:extLst>
                <a:ext uri="{FF2B5EF4-FFF2-40B4-BE49-F238E27FC236}">
                  <a16:creationId xmlns:a16="http://schemas.microsoft.com/office/drawing/2014/main" id="{E4F82602-376D-21AC-643E-21F6ED470304}"/>
                </a:ext>
              </a:extLst>
            </p:cNvPr>
            <p:cNvSpPr/>
            <p:nvPr/>
          </p:nvSpPr>
          <p:spPr>
            <a:xfrm>
              <a:off x="1828800" y="3352800"/>
              <a:ext cx="3899646" cy="14746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Oval 20">
              <a:extLst>
                <a:ext uri="{FF2B5EF4-FFF2-40B4-BE49-F238E27FC236}">
                  <a16:creationId xmlns:a16="http://schemas.microsoft.com/office/drawing/2014/main" id="{3645CA59-EF3E-8967-20B0-59AD498F3C43}"/>
                </a:ext>
              </a:extLst>
            </p:cNvPr>
            <p:cNvSpPr/>
            <p:nvPr/>
          </p:nvSpPr>
          <p:spPr>
            <a:xfrm>
              <a:off x="2057399" y="3124200"/>
              <a:ext cx="3706905" cy="1335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8724CCEB-3800-A3D2-F12E-E0D393D1B8A1}"/>
                </a:ext>
              </a:extLst>
            </p:cNvPr>
            <p:cNvSpPr/>
            <p:nvPr/>
          </p:nvSpPr>
          <p:spPr>
            <a:xfrm>
              <a:off x="2209800" y="2895599"/>
              <a:ext cx="3509680" cy="12685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a:extLst>
                <a:ext uri="{FF2B5EF4-FFF2-40B4-BE49-F238E27FC236}">
                  <a16:creationId xmlns:a16="http://schemas.microsoft.com/office/drawing/2014/main" id="{F4FF5947-D161-C71B-293D-70CBC36ABF7C}"/>
                </a:ext>
              </a:extLst>
            </p:cNvPr>
            <p:cNvSpPr/>
            <p:nvPr/>
          </p:nvSpPr>
          <p:spPr>
            <a:xfrm>
              <a:off x="2362200" y="2667000"/>
              <a:ext cx="3375210" cy="11923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Oval 23">
              <a:extLst>
                <a:ext uri="{FF2B5EF4-FFF2-40B4-BE49-F238E27FC236}">
                  <a16:creationId xmlns:a16="http://schemas.microsoft.com/office/drawing/2014/main" id="{91CBE93E-2B83-F26B-4E00-9998E36CF306}"/>
                </a:ext>
              </a:extLst>
            </p:cNvPr>
            <p:cNvSpPr/>
            <p:nvPr/>
          </p:nvSpPr>
          <p:spPr>
            <a:xfrm>
              <a:off x="2433916" y="2402542"/>
              <a:ext cx="3133163" cy="1062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3B009BE4-762B-49AF-1FC1-7F3DE51B813A}"/>
                </a:ext>
              </a:extLst>
            </p:cNvPr>
            <p:cNvSpPr/>
            <p:nvPr/>
          </p:nvSpPr>
          <p:spPr>
            <a:xfrm>
              <a:off x="2743200" y="2133600"/>
              <a:ext cx="2698375" cy="6947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a:extLst>
                <a:ext uri="{FF2B5EF4-FFF2-40B4-BE49-F238E27FC236}">
                  <a16:creationId xmlns:a16="http://schemas.microsoft.com/office/drawing/2014/main" id="{FEDC5F3D-63A2-FAC1-FC4E-9A21CAF70597}"/>
                </a:ext>
              </a:extLst>
            </p:cNvPr>
            <p:cNvSpPr/>
            <p:nvPr/>
          </p:nvSpPr>
          <p:spPr>
            <a:xfrm>
              <a:off x="2743200" y="2286000"/>
              <a:ext cx="2980763" cy="9099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a:extLst>
                <a:ext uri="{FF2B5EF4-FFF2-40B4-BE49-F238E27FC236}">
                  <a16:creationId xmlns:a16="http://schemas.microsoft.com/office/drawing/2014/main" id="{C8311E84-97FA-AA4A-95F9-2F0243B16C36}"/>
                </a:ext>
              </a:extLst>
            </p:cNvPr>
            <p:cNvSpPr/>
            <p:nvPr/>
          </p:nvSpPr>
          <p:spPr>
            <a:xfrm>
              <a:off x="2926977" y="1981200"/>
              <a:ext cx="2451846" cy="5871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a:extLst>
                <a:ext uri="{FF2B5EF4-FFF2-40B4-BE49-F238E27FC236}">
                  <a16:creationId xmlns:a16="http://schemas.microsoft.com/office/drawing/2014/main" id="{D63D9CDA-CDA2-6FB7-C085-17A77FC01B65}"/>
                </a:ext>
              </a:extLst>
            </p:cNvPr>
            <p:cNvSpPr/>
            <p:nvPr/>
          </p:nvSpPr>
          <p:spPr>
            <a:xfrm>
              <a:off x="3074894" y="1810871"/>
              <a:ext cx="2393575" cy="5737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Oval 28">
              <a:extLst>
                <a:ext uri="{FF2B5EF4-FFF2-40B4-BE49-F238E27FC236}">
                  <a16:creationId xmlns:a16="http://schemas.microsoft.com/office/drawing/2014/main" id="{B4E0E6C4-9649-3233-CFA3-96CD5F81EA70}"/>
                </a:ext>
              </a:extLst>
            </p:cNvPr>
            <p:cNvSpPr/>
            <p:nvPr/>
          </p:nvSpPr>
          <p:spPr>
            <a:xfrm>
              <a:off x="3218330" y="1649506"/>
              <a:ext cx="2061880" cy="5020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Oval 29">
              <a:extLst>
                <a:ext uri="{FF2B5EF4-FFF2-40B4-BE49-F238E27FC236}">
                  <a16:creationId xmlns:a16="http://schemas.microsoft.com/office/drawing/2014/main" id="{C0E278D7-8518-A12C-A2F7-F14CD79FDBDE}"/>
                </a:ext>
              </a:extLst>
            </p:cNvPr>
            <p:cNvSpPr/>
            <p:nvPr/>
          </p:nvSpPr>
          <p:spPr>
            <a:xfrm>
              <a:off x="3388657" y="1515034"/>
              <a:ext cx="1864657" cy="4034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Oval 30">
              <a:extLst>
                <a:ext uri="{FF2B5EF4-FFF2-40B4-BE49-F238E27FC236}">
                  <a16:creationId xmlns:a16="http://schemas.microsoft.com/office/drawing/2014/main" id="{5B37E8B9-9048-E353-62A7-B3FC60E27959}"/>
                </a:ext>
              </a:extLst>
            </p:cNvPr>
            <p:cNvSpPr/>
            <p:nvPr/>
          </p:nvSpPr>
          <p:spPr>
            <a:xfrm>
              <a:off x="3505200" y="1371600"/>
              <a:ext cx="1523996" cy="3944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Oval 31">
              <a:extLst>
                <a:ext uri="{FF2B5EF4-FFF2-40B4-BE49-F238E27FC236}">
                  <a16:creationId xmlns:a16="http://schemas.microsoft.com/office/drawing/2014/main" id="{9167437D-500A-CEB0-6431-8927405E5650}"/>
                </a:ext>
              </a:extLst>
            </p:cNvPr>
            <p:cNvSpPr/>
            <p:nvPr/>
          </p:nvSpPr>
          <p:spPr>
            <a:xfrm>
              <a:off x="3666564" y="1255059"/>
              <a:ext cx="1407455" cy="3496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4" name="TextBox 33">
            <a:extLst>
              <a:ext uri="{FF2B5EF4-FFF2-40B4-BE49-F238E27FC236}">
                <a16:creationId xmlns:a16="http://schemas.microsoft.com/office/drawing/2014/main" id="{73565865-F6D9-516C-DA4E-9F4E00C235B3}"/>
              </a:ext>
            </a:extLst>
          </p:cNvPr>
          <p:cNvSpPr txBox="1"/>
          <p:nvPr/>
        </p:nvSpPr>
        <p:spPr>
          <a:xfrm>
            <a:off x="-318976" y="6277289"/>
            <a:ext cx="6097772" cy="369332"/>
          </a:xfrm>
          <a:prstGeom prst="rect">
            <a:avLst/>
          </a:prstGeom>
          <a:noFill/>
        </p:spPr>
        <p:txBody>
          <a:bodyPr wrap="square">
            <a:spAutoFit/>
          </a:bodyPr>
          <a:lstStyle/>
          <a:p>
            <a:pPr algn="ctr"/>
            <a:r>
              <a:rPr lang="en-US" sz="1800" dirty="0">
                <a:solidFill>
                  <a:schemeClr val="bg2"/>
                </a:solidFill>
                <a:latin typeface="Calibri" panose="020F0502020204030204" pitchFamily="34" charset="0"/>
              </a:rPr>
              <a:t>Reoccurring cycles of wickedness</a:t>
            </a:r>
          </a:p>
        </p:txBody>
      </p:sp>
      <p:sp>
        <p:nvSpPr>
          <p:cNvPr id="35" name="TextBox 34">
            <a:extLst>
              <a:ext uri="{FF2B5EF4-FFF2-40B4-BE49-F238E27FC236}">
                <a16:creationId xmlns:a16="http://schemas.microsoft.com/office/drawing/2014/main" id="{3B9FCFFF-4C7D-E9F5-1413-537903534EF3}"/>
              </a:ext>
            </a:extLst>
          </p:cNvPr>
          <p:cNvSpPr txBox="1"/>
          <p:nvPr/>
        </p:nvSpPr>
        <p:spPr>
          <a:xfrm>
            <a:off x="6045086" y="5002223"/>
            <a:ext cx="4916129" cy="707886"/>
          </a:xfrm>
          <a:prstGeom prst="rect">
            <a:avLst/>
          </a:prstGeom>
          <a:noFill/>
        </p:spPr>
        <p:txBody>
          <a:bodyPr wrap="square" rtlCol="0">
            <a:spAutoFit/>
          </a:bodyPr>
          <a:lstStyle/>
          <a:p>
            <a:pPr algn="ctr"/>
            <a:r>
              <a:rPr lang="en-US" sz="2000" dirty="0">
                <a:latin typeface="Calibri" panose="020F0502020204030204" pitchFamily="34" charset="0"/>
              </a:rPr>
              <a:t>“…let there be famine--</a:t>
            </a:r>
          </a:p>
          <a:p>
            <a:pPr algn="ctr"/>
            <a:r>
              <a:rPr lang="en-US" sz="2000" dirty="0">
                <a:latin typeface="Calibri" panose="020F0502020204030204" pitchFamily="34" charset="0"/>
              </a:rPr>
              <a:t>…so they might remember”</a:t>
            </a:r>
          </a:p>
        </p:txBody>
      </p:sp>
    </p:spTree>
    <p:extLst>
      <p:ext uri="{BB962C8B-B14F-4D97-AF65-F5344CB8AC3E}">
        <p14:creationId xmlns:p14="http://schemas.microsoft.com/office/powerpoint/2010/main" val="632820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943FF-0BEF-48AE-3BE2-A2C91131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2BCA064-E48D-C185-23D7-7386F03AE40E}"/>
              </a:ext>
            </a:extLst>
          </p:cNvPr>
          <p:cNvSpPr txBox="1"/>
          <p:nvPr/>
        </p:nvSpPr>
        <p:spPr>
          <a:xfrm>
            <a:off x="1598428" y="106325"/>
            <a:ext cx="9144000" cy="707886"/>
          </a:xfrm>
          <a:prstGeom prst="rect">
            <a:avLst/>
          </a:prstGeom>
          <a:noFill/>
        </p:spPr>
        <p:txBody>
          <a:bodyPr wrap="square" rtlCol="0">
            <a:spAutoFit/>
          </a:bodyPr>
          <a:lstStyle/>
          <a:p>
            <a:pPr algn="ctr"/>
            <a:r>
              <a:rPr lang="en-US" sz="4000" dirty="0">
                <a:solidFill>
                  <a:schemeClr val="bg2"/>
                </a:solidFill>
                <a:latin typeface="Calibri" panose="020F0502020204030204" pitchFamily="34" charset="0"/>
              </a:rPr>
              <a:t>Activity—Identifying Patterns</a:t>
            </a:r>
          </a:p>
        </p:txBody>
      </p:sp>
      <p:pic>
        <p:nvPicPr>
          <p:cNvPr id="36" name="Picture 35">
            <a:extLst>
              <a:ext uri="{FF2B5EF4-FFF2-40B4-BE49-F238E27FC236}">
                <a16:creationId xmlns:a16="http://schemas.microsoft.com/office/drawing/2014/main" id="{25E68172-4F54-37DC-587B-639CFF7D9FE0}"/>
              </a:ext>
            </a:extLst>
          </p:cNvPr>
          <p:cNvPicPr>
            <a:picLocks noChangeAspect="1"/>
          </p:cNvPicPr>
          <p:nvPr/>
        </p:nvPicPr>
        <p:blipFill>
          <a:blip r:embed="rId3"/>
          <a:stretch>
            <a:fillRect/>
          </a:stretch>
        </p:blipFill>
        <p:spPr>
          <a:xfrm>
            <a:off x="2593099" y="1665846"/>
            <a:ext cx="6814415" cy="3893951"/>
          </a:xfrm>
          <a:prstGeom prst="rect">
            <a:avLst/>
          </a:prstGeom>
        </p:spPr>
      </p:pic>
      <p:sp>
        <p:nvSpPr>
          <p:cNvPr id="38" name="TextBox 37">
            <a:extLst>
              <a:ext uri="{FF2B5EF4-FFF2-40B4-BE49-F238E27FC236}">
                <a16:creationId xmlns:a16="http://schemas.microsoft.com/office/drawing/2014/main" id="{08ACFDBC-23D9-6EA4-5C79-6CDFB10D9B5C}"/>
              </a:ext>
            </a:extLst>
          </p:cNvPr>
          <p:cNvSpPr txBox="1"/>
          <p:nvPr/>
        </p:nvSpPr>
        <p:spPr>
          <a:xfrm>
            <a:off x="3112682" y="814211"/>
            <a:ext cx="6097772" cy="646331"/>
          </a:xfrm>
          <a:prstGeom prst="rect">
            <a:avLst/>
          </a:prstGeom>
          <a:noFill/>
        </p:spPr>
        <p:txBody>
          <a:bodyPr wrap="square">
            <a:spAutoFit/>
          </a:bodyPr>
          <a:lstStyle/>
          <a:p>
            <a:r>
              <a:rPr lang="en-US" b="1" i="0" dirty="0">
                <a:solidFill>
                  <a:srgbClr val="FFFF00"/>
                </a:solidFill>
                <a:effectLst/>
              </a:rPr>
              <a:t>Look at the following numbers. In 30 seconds, find as many numbers as you can in numerical order, beginning with “1.”</a:t>
            </a:r>
            <a:endParaRPr lang="en-US" b="1" dirty="0">
              <a:solidFill>
                <a:srgbClr val="FFFF00"/>
              </a:solidFill>
            </a:endParaRPr>
          </a:p>
        </p:txBody>
      </p:sp>
      <p:sp>
        <p:nvSpPr>
          <p:cNvPr id="40" name="TextBox 39">
            <a:extLst>
              <a:ext uri="{FF2B5EF4-FFF2-40B4-BE49-F238E27FC236}">
                <a16:creationId xmlns:a16="http://schemas.microsoft.com/office/drawing/2014/main" id="{1F5642D6-2CE6-667C-C48E-DC445AFAEB9D}"/>
              </a:ext>
            </a:extLst>
          </p:cNvPr>
          <p:cNvSpPr txBox="1"/>
          <p:nvPr/>
        </p:nvSpPr>
        <p:spPr>
          <a:xfrm>
            <a:off x="3112682" y="5703560"/>
            <a:ext cx="6097772" cy="923330"/>
          </a:xfrm>
          <a:prstGeom prst="rect">
            <a:avLst/>
          </a:prstGeom>
          <a:noFill/>
        </p:spPr>
        <p:txBody>
          <a:bodyPr wrap="square">
            <a:spAutoFit/>
          </a:bodyPr>
          <a:lstStyle/>
          <a:p>
            <a:pPr algn="l" fontAlgn="base"/>
            <a:r>
              <a:rPr lang="en-US" b="1" i="0" dirty="0">
                <a:solidFill>
                  <a:srgbClr val="FFFF00"/>
                </a:solidFill>
                <a:effectLst/>
              </a:rPr>
              <a:t>How many numbers were you able to find in 30 seconds?</a:t>
            </a:r>
          </a:p>
          <a:p>
            <a:pPr algn="l" fontAlgn="base"/>
            <a:r>
              <a:rPr lang="en-US" b="1" i="0" dirty="0">
                <a:solidFill>
                  <a:srgbClr val="FFFF00"/>
                </a:solidFill>
                <a:effectLst/>
              </a:rPr>
              <a:t> </a:t>
            </a:r>
          </a:p>
          <a:p>
            <a:pPr algn="l" fontAlgn="base"/>
            <a:r>
              <a:rPr lang="en-US" b="1" i="0" dirty="0">
                <a:solidFill>
                  <a:srgbClr val="FFFF00"/>
                </a:solidFill>
                <a:effectLst/>
              </a:rPr>
              <a:t>Did you notice a pattern to where the numbers are located?</a:t>
            </a:r>
          </a:p>
        </p:txBody>
      </p:sp>
    </p:spTree>
    <p:extLst>
      <p:ext uri="{BB962C8B-B14F-4D97-AF65-F5344CB8AC3E}">
        <p14:creationId xmlns:p14="http://schemas.microsoft.com/office/powerpoint/2010/main" val="283490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943FF-0BEF-48AE-3BE2-A2C91131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TextBox 39">
            <a:extLst>
              <a:ext uri="{FF2B5EF4-FFF2-40B4-BE49-F238E27FC236}">
                <a16:creationId xmlns:a16="http://schemas.microsoft.com/office/drawing/2014/main" id="{1F5642D6-2CE6-667C-C48E-DC445AFAEB9D}"/>
              </a:ext>
            </a:extLst>
          </p:cNvPr>
          <p:cNvSpPr txBox="1"/>
          <p:nvPr/>
        </p:nvSpPr>
        <p:spPr>
          <a:xfrm>
            <a:off x="1073888" y="289181"/>
            <a:ext cx="9803219" cy="923330"/>
          </a:xfrm>
          <a:prstGeom prst="rect">
            <a:avLst/>
          </a:prstGeom>
          <a:noFill/>
        </p:spPr>
        <p:txBody>
          <a:bodyPr wrap="square">
            <a:spAutoFit/>
          </a:bodyPr>
          <a:lstStyle/>
          <a:p>
            <a:pPr algn="l" fontAlgn="base"/>
            <a:r>
              <a:rPr lang="en-US" b="1" i="0" dirty="0">
                <a:solidFill>
                  <a:srgbClr val="FFFF00"/>
                </a:solidFill>
                <a:effectLst/>
              </a:rPr>
              <a:t>If you insert a vertical and a horizontal line in the center of the chart to create four equal quadrants, you will find that the numbers follow a clockwise pattern, like the arrow shows. For example, “1” is in the top left quadrant, “2” is in the top right, and so on.</a:t>
            </a:r>
          </a:p>
        </p:txBody>
      </p:sp>
      <p:pic>
        <p:nvPicPr>
          <p:cNvPr id="5" name="Picture 4">
            <a:extLst>
              <a:ext uri="{FF2B5EF4-FFF2-40B4-BE49-F238E27FC236}">
                <a16:creationId xmlns:a16="http://schemas.microsoft.com/office/drawing/2014/main" id="{304F3DBD-F953-2FA8-6CE8-04D079E32EF2}"/>
              </a:ext>
            </a:extLst>
          </p:cNvPr>
          <p:cNvPicPr>
            <a:picLocks noChangeAspect="1"/>
          </p:cNvPicPr>
          <p:nvPr/>
        </p:nvPicPr>
        <p:blipFill rotWithShape="1">
          <a:blip r:embed="rId3"/>
          <a:srcRect t="3266"/>
          <a:stretch/>
        </p:blipFill>
        <p:spPr>
          <a:xfrm>
            <a:off x="2371815" y="1492564"/>
            <a:ext cx="7291851" cy="3996228"/>
          </a:xfrm>
          <a:prstGeom prst="rect">
            <a:avLst/>
          </a:prstGeom>
        </p:spPr>
      </p:pic>
      <p:cxnSp>
        <p:nvCxnSpPr>
          <p:cNvPr id="7" name="Straight Connector 6">
            <a:extLst>
              <a:ext uri="{FF2B5EF4-FFF2-40B4-BE49-F238E27FC236}">
                <a16:creationId xmlns:a16="http://schemas.microsoft.com/office/drawing/2014/main" id="{ACAE9233-EC07-14B8-EB2B-E94FE3EBC36F}"/>
              </a:ext>
            </a:extLst>
          </p:cNvPr>
          <p:cNvCxnSpPr>
            <a:cxnSpLocks/>
          </p:cNvCxnSpPr>
          <p:nvPr/>
        </p:nvCxnSpPr>
        <p:spPr>
          <a:xfrm flipH="1">
            <a:off x="6069561" y="1489510"/>
            <a:ext cx="52876" cy="4046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EA3DC0-2C99-6A3A-0EF2-F7AD937D5035}"/>
              </a:ext>
            </a:extLst>
          </p:cNvPr>
          <p:cNvCxnSpPr>
            <a:cxnSpLocks/>
            <a:stCxn id="5" idx="1"/>
          </p:cNvCxnSpPr>
          <p:nvPr/>
        </p:nvCxnSpPr>
        <p:spPr>
          <a:xfrm flipV="1">
            <a:off x="2371815" y="3429000"/>
            <a:ext cx="7208120" cy="61678"/>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883468F-A1EF-F04A-F71F-354FA469E3EF}"/>
              </a:ext>
            </a:extLst>
          </p:cNvPr>
          <p:cNvSpPr txBox="1"/>
          <p:nvPr/>
        </p:nvSpPr>
        <p:spPr>
          <a:xfrm>
            <a:off x="1432736" y="5768845"/>
            <a:ext cx="9803219" cy="646331"/>
          </a:xfrm>
          <a:prstGeom prst="rect">
            <a:avLst/>
          </a:prstGeom>
          <a:noFill/>
        </p:spPr>
        <p:txBody>
          <a:bodyPr wrap="square">
            <a:spAutoFit/>
          </a:bodyPr>
          <a:lstStyle/>
          <a:p>
            <a:r>
              <a:rPr lang="en-US" b="1" i="0" dirty="0">
                <a:solidFill>
                  <a:srgbClr val="FFFF00"/>
                </a:solidFill>
                <a:effectLst/>
              </a:rPr>
              <a:t>Being able to identify patterns is a skill that can enhance your scripture study. Doing so can help you better apply what is in the scriptures to your life.</a:t>
            </a:r>
            <a:endParaRPr lang="en-US" b="1" dirty="0">
              <a:solidFill>
                <a:srgbClr val="FFFF00"/>
              </a:solidFill>
            </a:endParaRPr>
          </a:p>
        </p:txBody>
      </p:sp>
    </p:spTree>
    <p:extLst>
      <p:ext uri="{BB962C8B-B14F-4D97-AF65-F5344CB8AC3E}">
        <p14:creationId xmlns:p14="http://schemas.microsoft.com/office/powerpoint/2010/main" val="42049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9DF5E1-B39D-4179-AB1B-9E0A3D0A3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4191000" y="1524000"/>
            <a:ext cx="3886200" cy="4114800"/>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725093" y="3036042"/>
            <a:ext cx="2667000" cy="923330"/>
          </a:xfrm>
          <a:prstGeom prst="rect">
            <a:avLst/>
          </a:prstGeom>
          <a:solidFill>
            <a:schemeClr val="accent4">
              <a:lumMod val="60000"/>
              <a:lumOff val="40000"/>
            </a:schemeClr>
          </a:solidFill>
        </p:spPr>
        <p:txBody>
          <a:bodyPr wrap="square" rtlCol="0">
            <a:spAutoFit/>
          </a:bodyPr>
          <a:lstStyle/>
          <a:p>
            <a:pPr algn="ctr" fontAlgn="base"/>
            <a:r>
              <a:rPr lang="en-US" dirty="0"/>
              <a:t>4. </a:t>
            </a:r>
          </a:p>
          <a:p>
            <a:pPr algn="ctr" fontAlgn="base"/>
            <a:r>
              <a:rPr lang="en-US" dirty="0"/>
              <a:t>Righteousness and Prosperity</a:t>
            </a:r>
          </a:p>
        </p:txBody>
      </p:sp>
      <p:sp>
        <p:nvSpPr>
          <p:cNvPr id="5" name="TextBox 4"/>
          <p:cNvSpPr txBox="1"/>
          <p:nvPr/>
        </p:nvSpPr>
        <p:spPr>
          <a:xfrm>
            <a:off x="4876800" y="1133293"/>
            <a:ext cx="2438400" cy="923330"/>
          </a:xfrm>
          <a:prstGeom prst="rect">
            <a:avLst/>
          </a:prstGeom>
          <a:solidFill>
            <a:schemeClr val="accent2">
              <a:lumMod val="60000"/>
              <a:lumOff val="40000"/>
            </a:schemeClr>
          </a:solidFill>
        </p:spPr>
        <p:txBody>
          <a:bodyPr wrap="square" rtlCol="0">
            <a:spAutoFit/>
          </a:bodyPr>
          <a:lstStyle/>
          <a:p>
            <a:pPr algn="ctr" fontAlgn="base"/>
            <a:r>
              <a:rPr lang="en-US" dirty="0"/>
              <a:t>1. </a:t>
            </a:r>
          </a:p>
          <a:p>
            <a:pPr algn="ctr" fontAlgn="base"/>
            <a:r>
              <a:rPr lang="en-US" dirty="0"/>
              <a:t>Forgetting the Lord:</a:t>
            </a:r>
          </a:p>
          <a:p>
            <a:pPr algn="ctr" fontAlgn="base"/>
            <a:r>
              <a:rPr lang="en-US" dirty="0"/>
              <a:t>Pride and Wickedness</a:t>
            </a:r>
          </a:p>
        </p:txBody>
      </p:sp>
      <p:sp>
        <p:nvSpPr>
          <p:cNvPr id="6" name="TextBox 5"/>
          <p:cNvSpPr txBox="1"/>
          <p:nvPr/>
        </p:nvSpPr>
        <p:spPr>
          <a:xfrm>
            <a:off x="7041333" y="3119735"/>
            <a:ext cx="2438400" cy="923330"/>
          </a:xfrm>
          <a:prstGeom prst="rect">
            <a:avLst/>
          </a:prstGeom>
          <a:solidFill>
            <a:schemeClr val="accent6">
              <a:lumMod val="60000"/>
              <a:lumOff val="40000"/>
            </a:schemeClr>
          </a:solidFill>
        </p:spPr>
        <p:txBody>
          <a:bodyPr wrap="square" rtlCol="0">
            <a:spAutoFit/>
          </a:bodyPr>
          <a:lstStyle/>
          <a:p>
            <a:pPr algn="ctr" fontAlgn="base"/>
            <a:r>
              <a:rPr lang="en-US" dirty="0"/>
              <a:t>2. </a:t>
            </a:r>
          </a:p>
          <a:p>
            <a:pPr algn="ctr" fontAlgn="base"/>
            <a:r>
              <a:rPr lang="en-US" dirty="0"/>
              <a:t>Suffering and Destruction</a:t>
            </a:r>
          </a:p>
        </p:txBody>
      </p:sp>
      <p:sp>
        <p:nvSpPr>
          <p:cNvPr id="7" name="TextBox 6"/>
          <p:cNvSpPr txBox="1"/>
          <p:nvPr/>
        </p:nvSpPr>
        <p:spPr>
          <a:xfrm>
            <a:off x="4648200" y="5121267"/>
            <a:ext cx="2895600" cy="923330"/>
          </a:xfrm>
          <a:prstGeom prst="rect">
            <a:avLst/>
          </a:prstGeom>
          <a:solidFill>
            <a:schemeClr val="accent5">
              <a:lumMod val="60000"/>
              <a:lumOff val="40000"/>
            </a:schemeClr>
          </a:solidFill>
        </p:spPr>
        <p:txBody>
          <a:bodyPr wrap="square" rtlCol="0">
            <a:spAutoFit/>
          </a:bodyPr>
          <a:lstStyle/>
          <a:p>
            <a:pPr algn="ctr" fontAlgn="base"/>
            <a:r>
              <a:rPr lang="en-US" dirty="0"/>
              <a:t>3. </a:t>
            </a:r>
          </a:p>
          <a:p>
            <a:pPr algn="ctr" fontAlgn="base"/>
            <a:r>
              <a:rPr lang="en-US" dirty="0"/>
              <a:t>Remembering the Lord:</a:t>
            </a:r>
          </a:p>
          <a:p>
            <a:pPr algn="ctr" fontAlgn="base"/>
            <a:r>
              <a:rPr lang="en-US" dirty="0"/>
              <a:t>Humility and Repentance</a:t>
            </a:r>
          </a:p>
        </p:txBody>
      </p:sp>
      <p:sp>
        <p:nvSpPr>
          <p:cNvPr id="8" name="Rounded Rectangle 7"/>
          <p:cNvSpPr/>
          <p:nvPr/>
        </p:nvSpPr>
        <p:spPr>
          <a:xfrm>
            <a:off x="639023" y="390053"/>
            <a:ext cx="2086070" cy="1167143"/>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The Cycle</a:t>
            </a:r>
          </a:p>
        </p:txBody>
      </p:sp>
      <p:grpSp>
        <p:nvGrpSpPr>
          <p:cNvPr id="2" name="Group 3">
            <a:extLst>
              <a:ext uri="{FF2B5EF4-FFF2-40B4-BE49-F238E27FC236}">
                <a16:creationId xmlns:a16="http://schemas.microsoft.com/office/drawing/2014/main" id="{4ADC18EF-643C-803B-A35E-38CC7287FBB9}"/>
              </a:ext>
            </a:extLst>
          </p:cNvPr>
          <p:cNvGrpSpPr/>
          <p:nvPr/>
        </p:nvGrpSpPr>
        <p:grpSpPr>
          <a:xfrm>
            <a:off x="9433112" y="4288256"/>
            <a:ext cx="2017059" cy="2324553"/>
            <a:chOff x="71718" y="1074313"/>
            <a:chExt cx="3048000" cy="4618275"/>
          </a:xfrm>
        </p:grpSpPr>
        <p:grpSp>
          <p:nvGrpSpPr>
            <p:cNvPr id="10" name="Group 13">
              <a:extLst>
                <a:ext uri="{FF2B5EF4-FFF2-40B4-BE49-F238E27FC236}">
                  <a16:creationId xmlns:a16="http://schemas.microsoft.com/office/drawing/2014/main" id="{59F0BBA4-550B-DF67-45AF-17ECF45169BB}"/>
                </a:ext>
              </a:extLst>
            </p:cNvPr>
            <p:cNvGrpSpPr/>
            <p:nvPr/>
          </p:nvGrpSpPr>
          <p:grpSpPr>
            <a:xfrm>
              <a:off x="71718" y="1120588"/>
              <a:ext cx="3048000" cy="4572000"/>
              <a:chOff x="838200" y="1066800"/>
              <a:chExt cx="2438400" cy="3352800"/>
            </a:xfrm>
          </p:grpSpPr>
          <p:sp>
            <p:nvSpPr>
              <p:cNvPr id="12" name="Rounded Rectangle 61">
                <a:extLst>
                  <a:ext uri="{FF2B5EF4-FFF2-40B4-BE49-F238E27FC236}">
                    <a16:creationId xmlns:a16="http://schemas.microsoft.com/office/drawing/2014/main" id="{339A1590-E563-7DD8-AA14-91EEF1426951}"/>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
                <a:extLst>
                  <a:ext uri="{FF2B5EF4-FFF2-40B4-BE49-F238E27FC236}">
                    <a16:creationId xmlns:a16="http://schemas.microsoft.com/office/drawing/2014/main" id="{CA8D6A2D-D1EB-7D8E-1402-187EBAE23385}"/>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
                <a:extLst>
                  <a:ext uri="{FF2B5EF4-FFF2-40B4-BE49-F238E27FC236}">
                    <a16:creationId xmlns:a16="http://schemas.microsoft.com/office/drawing/2014/main" id="{D4504EDD-FB10-0870-5132-8DD45B1729B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4">
                <a:extLst>
                  <a:ext uri="{FF2B5EF4-FFF2-40B4-BE49-F238E27FC236}">
                    <a16:creationId xmlns:a16="http://schemas.microsoft.com/office/drawing/2014/main" id="{D3FEAA87-873B-BA84-5DB3-928043007D7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5">
                <a:extLst>
                  <a:ext uri="{FF2B5EF4-FFF2-40B4-BE49-F238E27FC236}">
                    <a16:creationId xmlns:a16="http://schemas.microsoft.com/office/drawing/2014/main" id="{D682F8A2-19D4-07DB-B745-34A5349CEE1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6">
                <a:extLst>
                  <a:ext uri="{FF2B5EF4-FFF2-40B4-BE49-F238E27FC236}">
                    <a16:creationId xmlns:a16="http://schemas.microsoft.com/office/drawing/2014/main" id="{F016CF9F-7211-7EBF-1E8D-6F35F9ACBAC4}"/>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7">
                <a:extLst>
                  <a:ext uri="{FF2B5EF4-FFF2-40B4-BE49-F238E27FC236}">
                    <a16:creationId xmlns:a16="http://schemas.microsoft.com/office/drawing/2014/main" id="{E8EC3323-57A2-4240-40B5-53A0FAC6F14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laque 8">
                <a:extLst>
                  <a:ext uri="{FF2B5EF4-FFF2-40B4-BE49-F238E27FC236}">
                    <a16:creationId xmlns:a16="http://schemas.microsoft.com/office/drawing/2014/main" id="{91FD4DB3-A9CE-AA87-8549-BA89C07F966E}"/>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que 9">
                <a:extLst>
                  <a:ext uri="{FF2B5EF4-FFF2-40B4-BE49-F238E27FC236}">
                    <a16:creationId xmlns:a16="http://schemas.microsoft.com/office/drawing/2014/main" id="{00D07D40-6935-5EC2-0D75-067F88DDD84F}"/>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10">
                <a:extLst>
                  <a:ext uri="{FF2B5EF4-FFF2-40B4-BE49-F238E27FC236}">
                    <a16:creationId xmlns:a16="http://schemas.microsoft.com/office/drawing/2014/main" id="{7BF59B76-4012-D23F-6AFA-AA620432A6BA}"/>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0D77D-6467-A777-F769-868D33E79D76}"/>
                </a:ext>
              </a:extLst>
            </p:cNvPr>
            <p:cNvSpPr txBox="1"/>
            <p:nvPr/>
          </p:nvSpPr>
          <p:spPr>
            <a:xfrm>
              <a:off x="735236" y="1074313"/>
              <a:ext cx="2379655" cy="4096856"/>
            </a:xfrm>
            <a:prstGeom prst="rect">
              <a:avLst/>
            </a:prstGeom>
            <a:noFill/>
          </p:spPr>
          <p:txBody>
            <a:bodyPr wrap="square" rtlCol="0">
              <a:spAutoFit/>
            </a:bodyPr>
            <a:lstStyle/>
            <a:p>
              <a:pPr algn="ctr"/>
              <a:r>
                <a:rPr lang="en-US" sz="1600" b="1" dirty="0">
                  <a:solidFill>
                    <a:srgbClr val="000000"/>
                  </a:solidFill>
                </a:rPr>
                <a:t>I</a:t>
              </a:r>
              <a:r>
                <a:rPr lang="en-US" sz="1600" b="1" i="0" dirty="0">
                  <a:solidFill>
                    <a:srgbClr val="000000"/>
                  </a:solidFill>
                  <a:effectLst/>
                </a:rPr>
                <a:t>f we choose to remember the Lord, humble ourselves, and repent, we can avoid pride and its consequences</a:t>
              </a:r>
              <a:endParaRPr lang="en-US" sz="1600" b="1" dirty="0">
                <a:solidFill>
                  <a:schemeClr val="bg2">
                    <a:lumMod val="25000"/>
                  </a:schemeClr>
                </a:solidFill>
              </a:endParaRPr>
            </a:p>
          </p:txBody>
        </p:sp>
      </p:grpSp>
    </p:spTree>
    <p:extLst>
      <p:ext uri="{BB962C8B-B14F-4D97-AF65-F5344CB8AC3E}">
        <p14:creationId xmlns:p14="http://schemas.microsoft.com/office/powerpoint/2010/main" val="11085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B7022B37-FE7E-4733-A8C9-75514EC83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cxnSp>
        <p:nvCxnSpPr>
          <p:cNvPr id="14" name="Straight Arrow Connector 13"/>
          <p:cNvCxnSpPr/>
          <p:nvPr/>
        </p:nvCxnSpPr>
        <p:spPr>
          <a:xfrm>
            <a:off x="1524000" y="3352800"/>
            <a:ext cx="9144000" cy="0"/>
          </a:xfrm>
          <a:prstGeom prst="straightConnector1">
            <a:avLst/>
          </a:prstGeom>
          <a:ln w="5080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57400" y="3124200"/>
            <a:ext cx="914400" cy="369332"/>
          </a:xfrm>
          <a:prstGeom prst="rect">
            <a:avLst/>
          </a:prstGeom>
          <a:solidFill>
            <a:srgbClr val="00B0F0"/>
          </a:solidFill>
        </p:spPr>
        <p:txBody>
          <a:bodyPr wrap="square" rtlCol="0">
            <a:spAutoFit/>
          </a:bodyPr>
          <a:lstStyle/>
          <a:p>
            <a:pPr algn="ctr"/>
            <a:r>
              <a:rPr lang="en-US" dirty="0">
                <a:solidFill>
                  <a:schemeClr val="bg2"/>
                </a:solidFill>
              </a:rPr>
              <a:t>72-73</a:t>
            </a:r>
          </a:p>
        </p:txBody>
      </p:sp>
      <p:sp>
        <p:nvSpPr>
          <p:cNvPr id="19" name="TextBox 18"/>
          <p:cNvSpPr txBox="1"/>
          <p:nvPr/>
        </p:nvSpPr>
        <p:spPr>
          <a:xfrm>
            <a:off x="1524000" y="2438401"/>
            <a:ext cx="1752600" cy="646331"/>
          </a:xfrm>
          <a:prstGeom prst="rect">
            <a:avLst/>
          </a:prstGeom>
          <a:noFill/>
        </p:spPr>
        <p:txBody>
          <a:bodyPr wrap="square" rtlCol="0">
            <a:spAutoFit/>
          </a:bodyPr>
          <a:lstStyle/>
          <a:p>
            <a:pPr algn="ctr"/>
            <a:r>
              <a:rPr lang="en-US" dirty="0">
                <a:solidFill>
                  <a:schemeClr val="bg2"/>
                </a:solidFill>
              </a:rPr>
              <a:t>The Reign of the Judges</a:t>
            </a:r>
          </a:p>
        </p:txBody>
      </p:sp>
      <p:sp>
        <p:nvSpPr>
          <p:cNvPr id="20" name="TextBox 19"/>
          <p:cNvSpPr txBox="1"/>
          <p:nvPr/>
        </p:nvSpPr>
        <p:spPr>
          <a:xfrm>
            <a:off x="2819400" y="6096001"/>
            <a:ext cx="6400800" cy="584775"/>
          </a:xfrm>
          <a:prstGeom prst="rect">
            <a:avLst/>
          </a:prstGeom>
          <a:noFill/>
        </p:spPr>
        <p:txBody>
          <a:bodyPr wrap="square" rtlCol="0">
            <a:spAutoFit/>
          </a:bodyPr>
          <a:lstStyle/>
          <a:p>
            <a:r>
              <a:rPr lang="en-US" sz="3200" dirty="0">
                <a:solidFill>
                  <a:srgbClr val="FFFF00"/>
                </a:solidFill>
              </a:rPr>
              <a:t>Description of the People’s Condition</a:t>
            </a:r>
          </a:p>
        </p:txBody>
      </p:sp>
      <p:sp>
        <p:nvSpPr>
          <p:cNvPr id="21" name="TextBox 20"/>
          <p:cNvSpPr txBox="1"/>
          <p:nvPr/>
        </p:nvSpPr>
        <p:spPr>
          <a:xfrm>
            <a:off x="1828800" y="4038600"/>
            <a:ext cx="1600200" cy="1600438"/>
          </a:xfrm>
          <a:prstGeom prst="rect">
            <a:avLst/>
          </a:prstGeom>
          <a:noFill/>
        </p:spPr>
        <p:txBody>
          <a:bodyPr wrap="square" rtlCol="0">
            <a:spAutoFit/>
          </a:bodyPr>
          <a:lstStyle/>
          <a:p>
            <a:r>
              <a:rPr lang="en-US" sz="1400" dirty="0">
                <a:solidFill>
                  <a:schemeClr val="bg2"/>
                </a:solidFill>
              </a:rPr>
              <a:t>Contention and wars increase, and the secret band of robbers carries on the work of destruction</a:t>
            </a:r>
          </a:p>
          <a:p>
            <a:r>
              <a:rPr lang="en-US" sz="1400" dirty="0">
                <a:solidFill>
                  <a:schemeClr val="bg2"/>
                </a:solidFill>
              </a:rPr>
              <a:t>Verses 1-2</a:t>
            </a:r>
          </a:p>
        </p:txBody>
      </p:sp>
      <p:sp>
        <p:nvSpPr>
          <p:cNvPr id="22" name="TextBox 21"/>
          <p:cNvSpPr txBox="1"/>
          <p:nvPr/>
        </p:nvSpPr>
        <p:spPr>
          <a:xfrm>
            <a:off x="2819400" y="457201"/>
            <a:ext cx="1600200" cy="2246769"/>
          </a:xfrm>
          <a:prstGeom prst="rect">
            <a:avLst/>
          </a:prstGeom>
          <a:noFill/>
        </p:spPr>
        <p:txBody>
          <a:bodyPr wrap="square" rtlCol="0">
            <a:spAutoFit/>
          </a:bodyPr>
          <a:lstStyle/>
          <a:p>
            <a:r>
              <a:rPr lang="en-US" sz="1400" dirty="0">
                <a:solidFill>
                  <a:schemeClr val="bg2"/>
                </a:solidFill>
              </a:rPr>
              <a:t>Because of Nephi’s request to the Lord, famine replaced war, and thousands begin to perish with hunger</a:t>
            </a:r>
          </a:p>
          <a:p>
            <a:r>
              <a:rPr lang="en-US" sz="1400" dirty="0">
                <a:solidFill>
                  <a:schemeClr val="bg2"/>
                </a:solidFill>
              </a:rPr>
              <a:t>Verses 3-6				</a:t>
            </a:r>
          </a:p>
        </p:txBody>
      </p:sp>
      <p:sp>
        <p:nvSpPr>
          <p:cNvPr id="23" name="TextBox 22"/>
          <p:cNvSpPr txBox="1"/>
          <p:nvPr/>
        </p:nvSpPr>
        <p:spPr>
          <a:xfrm>
            <a:off x="3657600" y="3962400"/>
            <a:ext cx="2133600" cy="1815882"/>
          </a:xfrm>
          <a:prstGeom prst="rect">
            <a:avLst/>
          </a:prstGeom>
          <a:noFill/>
        </p:spPr>
        <p:txBody>
          <a:bodyPr wrap="square" rtlCol="0">
            <a:spAutoFit/>
          </a:bodyPr>
          <a:lstStyle/>
          <a:p>
            <a:r>
              <a:rPr lang="en-US" sz="1400" dirty="0">
                <a:solidFill>
                  <a:schemeClr val="bg2"/>
                </a:solidFill>
              </a:rPr>
              <a:t>The People begin to remember the Lord and humble themselves, and they sweep the band of </a:t>
            </a:r>
            <a:r>
              <a:rPr lang="en-US" sz="1400" dirty="0" err="1">
                <a:solidFill>
                  <a:schemeClr val="bg2"/>
                </a:solidFill>
              </a:rPr>
              <a:t>Gadianton</a:t>
            </a:r>
            <a:r>
              <a:rPr lang="en-US" sz="1400" dirty="0">
                <a:solidFill>
                  <a:schemeClr val="bg2"/>
                </a:solidFill>
              </a:rPr>
              <a:t> from </a:t>
            </a:r>
          </a:p>
          <a:p>
            <a:r>
              <a:rPr lang="en-US" sz="1400" dirty="0">
                <a:solidFill>
                  <a:schemeClr val="bg2"/>
                </a:solidFill>
              </a:rPr>
              <a:t>among them</a:t>
            </a:r>
          </a:p>
          <a:p>
            <a:r>
              <a:rPr lang="en-US" sz="1400" dirty="0">
                <a:solidFill>
                  <a:schemeClr val="bg2"/>
                </a:solidFill>
              </a:rPr>
              <a:t>Verses 17-20		</a:t>
            </a:r>
          </a:p>
        </p:txBody>
      </p:sp>
      <p:sp>
        <p:nvSpPr>
          <p:cNvPr id="24" name="TextBox 23"/>
          <p:cNvSpPr txBox="1"/>
          <p:nvPr/>
        </p:nvSpPr>
        <p:spPr>
          <a:xfrm>
            <a:off x="4745736" y="152400"/>
            <a:ext cx="1600200" cy="1600438"/>
          </a:xfrm>
          <a:prstGeom prst="rect">
            <a:avLst/>
          </a:prstGeom>
          <a:noFill/>
        </p:spPr>
        <p:txBody>
          <a:bodyPr wrap="square" rtlCol="0">
            <a:spAutoFit/>
          </a:bodyPr>
          <a:lstStyle/>
          <a:p>
            <a:r>
              <a:rPr lang="en-US" sz="1400" dirty="0">
                <a:solidFill>
                  <a:schemeClr val="bg2"/>
                </a:solidFill>
              </a:rPr>
              <a:t>The people rejoice and glorify God. They are righteous, and they begin to prosper again</a:t>
            </a:r>
          </a:p>
          <a:p>
            <a:r>
              <a:rPr lang="en-US" sz="1400" dirty="0">
                <a:solidFill>
                  <a:schemeClr val="bg2"/>
                </a:solidFill>
              </a:rPr>
              <a:t>Verses 21-23	</a:t>
            </a:r>
          </a:p>
        </p:txBody>
      </p:sp>
      <p:sp>
        <p:nvSpPr>
          <p:cNvPr id="25" name="TextBox 24"/>
          <p:cNvSpPr txBox="1"/>
          <p:nvPr/>
        </p:nvSpPr>
        <p:spPr>
          <a:xfrm>
            <a:off x="6202680" y="960120"/>
            <a:ext cx="1981200" cy="1600438"/>
          </a:xfrm>
          <a:prstGeom prst="rect">
            <a:avLst/>
          </a:prstGeom>
          <a:noFill/>
        </p:spPr>
        <p:txBody>
          <a:bodyPr wrap="square" rtlCol="0">
            <a:spAutoFit/>
          </a:bodyPr>
          <a:lstStyle/>
          <a:p>
            <a:r>
              <a:rPr lang="en-US" sz="1400" dirty="0">
                <a:solidFill>
                  <a:schemeClr val="bg2"/>
                </a:solidFill>
              </a:rPr>
              <a:t>Prosperity and peace are restored. Contentions are small, and they are resolved by revelations and gospel teaching</a:t>
            </a:r>
          </a:p>
          <a:p>
            <a:r>
              <a:rPr lang="en-US" sz="1400" dirty="0">
                <a:solidFill>
                  <a:schemeClr val="bg2"/>
                </a:solidFill>
              </a:rPr>
              <a:t>Verse 21-23</a:t>
            </a:r>
          </a:p>
        </p:txBody>
      </p:sp>
      <p:sp>
        <p:nvSpPr>
          <p:cNvPr id="26" name="TextBox 25"/>
          <p:cNvSpPr txBox="1"/>
          <p:nvPr/>
        </p:nvSpPr>
        <p:spPr>
          <a:xfrm>
            <a:off x="6763512" y="4011169"/>
            <a:ext cx="3364992" cy="2031325"/>
          </a:xfrm>
          <a:prstGeom prst="rect">
            <a:avLst/>
          </a:prstGeom>
          <a:noFill/>
        </p:spPr>
        <p:txBody>
          <a:bodyPr wrap="square" rtlCol="0">
            <a:spAutoFit/>
          </a:bodyPr>
          <a:lstStyle/>
          <a:p>
            <a:r>
              <a:rPr lang="en-US" sz="1400" dirty="0">
                <a:solidFill>
                  <a:schemeClr val="bg2"/>
                </a:solidFill>
              </a:rPr>
              <a:t>The people become prideful angry, and wicked again. A Wicked band of robbers develops again among the people, with their murders and secret plans.</a:t>
            </a:r>
          </a:p>
          <a:p>
            <a:r>
              <a:rPr lang="en-US" sz="1400" dirty="0">
                <a:solidFill>
                  <a:schemeClr val="bg2"/>
                </a:solidFill>
              </a:rPr>
              <a:t>The robbers cause havoc and destruction, and the armies of the Nephites and Lamanites are unable to destroy the wicked band</a:t>
            </a:r>
          </a:p>
          <a:p>
            <a:r>
              <a:rPr lang="en-US" sz="1400" dirty="0">
                <a:solidFill>
                  <a:schemeClr val="bg2"/>
                </a:solidFill>
              </a:rPr>
              <a:t>Verses 24-26	</a:t>
            </a:r>
          </a:p>
        </p:txBody>
      </p:sp>
      <p:sp>
        <p:nvSpPr>
          <p:cNvPr id="27" name="TextBox 26"/>
          <p:cNvSpPr txBox="1"/>
          <p:nvPr/>
        </p:nvSpPr>
        <p:spPr>
          <a:xfrm>
            <a:off x="8458200" y="533400"/>
            <a:ext cx="2057400" cy="1815882"/>
          </a:xfrm>
          <a:prstGeom prst="rect">
            <a:avLst/>
          </a:prstGeom>
          <a:noFill/>
        </p:spPr>
        <p:txBody>
          <a:bodyPr wrap="square" rtlCol="0">
            <a:spAutoFit/>
          </a:bodyPr>
          <a:lstStyle/>
          <a:p>
            <a:r>
              <a:rPr lang="en-US" sz="1400" dirty="0">
                <a:solidFill>
                  <a:schemeClr val="bg2"/>
                </a:solidFill>
              </a:rPr>
              <a:t>The robbers kill many people and carry some people, including women and children, captive into the wilderness. The trials lead the people to remember the Lord </a:t>
            </a:r>
          </a:p>
          <a:p>
            <a:r>
              <a:rPr lang="en-US" sz="1400" dirty="0">
                <a:solidFill>
                  <a:schemeClr val="bg2"/>
                </a:solidFill>
              </a:rPr>
              <a:t>Verse 27-35</a:t>
            </a:r>
          </a:p>
        </p:txBody>
      </p:sp>
      <p:sp>
        <p:nvSpPr>
          <p:cNvPr id="29" name="Down Arrow 28"/>
          <p:cNvSpPr/>
          <p:nvPr/>
        </p:nvSpPr>
        <p:spPr>
          <a:xfrm>
            <a:off x="2438400" y="3581400"/>
            <a:ext cx="197224" cy="4572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flipV="1">
            <a:off x="3352800" y="1981200"/>
            <a:ext cx="228600" cy="10668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4419600" y="3538728"/>
            <a:ext cx="195072" cy="42367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124200" y="3124200"/>
            <a:ext cx="762000" cy="369332"/>
          </a:xfrm>
          <a:prstGeom prst="rect">
            <a:avLst/>
          </a:prstGeom>
          <a:solidFill>
            <a:srgbClr val="00B0F0"/>
          </a:solidFill>
        </p:spPr>
        <p:txBody>
          <a:bodyPr wrap="square" rtlCol="0">
            <a:spAutoFit/>
          </a:bodyPr>
          <a:lstStyle/>
          <a:p>
            <a:pPr algn="ctr"/>
            <a:r>
              <a:rPr lang="en-US" dirty="0">
                <a:solidFill>
                  <a:schemeClr val="bg2"/>
                </a:solidFill>
              </a:rPr>
              <a:t>73-75</a:t>
            </a:r>
          </a:p>
        </p:txBody>
      </p:sp>
      <p:sp>
        <p:nvSpPr>
          <p:cNvPr id="33" name="TextBox 32"/>
          <p:cNvSpPr txBox="1"/>
          <p:nvPr/>
        </p:nvSpPr>
        <p:spPr>
          <a:xfrm>
            <a:off x="4114800" y="3124200"/>
            <a:ext cx="762000" cy="369332"/>
          </a:xfrm>
          <a:prstGeom prst="rect">
            <a:avLst/>
          </a:prstGeom>
          <a:solidFill>
            <a:srgbClr val="00B0F0"/>
          </a:solidFill>
        </p:spPr>
        <p:txBody>
          <a:bodyPr wrap="square" rtlCol="0">
            <a:spAutoFit/>
          </a:bodyPr>
          <a:lstStyle/>
          <a:p>
            <a:pPr algn="ctr"/>
            <a:r>
              <a:rPr lang="en-US" dirty="0">
                <a:solidFill>
                  <a:schemeClr val="bg2"/>
                </a:solidFill>
              </a:rPr>
              <a:t>75</a:t>
            </a:r>
          </a:p>
        </p:txBody>
      </p:sp>
      <p:sp>
        <p:nvSpPr>
          <p:cNvPr id="34" name="TextBox 33"/>
          <p:cNvSpPr txBox="1"/>
          <p:nvPr/>
        </p:nvSpPr>
        <p:spPr>
          <a:xfrm>
            <a:off x="5010912" y="3124200"/>
            <a:ext cx="762000" cy="369332"/>
          </a:xfrm>
          <a:prstGeom prst="rect">
            <a:avLst/>
          </a:prstGeom>
          <a:solidFill>
            <a:srgbClr val="00B0F0"/>
          </a:solidFill>
        </p:spPr>
        <p:txBody>
          <a:bodyPr wrap="square" rtlCol="0">
            <a:spAutoFit/>
          </a:bodyPr>
          <a:lstStyle/>
          <a:p>
            <a:pPr algn="ctr"/>
            <a:r>
              <a:rPr lang="en-US" dirty="0">
                <a:solidFill>
                  <a:schemeClr val="bg2"/>
                </a:solidFill>
              </a:rPr>
              <a:t>76</a:t>
            </a:r>
          </a:p>
        </p:txBody>
      </p:sp>
      <p:sp>
        <p:nvSpPr>
          <p:cNvPr id="35" name="TextBox 34"/>
          <p:cNvSpPr txBox="1"/>
          <p:nvPr/>
        </p:nvSpPr>
        <p:spPr>
          <a:xfrm>
            <a:off x="6495288" y="3118104"/>
            <a:ext cx="762000" cy="369332"/>
          </a:xfrm>
          <a:prstGeom prst="rect">
            <a:avLst/>
          </a:prstGeom>
          <a:solidFill>
            <a:srgbClr val="00B0F0"/>
          </a:solidFill>
        </p:spPr>
        <p:txBody>
          <a:bodyPr wrap="square" rtlCol="0">
            <a:spAutoFit/>
          </a:bodyPr>
          <a:lstStyle/>
          <a:p>
            <a:pPr algn="ctr"/>
            <a:r>
              <a:rPr lang="en-US" dirty="0">
                <a:solidFill>
                  <a:schemeClr val="bg2"/>
                </a:solidFill>
              </a:rPr>
              <a:t>77-79</a:t>
            </a:r>
          </a:p>
        </p:txBody>
      </p:sp>
      <p:sp>
        <p:nvSpPr>
          <p:cNvPr id="36" name="TextBox 35"/>
          <p:cNvSpPr txBox="1"/>
          <p:nvPr/>
        </p:nvSpPr>
        <p:spPr>
          <a:xfrm>
            <a:off x="7848600" y="3124200"/>
            <a:ext cx="762000" cy="369332"/>
          </a:xfrm>
          <a:prstGeom prst="rect">
            <a:avLst/>
          </a:prstGeom>
          <a:solidFill>
            <a:srgbClr val="00B0F0"/>
          </a:solidFill>
        </p:spPr>
        <p:txBody>
          <a:bodyPr wrap="square" rtlCol="0">
            <a:spAutoFit/>
          </a:bodyPr>
          <a:lstStyle/>
          <a:p>
            <a:pPr algn="ctr"/>
            <a:r>
              <a:rPr lang="en-US" dirty="0">
                <a:solidFill>
                  <a:schemeClr val="bg2"/>
                </a:solidFill>
              </a:rPr>
              <a:t>80</a:t>
            </a:r>
          </a:p>
        </p:txBody>
      </p:sp>
      <p:sp>
        <p:nvSpPr>
          <p:cNvPr id="37" name="TextBox 36"/>
          <p:cNvSpPr txBox="1"/>
          <p:nvPr/>
        </p:nvSpPr>
        <p:spPr>
          <a:xfrm>
            <a:off x="9220200" y="3124200"/>
            <a:ext cx="762000" cy="369332"/>
          </a:xfrm>
          <a:prstGeom prst="rect">
            <a:avLst/>
          </a:prstGeom>
          <a:solidFill>
            <a:srgbClr val="00B0F0"/>
          </a:solidFill>
        </p:spPr>
        <p:txBody>
          <a:bodyPr wrap="square" rtlCol="0">
            <a:spAutoFit/>
          </a:bodyPr>
          <a:lstStyle/>
          <a:p>
            <a:pPr algn="ctr"/>
            <a:r>
              <a:rPr lang="en-US" dirty="0">
                <a:solidFill>
                  <a:schemeClr val="bg2"/>
                </a:solidFill>
              </a:rPr>
              <a:t>80-81</a:t>
            </a:r>
          </a:p>
        </p:txBody>
      </p:sp>
      <p:sp>
        <p:nvSpPr>
          <p:cNvPr id="38" name="Down Arrow 37"/>
          <p:cNvSpPr/>
          <p:nvPr/>
        </p:nvSpPr>
        <p:spPr>
          <a:xfrm flipV="1">
            <a:off x="5257800" y="1524000"/>
            <a:ext cx="228600" cy="140817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flipV="1">
            <a:off x="6629400" y="2514600"/>
            <a:ext cx="228600" cy="5334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8110728" y="3517392"/>
            <a:ext cx="195072" cy="42367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flipV="1">
            <a:off x="9460992" y="2502408"/>
            <a:ext cx="228600" cy="5334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65980" y="0"/>
            <a:ext cx="6400800" cy="584775"/>
          </a:xfrm>
          <a:prstGeom prst="rect">
            <a:avLst/>
          </a:prstGeom>
          <a:noFill/>
        </p:spPr>
        <p:txBody>
          <a:bodyPr wrap="square" rtlCol="0">
            <a:spAutoFit/>
          </a:bodyPr>
          <a:lstStyle/>
          <a:p>
            <a:r>
              <a:rPr lang="en-US" sz="3200" dirty="0">
                <a:solidFill>
                  <a:srgbClr val="FFFF00"/>
                </a:solidFill>
              </a:rPr>
              <a:t>Helaman 11</a:t>
            </a:r>
          </a:p>
        </p:txBody>
      </p:sp>
      <p:sp>
        <p:nvSpPr>
          <p:cNvPr id="42" name="TextBox 41"/>
          <p:cNvSpPr txBox="1"/>
          <p:nvPr/>
        </p:nvSpPr>
        <p:spPr>
          <a:xfrm>
            <a:off x="1828800" y="5638800"/>
            <a:ext cx="1143000" cy="369332"/>
          </a:xfrm>
          <a:prstGeom prst="rect">
            <a:avLst/>
          </a:prstGeom>
          <a:noFill/>
        </p:spPr>
        <p:txBody>
          <a:bodyPr wrap="square" rtlCol="0">
            <a:spAutoFit/>
          </a:bodyPr>
          <a:lstStyle/>
          <a:p>
            <a:r>
              <a:rPr lang="en-US" dirty="0">
                <a:solidFill>
                  <a:srgbClr val="FFFF00"/>
                </a:solidFill>
              </a:rPr>
              <a:t>Stage 2,3</a:t>
            </a:r>
          </a:p>
        </p:txBody>
      </p:sp>
      <p:sp>
        <p:nvSpPr>
          <p:cNvPr id="44" name="TextBox 43"/>
          <p:cNvSpPr txBox="1"/>
          <p:nvPr/>
        </p:nvSpPr>
        <p:spPr>
          <a:xfrm>
            <a:off x="3581400" y="1981200"/>
            <a:ext cx="1143000" cy="369332"/>
          </a:xfrm>
          <a:prstGeom prst="rect">
            <a:avLst/>
          </a:prstGeom>
          <a:noFill/>
        </p:spPr>
        <p:txBody>
          <a:bodyPr wrap="square" rtlCol="0">
            <a:spAutoFit/>
          </a:bodyPr>
          <a:lstStyle/>
          <a:p>
            <a:r>
              <a:rPr lang="en-US" dirty="0">
                <a:solidFill>
                  <a:srgbClr val="FFFF00"/>
                </a:solidFill>
              </a:rPr>
              <a:t>Stage 2,3</a:t>
            </a:r>
          </a:p>
        </p:txBody>
      </p:sp>
      <p:sp>
        <p:nvSpPr>
          <p:cNvPr id="45" name="TextBox 44"/>
          <p:cNvSpPr txBox="1"/>
          <p:nvPr/>
        </p:nvSpPr>
        <p:spPr>
          <a:xfrm>
            <a:off x="4267200" y="5486400"/>
            <a:ext cx="1143000" cy="369332"/>
          </a:xfrm>
          <a:prstGeom prst="rect">
            <a:avLst/>
          </a:prstGeom>
          <a:noFill/>
        </p:spPr>
        <p:txBody>
          <a:bodyPr wrap="square" rtlCol="0">
            <a:spAutoFit/>
          </a:bodyPr>
          <a:lstStyle/>
          <a:p>
            <a:r>
              <a:rPr lang="en-US" dirty="0">
                <a:solidFill>
                  <a:srgbClr val="FFFF00"/>
                </a:solidFill>
              </a:rPr>
              <a:t>Stage 3,4</a:t>
            </a:r>
          </a:p>
        </p:txBody>
      </p:sp>
      <p:sp>
        <p:nvSpPr>
          <p:cNvPr id="46" name="TextBox 45"/>
          <p:cNvSpPr txBox="1"/>
          <p:nvPr/>
        </p:nvSpPr>
        <p:spPr>
          <a:xfrm>
            <a:off x="6248400" y="152400"/>
            <a:ext cx="1143000" cy="369332"/>
          </a:xfrm>
          <a:prstGeom prst="rect">
            <a:avLst/>
          </a:prstGeom>
          <a:noFill/>
        </p:spPr>
        <p:txBody>
          <a:bodyPr wrap="square" rtlCol="0">
            <a:spAutoFit/>
          </a:bodyPr>
          <a:lstStyle/>
          <a:p>
            <a:r>
              <a:rPr lang="en-US" dirty="0">
                <a:solidFill>
                  <a:srgbClr val="FFFF00"/>
                </a:solidFill>
              </a:rPr>
              <a:t>Stage 3,4</a:t>
            </a:r>
          </a:p>
        </p:txBody>
      </p:sp>
      <p:sp>
        <p:nvSpPr>
          <p:cNvPr id="47" name="TextBox 46"/>
          <p:cNvSpPr txBox="1"/>
          <p:nvPr/>
        </p:nvSpPr>
        <p:spPr>
          <a:xfrm>
            <a:off x="7924800" y="5638800"/>
            <a:ext cx="1143000" cy="369332"/>
          </a:xfrm>
          <a:prstGeom prst="rect">
            <a:avLst/>
          </a:prstGeom>
          <a:noFill/>
        </p:spPr>
        <p:txBody>
          <a:bodyPr wrap="square" rtlCol="0">
            <a:spAutoFit/>
          </a:bodyPr>
          <a:lstStyle/>
          <a:p>
            <a:r>
              <a:rPr lang="en-US" dirty="0">
                <a:solidFill>
                  <a:srgbClr val="FFFF00"/>
                </a:solidFill>
              </a:rPr>
              <a:t>Stage 1</a:t>
            </a:r>
          </a:p>
        </p:txBody>
      </p:sp>
      <p:sp>
        <p:nvSpPr>
          <p:cNvPr id="48" name="TextBox 47"/>
          <p:cNvSpPr txBox="1"/>
          <p:nvPr/>
        </p:nvSpPr>
        <p:spPr>
          <a:xfrm>
            <a:off x="6934200" y="2514600"/>
            <a:ext cx="1143000" cy="369332"/>
          </a:xfrm>
          <a:prstGeom prst="rect">
            <a:avLst/>
          </a:prstGeom>
          <a:noFill/>
        </p:spPr>
        <p:txBody>
          <a:bodyPr wrap="square" rtlCol="0">
            <a:spAutoFit/>
          </a:bodyPr>
          <a:lstStyle/>
          <a:p>
            <a:r>
              <a:rPr lang="en-US" dirty="0">
                <a:solidFill>
                  <a:srgbClr val="FFFF00"/>
                </a:solidFill>
              </a:rPr>
              <a:t>Stage 4,1</a:t>
            </a:r>
          </a:p>
        </p:txBody>
      </p:sp>
      <p:sp>
        <p:nvSpPr>
          <p:cNvPr id="49" name="TextBox 48"/>
          <p:cNvSpPr txBox="1"/>
          <p:nvPr/>
        </p:nvSpPr>
        <p:spPr>
          <a:xfrm>
            <a:off x="9372600" y="2133600"/>
            <a:ext cx="1143000" cy="369332"/>
          </a:xfrm>
          <a:prstGeom prst="rect">
            <a:avLst/>
          </a:prstGeom>
          <a:noFill/>
        </p:spPr>
        <p:txBody>
          <a:bodyPr wrap="square" rtlCol="0">
            <a:spAutoFit/>
          </a:bodyPr>
          <a:lstStyle/>
          <a:p>
            <a:r>
              <a:rPr lang="en-US" dirty="0">
                <a:solidFill>
                  <a:srgbClr val="FFFF00"/>
                </a:solidFill>
              </a:rPr>
              <a:t>Stage 2,3</a:t>
            </a:r>
          </a:p>
        </p:txBody>
      </p:sp>
    </p:spTree>
    <p:extLst>
      <p:ext uri="{BB962C8B-B14F-4D97-AF65-F5344CB8AC3E}">
        <p14:creationId xmlns:p14="http://schemas.microsoft.com/office/powerpoint/2010/main" val="16441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2" grpId="0"/>
      <p:bldP spid="23" grpId="0"/>
      <p:bldP spid="24" grpId="0"/>
      <p:bldP spid="25" grpId="0"/>
      <p:bldP spid="26" grpId="0"/>
      <p:bldP spid="27" grpId="0"/>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4" grpId="0"/>
      <p:bldP spid="45" grpId="0"/>
      <p:bldP spid="46" grpId="0"/>
      <p:bldP spid="47" grpId="0"/>
      <p:bldP spid="48" grpId="0"/>
      <p:bldP spid="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51C216-A1FB-4A86-9413-989647587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2"/>
                </a:solidFill>
                <a:latin typeface="Calibri" panose="020F0502020204030204" pitchFamily="34" charset="0"/>
              </a:rPr>
              <a:t>Recurring Cycles of Nations</a:t>
            </a:r>
          </a:p>
        </p:txBody>
      </p:sp>
      <p:sp>
        <p:nvSpPr>
          <p:cNvPr id="13" name="TextBox 12"/>
          <p:cNvSpPr txBox="1"/>
          <p:nvPr/>
        </p:nvSpPr>
        <p:spPr>
          <a:xfrm>
            <a:off x="865361" y="1082644"/>
            <a:ext cx="5486400" cy="5355312"/>
          </a:xfrm>
          <a:prstGeom prst="rect">
            <a:avLst/>
          </a:prstGeom>
          <a:noFill/>
        </p:spPr>
        <p:txBody>
          <a:bodyPr wrap="square" rtlCol="0">
            <a:spAutoFit/>
          </a:bodyPr>
          <a:lstStyle/>
          <a:p>
            <a:r>
              <a:rPr lang="en-US" dirty="0">
                <a:solidFill>
                  <a:schemeClr val="bg2"/>
                </a:solidFill>
              </a:rPr>
              <a:t>“Great nations rise and fall—the people go from bondage to spiritual faith, </a:t>
            </a:r>
          </a:p>
          <a:p>
            <a:endParaRPr lang="en-US" dirty="0">
              <a:solidFill>
                <a:schemeClr val="bg2"/>
              </a:solidFill>
            </a:endParaRPr>
          </a:p>
          <a:p>
            <a:r>
              <a:rPr lang="en-US" dirty="0">
                <a:solidFill>
                  <a:schemeClr val="bg2"/>
                </a:solidFill>
              </a:rPr>
              <a:t>from spiritual faith to great courage,</a:t>
            </a:r>
          </a:p>
          <a:p>
            <a:endParaRPr lang="en-US" dirty="0">
              <a:solidFill>
                <a:schemeClr val="bg2"/>
              </a:solidFill>
            </a:endParaRPr>
          </a:p>
          <a:p>
            <a:r>
              <a:rPr lang="en-US" dirty="0">
                <a:solidFill>
                  <a:schemeClr val="bg2"/>
                </a:solidFill>
              </a:rPr>
              <a:t>from courage to liberty, </a:t>
            </a:r>
          </a:p>
          <a:p>
            <a:endParaRPr lang="en-US" dirty="0">
              <a:solidFill>
                <a:schemeClr val="bg2"/>
              </a:solidFill>
            </a:endParaRPr>
          </a:p>
          <a:p>
            <a:r>
              <a:rPr lang="en-US" dirty="0">
                <a:solidFill>
                  <a:schemeClr val="bg2"/>
                </a:solidFill>
              </a:rPr>
              <a:t>from liberty to abundance, </a:t>
            </a:r>
          </a:p>
          <a:p>
            <a:endParaRPr lang="en-US" dirty="0">
              <a:solidFill>
                <a:schemeClr val="bg2"/>
              </a:solidFill>
            </a:endParaRPr>
          </a:p>
          <a:p>
            <a:r>
              <a:rPr lang="en-US" dirty="0">
                <a:solidFill>
                  <a:schemeClr val="bg2"/>
                </a:solidFill>
              </a:rPr>
              <a:t>from abundance to selfishness, </a:t>
            </a:r>
          </a:p>
          <a:p>
            <a:endParaRPr lang="en-US" dirty="0">
              <a:solidFill>
                <a:schemeClr val="bg2"/>
              </a:solidFill>
            </a:endParaRPr>
          </a:p>
          <a:p>
            <a:r>
              <a:rPr lang="en-US" dirty="0">
                <a:solidFill>
                  <a:schemeClr val="bg2"/>
                </a:solidFill>
              </a:rPr>
              <a:t>from selfishness to complacency, </a:t>
            </a:r>
          </a:p>
          <a:p>
            <a:endParaRPr lang="en-US" dirty="0">
              <a:solidFill>
                <a:schemeClr val="bg2"/>
              </a:solidFill>
            </a:endParaRPr>
          </a:p>
          <a:p>
            <a:r>
              <a:rPr lang="en-US" dirty="0">
                <a:solidFill>
                  <a:schemeClr val="bg2"/>
                </a:solidFill>
              </a:rPr>
              <a:t>from complacency to apathy, </a:t>
            </a:r>
          </a:p>
          <a:p>
            <a:endParaRPr lang="en-US" dirty="0">
              <a:solidFill>
                <a:schemeClr val="bg2"/>
              </a:solidFill>
            </a:endParaRPr>
          </a:p>
          <a:p>
            <a:r>
              <a:rPr lang="en-US" dirty="0">
                <a:solidFill>
                  <a:schemeClr val="bg2"/>
                </a:solidFill>
              </a:rPr>
              <a:t>from apathy to dependency, </a:t>
            </a:r>
          </a:p>
          <a:p>
            <a:endParaRPr lang="en-US" dirty="0">
              <a:solidFill>
                <a:schemeClr val="bg2"/>
              </a:solidFill>
            </a:endParaRPr>
          </a:p>
          <a:p>
            <a:r>
              <a:rPr lang="en-US" dirty="0">
                <a:solidFill>
                  <a:schemeClr val="bg2"/>
                </a:solidFill>
              </a:rPr>
              <a:t>from dependency back again into bondage.”</a:t>
            </a:r>
          </a:p>
          <a:p>
            <a:r>
              <a:rPr lang="en-US" sz="1100" dirty="0">
                <a:solidFill>
                  <a:schemeClr val="bg2"/>
                </a:solidFill>
              </a:rPr>
              <a:t>Robert </a:t>
            </a:r>
            <a:r>
              <a:rPr lang="en-US" sz="1100" dirty="0" err="1">
                <a:solidFill>
                  <a:schemeClr val="bg2"/>
                </a:solidFill>
              </a:rPr>
              <a:t>Muntzel</a:t>
            </a:r>
            <a:r>
              <a:rPr lang="en-US" sz="1100" dirty="0">
                <a:solidFill>
                  <a:schemeClr val="bg2"/>
                </a:solidFill>
              </a:rPr>
              <a:t> </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pic>
        <p:nvPicPr>
          <p:cNvPr id="1028" name="Picture 4" descr="Image result for circle gif">
            <a:extLst>
              <a:ext uri="{FF2B5EF4-FFF2-40B4-BE49-F238E27FC236}">
                <a16:creationId xmlns:a16="http://schemas.microsoft.com/office/drawing/2014/main" id="{F39EE7DB-AB95-42C2-A532-B19AD65BFB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95022" y="947785"/>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4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051DA3-0124-476A-BDC7-2EF2C0A77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8"/>
            <a:ext cx="2819400" cy="369332"/>
          </a:xfrm>
          <a:prstGeom prst="rect">
            <a:avLst/>
          </a:prstGeom>
          <a:noFill/>
        </p:spPr>
        <p:txBody>
          <a:bodyPr wrap="square" rtlCol="0">
            <a:spAutoFit/>
          </a:bodyPr>
          <a:lstStyle/>
          <a:p>
            <a:r>
              <a:rPr lang="en-US" dirty="0">
                <a:solidFill>
                  <a:schemeClr val="bg1"/>
                </a:solidFill>
              </a:rPr>
              <a:t>Helaman 7:16</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Entice</a:t>
            </a:r>
          </a:p>
        </p:txBody>
      </p:sp>
      <p:sp>
        <p:nvSpPr>
          <p:cNvPr id="117" name="TextBox 116"/>
          <p:cNvSpPr txBox="1"/>
          <p:nvPr/>
        </p:nvSpPr>
        <p:spPr>
          <a:xfrm>
            <a:off x="296141" y="726284"/>
            <a:ext cx="5046518" cy="1015663"/>
          </a:xfrm>
          <a:prstGeom prst="rect">
            <a:avLst/>
          </a:prstGeom>
          <a:noFill/>
        </p:spPr>
        <p:txBody>
          <a:bodyPr wrap="square" rtlCol="0">
            <a:spAutoFit/>
          </a:bodyPr>
          <a:lstStyle/>
          <a:p>
            <a:pPr fontAlgn="base"/>
            <a:r>
              <a:rPr lang="en-US" sz="2000" i="1" dirty="0">
                <a:solidFill>
                  <a:srgbClr val="FFFF00"/>
                </a:solidFill>
              </a:rPr>
              <a:t>…how could you have given way to the enticing of him who is seeking to hurl away your souls down to everlasting misery and endless wo?</a:t>
            </a:r>
          </a:p>
        </p:txBody>
      </p:sp>
      <p:sp>
        <p:nvSpPr>
          <p:cNvPr id="9" name="TextBox 8">
            <a:extLst>
              <a:ext uri="{FF2B5EF4-FFF2-40B4-BE49-F238E27FC236}">
                <a16:creationId xmlns:a16="http://schemas.microsoft.com/office/drawing/2014/main" id="{83B53513-ED8F-4B8C-9161-EA6769EC2CA0}"/>
              </a:ext>
            </a:extLst>
          </p:cNvPr>
          <p:cNvSpPr txBox="1"/>
          <p:nvPr/>
        </p:nvSpPr>
        <p:spPr>
          <a:xfrm>
            <a:off x="6244070" y="1597158"/>
            <a:ext cx="5046518" cy="1569660"/>
          </a:xfrm>
          <a:prstGeom prst="rect">
            <a:avLst/>
          </a:prstGeom>
          <a:noFill/>
        </p:spPr>
        <p:txBody>
          <a:bodyPr wrap="square" rtlCol="0">
            <a:spAutoFit/>
          </a:bodyPr>
          <a:lstStyle/>
          <a:p>
            <a:pPr fontAlgn="base"/>
            <a:r>
              <a:rPr lang="en-US" sz="2000" i="1" dirty="0">
                <a:solidFill>
                  <a:schemeClr val="bg1"/>
                </a:solidFill>
              </a:rPr>
              <a:t>Do you recognize someone or something who wants to entice us?</a:t>
            </a:r>
          </a:p>
          <a:p>
            <a:pPr fontAlgn="base"/>
            <a:endParaRPr lang="en-US" sz="2000" i="1" dirty="0">
              <a:solidFill>
                <a:schemeClr val="bg1"/>
              </a:solidFill>
            </a:endParaRPr>
          </a:p>
          <a:p>
            <a:pPr fontAlgn="base"/>
            <a:r>
              <a:rPr lang="en-US" dirty="0">
                <a:solidFill>
                  <a:schemeClr val="bg1"/>
                </a:solidFill>
              </a:rPr>
              <a:t>Our tempters are those who entice to be impatient, frustrated, doubtful, fearful, or angry</a:t>
            </a:r>
            <a:endParaRPr lang="en-US" sz="2000" i="1" dirty="0">
              <a:solidFill>
                <a:schemeClr val="bg1"/>
              </a:solidFill>
            </a:endParaRPr>
          </a:p>
        </p:txBody>
      </p:sp>
      <p:sp>
        <p:nvSpPr>
          <p:cNvPr id="2" name="Rectangle 1">
            <a:extLst>
              <a:ext uri="{FF2B5EF4-FFF2-40B4-BE49-F238E27FC236}">
                <a16:creationId xmlns:a16="http://schemas.microsoft.com/office/drawing/2014/main" id="{8967523D-8872-4400-B2E7-2455A71BD8CF}"/>
              </a:ext>
            </a:extLst>
          </p:cNvPr>
          <p:cNvSpPr/>
          <p:nvPr/>
        </p:nvSpPr>
        <p:spPr>
          <a:xfrm>
            <a:off x="3780558" y="4394148"/>
            <a:ext cx="6096000" cy="1938992"/>
          </a:xfrm>
          <a:prstGeom prst="rect">
            <a:avLst/>
          </a:prstGeom>
        </p:spPr>
        <p:txBody>
          <a:bodyPr>
            <a:spAutoFit/>
          </a:bodyPr>
          <a:lstStyle/>
          <a:p>
            <a:r>
              <a:rPr lang="en-US" sz="2400" dirty="0">
                <a:solidFill>
                  <a:schemeClr val="bg1"/>
                </a:solidFill>
              </a:rPr>
              <a:t>“…inherent in every enticement to do wrong is a spiritual growth opportunity to do right…</a:t>
            </a:r>
          </a:p>
          <a:p>
            <a:endParaRPr lang="en-US" sz="2400" dirty="0">
              <a:solidFill>
                <a:schemeClr val="bg1"/>
              </a:solidFill>
            </a:endParaRPr>
          </a:p>
          <a:p>
            <a:r>
              <a:rPr lang="en-US" sz="2400" dirty="0">
                <a:solidFill>
                  <a:schemeClr val="bg1"/>
                </a:solidFill>
              </a:rPr>
              <a:t>Every enticement can be a blessing to us if we allow it to be.” Joy D. Jones</a:t>
            </a:r>
          </a:p>
        </p:txBody>
      </p:sp>
      <p:pic>
        <p:nvPicPr>
          <p:cNvPr id="5" name="Picture 4">
            <a:extLst>
              <a:ext uri="{FF2B5EF4-FFF2-40B4-BE49-F238E27FC236}">
                <a16:creationId xmlns:a16="http://schemas.microsoft.com/office/drawing/2014/main" id="{D6EA8DF7-58A5-7CE8-1975-F71403778E83}"/>
              </a:ext>
            </a:extLst>
          </p:cNvPr>
          <p:cNvPicPr>
            <a:picLocks noChangeAspect="1"/>
          </p:cNvPicPr>
          <p:nvPr/>
        </p:nvPicPr>
        <p:blipFill rotWithShape="1">
          <a:blip r:embed="rId3"/>
          <a:srcRect t="4442"/>
          <a:stretch/>
        </p:blipFill>
        <p:spPr>
          <a:xfrm>
            <a:off x="669005" y="2025332"/>
            <a:ext cx="4906060" cy="1938992"/>
          </a:xfrm>
          <a:prstGeom prst="rect">
            <a:avLst/>
          </a:prstGeom>
        </p:spPr>
      </p:pic>
    </p:spTree>
    <p:extLst>
      <p:ext uri="{BB962C8B-B14F-4D97-AF65-F5344CB8AC3E}">
        <p14:creationId xmlns:p14="http://schemas.microsoft.com/office/powerpoint/2010/main" val="14189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DED72C-4EF4-43FB-8D47-EEFDAF89B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Calibri" panose="020F0502020204030204" pitchFamily="34" charset="0"/>
              </a:rPr>
              <a:t>Famine—Getting the Attention of the Rebellious</a:t>
            </a:r>
          </a:p>
        </p:txBody>
      </p:sp>
      <p:sp>
        <p:nvSpPr>
          <p:cNvPr id="10" name="TextBox 9"/>
          <p:cNvSpPr txBox="1"/>
          <p:nvPr/>
        </p:nvSpPr>
        <p:spPr>
          <a:xfrm>
            <a:off x="93552" y="6488668"/>
            <a:ext cx="3657600" cy="369332"/>
          </a:xfrm>
          <a:prstGeom prst="rect">
            <a:avLst/>
          </a:prstGeom>
          <a:noFill/>
        </p:spPr>
        <p:txBody>
          <a:bodyPr wrap="square" rtlCol="0">
            <a:spAutoFit/>
          </a:bodyPr>
          <a:lstStyle/>
          <a:p>
            <a:r>
              <a:rPr lang="en-US" dirty="0">
                <a:solidFill>
                  <a:schemeClr val="bg2"/>
                </a:solidFill>
              </a:rPr>
              <a:t>Helaman 11:1-23</a:t>
            </a:r>
          </a:p>
        </p:txBody>
      </p:sp>
      <p:sp>
        <p:nvSpPr>
          <p:cNvPr id="13" name="TextBox 12"/>
          <p:cNvSpPr txBox="1"/>
          <p:nvPr/>
        </p:nvSpPr>
        <p:spPr>
          <a:xfrm>
            <a:off x="443620" y="919682"/>
            <a:ext cx="6550937" cy="2308324"/>
          </a:xfrm>
          <a:prstGeom prst="rect">
            <a:avLst/>
          </a:prstGeom>
          <a:noFill/>
        </p:spPr>
        <p:txBody>
          <a:bodyPr wrap="square" rtlCol="0">
            <a:spAutoFit/>
          </a:bodyPr>
          <a:lstStyle/>
          <a:p>
            <a:r>
              <a:rPr lang="en-US" dirty="0">
                <a:solidFill>
                  <a:schemeClr val="bg2"/>
                </a:solidFill>
              </a:rPr>
              <a:t>A </a:t>
            </a:r>
            <a:r>
              <a:rPr lang="en-US" b="1" dirty="0">
                <a:solidFill>
                  <a:schemeClr val="bg2"/>
                </a:solidFill>
              </a:rPr>
              <a:t>famine</a:t>
            </a:r>
            <a:r>
              <a:rPr lang="en-US" dirty="0">
                <a:solidFill>
                  <a:schemeClr val="bg2"/>
                </a:solidFill>
              </a:rPr>
              <a:t> is a widespread scarcity of food, caused by several factors including crop failure, population unbalance, or government policies. This phenomenon is usually accompanied or followed by regional malnutrition, starvation, epidemic, and increased mortality.</a:t>
            </a:r>
          </a:p>
          <a:p>
            <a:endParaRPr lang="en-US" dirty="0">
              <a:solidFill>
                <a:schemeClr val="bg2"/>
              </a:solidFill>
            </a:endParaRPr>
          </a:p>
          <a:p>
            <a:r>
              <a:rPr lang="en-US" dirty="0">
                <a:solidFill>
                  <a:schemeClr val="bg2"/>
                </a:solidFill>
              </a:rPr>
              <a:t> Nearly every continent in the world has experienced a period of famine throughout history. Some countries, particularly in sub-Sahara Africa, continue to have extreme cases of famine.</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11" name="TextBox 10"/>
          <p:cNvSpPr txBox="1"/>
          <p:nvPr/>
        </p:nvSpPr>
        <p:spPr>
          <a:xfrm>
            <a:off x="4897925" y="3895255"/>
            <a:ext cx="5073712" cy="830997"/>
          </a:xfrm>
          <a:prstGeom prst="rect">
            <a:avLst/>
          </a:prstGeom>
          <a:noFill/>
        </p:spPr>
        <p:txBody>
          <a:bodyPr wrap="square" rtlCol="0">
            <a:spAutoFit/>
          </a:bodyPr>
          <a:lstStyle/>
          <a:p>
            <a:pPr algn="ctr"/>
            <a:r>
              <a:rPr lang="en-US" sz="2400" dirty="0">
                <a:solidFill>
                  <a:srgbClr val="FFFF00"/>
                </a:solidFill>
              </a:rPr>
              <a:t>Nephi had the power from God to send famine among the people</a:t>
            </a:r>
          </a:p>
        </p:txBody>
      </p:sp>
      <p:sp>
        <p:nvSpPr>
          <p:cNvPr id="12" name="TextBox 11"/>
          <p:cNvSpPr txBox="1"/>
          <p:nvPr/>
        </p:nvSpPr>
        <p:spPr>
          <a:xfrm>
            <a:off x="4876800" y="4876800"/>
            <a:ext cx="4724400" cy="1477328"/>
          </a:xfrm>
          <a:prstGeom prst="rect">
            <a:avLst/>
          </a:prstGeom>
          <a:noFill/>
        </p:spPr>
        <p:txBody>
          <a:bodyPr wrap="square" rtlCol="0">
            <a:spAutoFit/>
          </a:bodyPr>
          <a:lstStyle/>
          <a:p>
            <a:r>
              <a:rPr lang="en-US" dirty="0">
                <a:solidFill>
                  <a:schemeClr val="bg2"/>
                </a:solidFill>
              </a:rPr>
              <a:t>“Behold I speak for mine elect’s sake; for nation shall rise against nation, ad kingdom against kingdom; there shall be famines, and pestilences, and earthquakes, in divers places”</a:t>
            </a:r>
          </a:p>
          <a:p>
            <a:r>
              <a:rPr lang="en-US" dirty="0">
                <a:solidFill>
                  <a:schemeClr val="bg2"/>
                </a:solidFill>
              </a:rPr>
              <a:t>Joseph Smith—Matthew 1:29</a:t>
            </a:r>
          </a:p>
        </p:txBody>
      </p:sp>
      <p:sp>
        <p:nvSpPr>
          <p:cNvPr id="14" name="TextBox 13"/>
          <p:cNvSpPr txBox="1"/>
          <p:nvPr/>
        </p:nvSpPr>
        <p:spPr>
          <a:xfrm>
            <a:off x="8962176" y="6163146"/>
            <a:ext cx="2667000" cy="523220"/>
          </a:xfrm>
          <a:prstGeom prst="rect">
            <a:avLst/>
          </a:prstGeom>
          <a:noFill/>
        </p:spPr>
        <p:txBody>
          <a:bodyPr wrap="square" rtlCol="0">
            <a:spAutoFit/>
          </a:bodyPr>
          <a:lstStyle/>
          <a:p>
            <a:r>
              <a:rPr lang="en-US" sz="2800" dirty="0">
                <a:solidFill>
                  <a:srgbClr val="FF0000"/>
                </a:solidFill>
                <a:effectLst>
                  <a:glow rad="139700">
                    <a:schemeClr val="accent2">
                      <a:satMod val="175000"/>
                      <a:alpha val="40000"/>
                    </a:schemeClr>
                  </a:glow>
                </a:effectLst>
              </a:rPr>
              <a:t>Read D&amp;C 43:25</a:t>
            </a:r>
          </a:p>
        </p:txBody>
      </p:sp>
      <p:pic>
        <p:nvPicPr>
          <p:cNvPr id="3" name="Picture 2">
            <a:extLst>
              <a:ext uri="{FF2B5EF4-FFF2-40B4-BE49-F238E27FC236}">
                <a16:creationId xmlns:a16="http://schemas.microsoft.com/office/drawing/2014/main" id="{52EBAFFE-AC36-44BA-B45E-B19E9C5ED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985" y="784351"/>
            <a:ext cx="3942501" cy="2961106"/>
          </a:xfrm>
          <a:prstGeom prst="rect">
            <a:avLst/>
          </a:prstGeom>
        </p:spPr>
      </p:pic>
      <p:pic>
        <p:nvPicPr>
          <p:cNvPr id="8" name="Picture 7">
            <a:extLst>
              <a:ext uri="{FF2B5EF4-FFF2-40B4-BE49-F238E27FC236}">
                <a16:creationId xmlns:a16="http://schemas.microsoft.com/office/drawing/2014/main" id="{A290869F-EF0F-4817-942C-82086A967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848" y="3780749"/>
            <a:ext cx="3252675" cy="2445620"/>
          </a:xfrm>
          <a:prstGeom prst="rect">
            <a:avLst/>
          </a:prstGeom>
        </p:spPr>
      </p:pic>
      <p:pic>
        <p:nvPicPr>
          <p:cNvPr id="17" name="Picture 16">
            <a:extLst>
              <a:ext uri="{FF2B5EF4-FFF2-40B4-BE49-F238E27FC236}">
                <a16:creationId xmlns:a16="http://schemas.microsoft.com/office/drawing/2014/main" id="{08FC743B-AB2F-4EEA-8B16-C82378F49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1940" y="4821630"/>
            <a:ext cx="895161" cy="1201581"/>
          </a:xfrm>
          <a:prstGeom prst="rect">
            <a:avLst/>
          </a:prstGeom>
        </p:spPr>
      </p:pic>
    </p:spTree>
    <p:extLst>
      <p:ext uri="{BB962C8B-B14F-4D97-AF65-F5344CB8AC3E}">
        <p14:creationId xmlns:p14="http://schemas.microsoft.com/office/powerpoint/2010/main" val="244496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A571493-67AA-4215-B310-AADF1453E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Calibri" panose="020F0502020204030204" pitchFamily="34" charset="0"/>
              </a:rPr>
              <a:t>Getting Back on Track</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11" name="TextBox 10"/>
          <p:cNvSpPr txBox="1"/>
          <p:nvPr/>
        </p:nvSpPr>
        <p:spPr>
          <a:xfrm>
            <a:off x="6037153" y="5482629"/>
            <a:ext cx="5715000" cy="1015663"/>
          </a:xfrm>
          <a:prstGeom prst="rect">
            <a:avLst/>
          </a:prstGeom>
          <a:noFill/>
        </p:spPr>
        <p:txBody>
          <a:bodyPr wrap="square" rtlCol="0">
            <a:spAutoFit/>
          </a:bodyPr>
          <a:lstStyle/>
          <a:p>
            <a:pPr fontAlgn="base"/>
            <a:r>
              <a:rPr lang="en-US" dirty="0">
                <a:solidFill>
                  <a:srgbClr val="FFFF00"/>
                </a:solidFill>
              </a:rPr>
              <a:t>How long after remembering the Lord did it take for the Nephites to be “ripening again for destruction”? </a:t>
            </a:r>
          </a:p>
          <a:p>
            <a:pPr algn="ctr" fontAlgn="base"/>
            <a:r>
              <a:rPr lang="en-US" sz="2400" dirty="0">
                <a:solidFill>
                  <a:srgbClr val="FF0000"/>
                </a:solidFill>
              </a:rPr>
              <a:t>4 years</a:t>
            </a:r>
            <a:endParaRPr lang="en-US" dirty="0">
              <a:solidFill>
                <a:schemeClr val="bg2"/>
              </a:solidFill>
            </a:endParaRPr>
          </a:p>
        </p:txBody>
      </p:sp>
      <p:grpSp>
        <p:nvGrpSpPr>
          <p:cNvPr id="15" name="Group 14"/>
          <p:cNvGrpSpPr/>
          <p:nvPr/>
        </p:nvGrpSpPr>
        <p:grpSpPr>
          <a:xfrm>
            <a:off x="2057400" y="990600"/>
            <a:ext cx="2997200" cy="1131810"/>
            <a:chOff x="5334000" y="5257800"/>
            <a:chExt cx="2997200" cy="1131810"/>
          </a:xfrm>
        </p:grpSpPr>
        <p:grpSp>
          <p:nvGrpSpPr>
            <p:cNvPr id="16" name="Group 11"/>
            <p:cNvGrpSpPr/>
            <p:nvPr/>
          </p:nvGrpSpPr>
          <p:grpSpPr>
            <a:xfrm>
              <a:off x="5334000" y="5257800"/>
              <a:ext cx="2997200" cy="1131810"/>
              <a:chOff x="965200" y="2286000"/>
              <a:chExt cx="7264400" cy="2743200"/>
            </a:xfrm>
          </p:grpSpPr>
          <p:grpSp>
            <p:nvGrpSpPr>
              <p:cNvPr id="18" name="Group 18"/>
              <p:cNvGrpSpPr/>
              <p:nvPr/>
            </p:nvGrpSpPr>
            <p:grpSpPr>
              <a:xfrm>
                <a:off x="965200" y="2286000"/>
                <a:ext cx="7264400" cy="2743200"/>
                <a:chOff x="965200" y="2286000"/>
                <a:chExt cx="7327900" cy="2743200"/>
              </a:xfrm>
            </p:grpSpPr>
            <p:sp>
              <p:nvSpPr>
                <p:cNvPr id="20" name="Rectangle 1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1"/>
                  <a:endCxn id="2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17599" y="2514601"/>
                <a:ext cx="7010400" cy="1118951"/>
              </a:xfrm>
              <a:prstGeom prst="rect">
                <a:avLst/>
              </a:prstGeom>
              <a:noFill/>
            </p:spPr>
            <p:txBody>
              <a:bodyPr wrap="square" rtlCol="0">
                <a:spAutoFit/>
              </a:bodyPr>
              <a:lstStyle/>
              <a:p>
                <a:endParaRPr lang="en-US" sz="2400" dirty="0">
                  <a:solidFill>
                    <a:schemeClr val="bg1"/>
                  </a:solidFill>
                </a:endParaRPr>
              </a:p>
            </p:txBody>
          </p:sp>
        </p:grpSp>
        <p:sp>
          <p:nvSpPr>
            <p:cNvPr id="17" name="Rectangle 16"/>
            <p:cNvSpPr/>
            <p:nvPr/>
          </p:nvSpPr>
          <p:spPr>
            <a:xfrm>
              <a:off x="5334000" y="5334000"/>
              <a:ext cx="2971800" cy="923330"/>
            </a:xfrm>
            <a:prstGeom prst="rect">
              <a:avLst/>
            </a:prstGeom>
          </p:spPr>
          <p:txBody>
            <a:bodyPr wrap="square">
              <a:spAutoFit/>
            </a:bodyPr>
            <a:lstStyle/>
            <a:p>
              <a:pPr algn="ctr"/>
              <a:r>
                <a:rPr lang="en-US" b="1" dirty="0">
                  <a:solidFill>
                    <a:schemeClr val="bg2"/>
                  </a:solidFill>
                </a:rPr>
                <a:t>Through humility and repentance, we can avoid pride and destruction.</a:t>
              </a:r>
              <a:endParaRPr lang="en-US" dirty="0">
                <a:solidFill>
                  <a:schemeClr val="bg2"/>
                </a:solidFill>
              </a:endParaRPr>
            </a:p>
          </p:txBody>
        </p:sp>
      </p:grpSp>
      <p:sp>
        <p:nvSpPr>
          <p:cNvPr id="25" name="TextBox 24"/>
          <p:cNvSpPr txBox="1"/>
          <p:nvPr/>
        </p:nvSpPr>
        <p:spPr>
          <a:xfrm>
            <a:off x="5397374" y="3275846"/>
            <a:ext cx="5029200" cy="2031325"/>
          </a:xfrm>
          <a:prstGeom prst="rect">
            <a:avLst/>
          </a:prstGeom>
          <a:noFill/>
        </p:spPr>
        <p:txBody>
          <a:bodyPr wrap="square" rtlCol="0">
            <a:spAutoFit/>
          </a:bodyPr>
          <a:lstStyle/>
          <a:p>
            <a:pPr fontAlgn="base"/>
            <a:r>
              <a:rPr lang="en-US" dirty="0">
                <a:solidFill>
                  <a:schemeClr val="bg2"/>
                </a:solidFill>
              </a:rPr>
              <a:t>The Nephites could have lived righteously and humbly always, repenting without delay whenever they sinned. If they had lived this way, they still would have experienced some trials, but they would not have needed to endure the terrible suffering and destruction that came as a result of their wickedness.</a:t>
            </a:r>
          </a:p>
        </p:txBody>
      </p:sp>
      <p:pic>
        <p:nvPicPr>
          <p:cNvPr id="3" name="Picture 2">
            <a:extLst>
              <a:ext uri="{FF2B5EF4-FFF2-40B4-BE49-F238E27FC236}">
                <a16:creationId xmlns:a16="http://schemas.microsoft.com/office/drawing/2014/main" id="{24EC9070-F07C-4FE8-A4FD-3D25D52BE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81" y="2875182"/>
            <a:ext cx="4762500" cy="3171825"/>
          </a:xfrm>
          <a:prstGeom prst="rect">
            <a:avLst/>
          </a:prstGeom>
        </p:spPr>
      </p:pic>
      <p:pic>
        <p:nvPicPr>
          <p:cNvPr id="8" name="Picture 7">
            <a:extLst>
              <a:ext uri="{FF2B5EF4-FFF2-40B4-BE49-F238E27FC236}">
                <a16:creationId xmlns:a16="http://schemas.microsoft.com/office/drawing/2014/main" id="{2A1F18F7-7F31-4069-B2A0-6C929061A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602" y="555379"/>
            <a:ext cx="4210526" cy="2301754"/>
          </a:xfrm>
          <a:prstGeom prst="rect">
            <a:avLst/>
          </a:prstGeom>
        </p:spPr>
      </p:pic>
    </p:spTree>
    <p:extLst>
      <p:ext uri="{BB962C8B-B14F-4D97-AF65-F5344CB8AC3E}">
        <p14:creationId xmlns:p14="http://schemas.microsoft.com/office/powerpoint/2010/main" val="411327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2AF06C-E60F-4FD5-91F3-1EF8969E9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2"/>
                </a:solidFill>
                <a:latin typeface="Calibri" panose="020F0502020204030204" pitchFamily="34" charset="0"/>
              </a:rPr>
              <a:t>Nations Decline</a:t>
            </a:r>
          </a:p>
        </p:txBody>
      </p:sp>
      <p:sp>
        <p:nvSpPr>
          <p:cNvPr id="13" name="TextBox 12"/>
          <p:cNvSpPr txBox="1"/>
          <p:nvPr/>
        </p:nvSpPr>
        <p:spPr>
          <a:xfrm>
            <a:off x="316872" y="654867"/>
            <a:ext cx="6756903" cy="5909310"/>
          </a:xfrm>
          <a:prstGeom prst="rect">
            <a:avLst/>
          </a:prstGeom>
          <a:noFill/>
        </p:spPr>
        <p:txBody>
          <a:bodyPr wrap="square" rtlCol="0">
            <a:spAutoFit/>
          </a:bodyPr>
          <a:lstStyle/>
          <a:p>
            <a:r>
              <a:rPr lang="en-US" dirty="0">
                <a:solidFill>
                  <a:schemeClr val="bg2"/>
                </a:solidFill>
              </a:rPr>
              <a:t>Worship of money</a:t>
            </a:r>
          </a:p>
          <a:p>
            <a:endParaRPr lang="en-US" dirty="0">
              <a:solidFill>
                <a:schemeClr val="bg2"/>
              </a:solidFill>
            </a:endParaRPr>
          </a:p>
          <a:p>
            <a:r>
              <a:rPr lang="en-US" dirty="0">
                <a:solidFill>
                  <a:schemeClr val="bg2"/>
                </a:solidFill>
              </a:rPr>
              <a:t>Loss of idealism</a:t>
            </a:r>
          </a:p>
          <a:p>
            <a:endParaRPr lang="en-US" dirty="0">
              <a:solidFill>
                <a:schemeClr val="bg2"/>
              </a:solidFill>
            </a:endParaRPr>
          </a:p>
          <a:p>
            <a:r>
              <a:rPr lang="en-US" dirty="0">
                <a:solidFill>
                  <a:schemeClr val="bg2"/>
                </a:solidFill>
              </a:rPr>
              <a:t>Good men staying away from politics</a:t>
            </a:r>
          </a:p>
          <a:p>
            <a:endParaRPr lang="en-US" dirty="0">
              <a:solidFill>
                <a:schemeClr val="bg2"/>
              </a:solidFill>
            </a:endParaRPr>
          </a:p>
          <a:p>
            <a:r>
              <a:rPr lang="en-US" dirty="0">
                <a:solidFill>
                  <a:schemeClr val="bg2"/>
                </a:solidFill>
              </a:rPr>
              <a:t>The lessening of national pride as people become concerned with only their private affairs</a:t>
            </a:r>
          </a:p>
          <a:p>
            <a:endParaRPr lang="en-US" dirty="0">
              <a:solidFill>
                <a:schemeClr val="bg2"/>
              </a:solidFill>
            </a:endParaRPr>
          </a:p>
          <a:p>
            <a:r>
              <a:rPr lang="en-US" dirty="0">
                <a:solidFill>
                  <a:schemeClr val="bg2"/>
                </a:solidFill>
              </a:rPr>
              <a:t>A preponderance of the great cities</a:t>
            </a:r>
          </a:p>
          <a:p>
            <a:endParaRPr lang="en-US" dirty="0">
              <a:solidFill>
                <a:schemeClr val="bg2"/>
              </a:solidFill>
            </a:endParaRPr>
          </a:p>
          <a:p>
            <a:r>
              <a:rPr lang="en-US" dirty="0">
                <a:solidFill>
                  <a:schemeClr val="bg2"/>
                </a:solidFill>
              </a:rPr>
              <a:t>A general desire to limit the number of children</a:t>
            </a:r>
          </a:p>
          <a:p>
            <a:endParaRPr lang="en-US" dirty="0">
              <a:solidFill>
                <a:schemeClr val="bg2"/>
              </a:solidFill>
            </a:endParaRPr>
          </a:p>
          <a:p>
            <a:r>
              <a:rPr lang="en-US" dirty="0">
                <a:solidFill>
                  <a:schemeClr val="bg2"/>
                </a:solidFill>
              </a:rPr>
              <a:t>The loss of respect for representative government</a:t>
            </a:r>
          </a:p>
          <a:p>
            <a:endParaRPr lang="en-US" dirty="0">
              <a:solidFill>
                <a:schemeClr val="bg2"/>
              </a:solidFill>
            </a:endParaRPr>
          </a:p>
          <a:p>
            <a:r>
              <a:rPr lang="en-US" dirty="0">
                <a:solidFill>
                  <a:schemeClr val="bg2"/>
                </a:solidFill>
              </a:rPr>
              <a:t>The substitution of ‘</a:t>
            </a:r>
            <a:r>
              <a:rPr lang="en-US" dirty="0" err="1">
                <a:solidFill>
                  <a:schemeClr val="bg2"/>
                </a:solidFill>
              </a:rPr>
              <a:t>unparliamentary</a:t>
            </a:r>
            <a:r>
              <a:rPr lang="en-US" dirty="0">
                <a:solidFill>
                  <a:schemeClr val="bg2"/>
                </a:solidFill>
              </a:rPr>
              <a:t> methods’ such as economic pressure</a:t>
            </a:r>
          </a:p>
          <a:p>
            <a:endParaRPr lang="en-US" dirty="0">
              <a:solidFill>
                <a:schemeClr val="bg2"/>
              </a:solidFill>
            </a:endParaRPr>
          </a:p>
          <a:p>
            <a:r>
              <a:rPr lang="en-US" dirty="0">
                <a:solidFill>
                  <a:schemeClr val="bg2"/>
                </a:solidFill>
              </a:rPr>
              <a:t>Above all—anti-national peace movements which mean the abdication of the nation not in favor of everlasting peace</a:t>
            </a:r>
          </a:p>
          <a:p>
            <a:r>
              <a:rPr lang="en-US" dirty="0">
                <a:solidFill>
                  <a:schemeClr val="bg2"/>
                </a:solidFill>
              </a:rPr>
              <a:t>Oswald Spengler</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pic>
        <p:nvPicPr>
          <p:cNvPr id="3" name="Picture 2">
            <a:extLst>
              <a:ext uri="{FF2B5EF4-FFF2-40B4-BE49-F238E27FC236}">
                <a16:creationId xmlns:a16="http://schemas.microsoft.com/office/drawing/2014/main" id="{77CB9E77-2213-42EC-AAD1-0ABAAC8DE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045" y="629498"/>
            <a:ext cx="2295525" cy="1543050"/>
          </a:xfrm>
          <a:prstGeom prst="rect">
            <a:avLst/>
          </a:prstGeom>
        </p:spPr>
      </p:pic>
      <p:pic>
        <p:nvPicPr>
          <p:cNvPr id="8" name="Picture 7">
            <a:extLst>
              <a:ext uri="{FF2B5EF4-FFF2-40B4-BE49-F238E27FC236}">
                <a16:creationId xmlns:a16="http://schemas.microsoft.com/office/drawing/2014/main" id="{C5A48B96-90F2-422A-AAB2-FD16322D1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710" y="571973"/>
            <a:ext cx="1626765" cy="1476271"/>
          </a:xfrm>
          <a:prstGeom prst="rect">
            <a:avLst/>
          </a:prstGeom>
        </p:spPr>
      </p:pic>
      <p:pic>
        <p:nvPicPr>
          <p:cNvPr id="16" name="Picture 15">
            <a:extLst>
              <a:ext uri="{FF2B5EF4-FFF2-40B4-BE49-F238E27FC236}">
                <a16:creationId xmlns:a16="http://schemas.microsoft.com/office/drawing/2014/main" id="{33A8CE80-96EE-47B5-9EFA-FB8F284CD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230" y="2793556"/>
            <a:ext cx="3044332" cy="1708388"/>
          </a:xfrm>
          <a:prstGeom prst="rect">
            <a:avLst/>
          </a:prstGeom>
        </p:spPr>
      </p:pic>
      <p:pic>
        <p:nvPicPr>
          <p:cNvPr id="18" name="Picture 17">
            <a:extLst>
              <a:ext uri="{FF2B5EF4-FFF2-40B4-BE49-F238E27FC236}">
                <a16:creationId xmlns:a16="http://schemas.microsoft.com/office/drawing/2014/main" id="{00138C67-641B-454E-9735-43C295EFB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074" y="2954220"/>
            <a:ext cx="3082295" cy="1733791"/>
          </a:xfrm>
          <a:prstGeom prst="rect">
            <a:avLst/>
          </a:prstGeom>
        </p:spPr>
      </p:pic>
      <p:pic>
        <p:nvPicPr>
          <p:cNvPr id="22" name="Picture 21">
            <a:extLst>
              <a:ext uri="{FF2B5EF4-FFF2-40B4-BE49-F238E27FC236}">
                <a16:creationId xmlns:a16="http://schemas.microsoft.com/office/drawing/2014/main" id="{7432040A-41A1-4494-910A-0DC2A3E3677B}"/>
              </a:ext>
            </a:extLst>
          </p:cNvPr>
          <p:cNvPicPr>
            <a:picLocks noChangeAspect="1"/>
          </p:cNvPicPr>
          <p:nvPr/>
        </p:nvPicPr>
        <p:blipFill rotWithShape="1">
          <a:blip r:embed="rId7">
            <a:extLst>
              <a:ext uri="{28A0092B-C50C-407E-A947-70E740481C1C}">
                <a14:useLocalDpi xmlns:a14="http://schemas.microsoft.com/office/drawing/2010/main" val="0"/>
              </a:ext>
            </a:extLst>
          </a:blip>
          <a:srcRect l="46636" t="30779"/>
          <a:stretch/>
        </p:blipFill>
        <p:spPr>
          <a:xfrm>
            <a:off x="7229226" y="4748645"/>
            <a:ext cx="2967718" cy="2021031"/>
          </a:xfrm>
          <a:prstGeom prst="rect">
            <a:avLst/>
          </a:prstGeom>
        </p:spPr>
      </p:pic>
      <p:pic>
        <p:nvPicPr>
          <p:cNvPr id="4" name="Picture 3">
            <a:extLst>
              <a:ext uri="{FF2B5EF4-FFF2-40B4-BE49-F238E27FC236}">
                <a16:creationId xmlns:a16="http://schemas.microsoft.com/office/drawing/2014/main" id="{82D311E0-2415-77A5-50C2-46647A368DDD}"/>
              </a:ext>
            </a:extLst>
          </p:cNvPr>
          <p:cNvPicPr>
            <a:picLocks noChangeAspect="1"/>
          </p:cNvPicPr>
          <p:nvPr/>
        </p:nvPicPr>
        <p:blipFill>
          <a:blip r:embed="rId8"/>
          <a:stretch>
            <a:fillRect/>
          </a:stretch>
        </p:blipFill>
        <p:spPr>
          <a:xfrm>
            <a:off x="11268176" y="88244"/>
            <a:ext cx="736964" cy="1150483"/>
          </a:xfrm>
          <a:prstGeom prst="rect">
            <a:avLst/>
          </a:prstGeom>
        </p:spPr>
      </p:pic>
    </p:spTree>
    <p:extLst>
      <p:ext uri="{BB962C8B-B14F-4D97-AF65-F5344CB8AC3E}">
        <p14:creationId xmlns:p14="http://schemas.microsoft.com/office/powerpoint/2010/main" val="339372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10" end="10"/>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xEl>
                                              <p:pRg st="17" end="17"/>
                                            </p:txEl>
                                          </p:spTgt>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55F37C7-E2B0-4659-8FA9-4846BBA93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Chasten</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11" name="TextBox 10"/>
          <p:cNvSpPr txBox="1"/>
          <p:nvPr/>
        </p:nvSpPr>
        <p:spPr>
          <a:xfrm>
            <a:off x="2945394" y="5330011"/>
            <a:ext cx="7467600" cy="1200329"/>
          </a:xfrm>
          <a:prstGeom prst="rect">
            <a:avLst/>
          </a:prstGeom>
          <a:noFill/>
        </p:spPr>
        <p:txBody>
          <a:bodyPr wrap="square" rtlCol="0">
            <a:spAutoFit/>
          </a:bodyPr>
          <a:lstStyle/>
          <a:p>
            <a:pPr fontAlgn="base"/>
            <a:r>
              <a:rPr lang="en-US" dirty="0">
                <a:solidFill>
                  <a:srgbClr val="FFFF00"/>
                </a:solidFill>
              </a:rPr>
              <a:t>Why do you think people who are prosperous sometimes forget the Lord?</a:t>
            </a:r>
          </a:p>
          <a:p>
            <a:pPr fontAlgn="base"/>
            <a:endParaRPr lang="en-US" dirty="0">
              <a:solidFill>
                <a:srgbClr val="FFFF00"/>
              </a:solidFill>
            </a:endParaRPr>
          </a:p>
          <a:p>
            <a:pPr fontAlgn="base"/>
            <a:r>
              <a:rPr lang="en-US" dirty="0">
                <a:solidFill>
                  <a:srgbClr val="FFFF00"/>
                </a:solidFill>
              </a:rPr>
              <a:t>Why do you think people sometimes need to be chastened before they remember the Lord? </a:t>
            </a:r>
          </a:p>
        </p:txBody>
      </p:sp>
      <p:grpSp>
        <p:nvGrpSpPr>
          <p:cNvPr id="2" name="Group 14"/>
          <p:cNvGrpSpPr/>
          <p:nvPr/>
        </p:nvGrpSpPr>
        <p:grpSpPr>
          <a:xfrm>
            <a:off x="1011382" y="703121"/>
            <a:ext cx="4419600" cy="1555839"/>
            <a:chOff x="5334000" y="5257800"/>
            <a:chExt cx="2986811" cy="1131810"/>
          </a:xfrm>
        </p:grpSpPr>
        <p:grpSp>
          <p:nvGrpSpPr>
            <p:cNvPr id="3" name="Group 11"/>
            <p:cNvGrpSpPr/>
            <p:nvPr/>
          </p:nvGrpSpPr>
          <p:grpSpPr>
            <a:xfrm>
              <a:off x="5334000" y="5257800"/>
              <a:ext cx="2986811" cy="1131810"/>
              <a:chOff x="965200" y="2286000"/>
              <a:chExt cx="7239220" cy="2743200"/>
            </a:xfrm>
          </p:grpSpPr>
          <p:grpSp>
            <p:nvGrpSpPr>
              <p:cNvPr id="7" name="Group 18"/>
              <p:cNvGrpSpPr/>
              <p:nvPr/>
            </p:nvGrpSpPr>
            <p:grpSpPr>
              <a:xfrm>
                <a:off x="965200" y="2286000"/>
                <a:ext cx="7239220" cy="2743200"/>
                <a:chOff x="965200" y="2286000"/>
                <a:chExt cx="7302500" cy="2743200"/>
              </a:xfrm>
            </p:grpSpPr>
            <p:sp>
              <p:nvSpPr>
                <p:cNvPr id="20" name="Rectangle 19"/>
                <p:cNvSpPr/>
                <p:nvPr/>
              </p:nvSpPr>
              <p:spPr>
                <a:xfrm>
                  <a:off x="990600" y="2286000"/>
                  <a:ext cx="7240399" cy="2466243"/>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1"/>
                  <a:endCxn id="2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17599" y="2514601"/>
                <a:ext cx="7010401" cy="813991"/>
              </a:xfrm>
              <a:prstGeom prst="rect">
                <a:avLst/>
              </a:prstGeom>
              <a:noFill/>
            </p:spPr>
            <p:txBody>
              <a:bodyPr wrap="square" rtlCol="0">
                <a:spAutoFit/>
              </a:bodyPr>
              <a:lstStyle/>
              <a:p>
                <a:endParaRPr lang="en-US" sz="2400" dirty="0">
                  <a:solidFill>
                    <a:schemeClr val="bg1"/>
                  </a:solidFill>
                </a:endParaRPr>
              </a:p>
            </p:txBody>
          </p:sp>
        </p:grpSp>
        <p:sp>
          <p:nvSpPr>
            <p:cNvPr id="17" name="Rectangle 16"/>
            <p:cNvSpPr/>
            <p:nvPr/>
          </p:nvSpPr>
          <p:spPr>
            <a:xfrm>
              <a:off x="5334000" y="5334000"/>
              <a:ext cx="2819400" cy="873191"/>
            </a:xfrm>
            <a:prstGeom prst="rect">
              <a:avLst/>
            </a:prstGeom>
          </p:spPr>
          <p:txBody>
            <a:bodyPr wrap="square">
              <a:spAutoFit/>
            </a:bodyPr>
            <a:lstStyle/>
            <a:p>
              <a:pPr algn="ctr"/>
              <a:r>
                <a:rPr lang="en-US" dirty="0">
                  <a:solidFill>
                    <a:schemeClr val="bg2"/>
                  </a:solidFill>
                </a:rPr>
                <a:t> </a:t>
              </a:r>
              <a:r>
                <a:rPr lang="en-US" b="1" dirty="0">
                  <a:solidFill>
                    <a:schemeClr val="bg2"/>
                  </a:solidFill>
                </a:rPr>
                <a:t>If we are not careful, our prosperity can lead us to forget the Lord; the Lord chastens His people to stir them up in remembrance of Him</a:t>
              </a:r>
              <a:endParaRPr lang="en-US" dirty="0">
                <a:solidFill>
                  <a:schemeClr val="bg2"/>
                </a:solidFill>
              </a:endParaRPr>
            </a:p>
          </p:txBody>
        </p:sp>
      </p:grpSp>
      <p:sp>
        <p:nvSpPr>
          <p:cNvPr id="25" name="TextBox 24"/>
          <p:cNvSpPr txBox="1"/>
          <p:nvPr/>
        </p:nvSpPr>
        <p:spPr>
          <a:xfrm>
            <a:off x="4953000" y="2667001"/>
            <a:ext cx="5715000" cy="2585323"/>
          </a:xfrm>
          <a:prstGeom prst="rect">
            <a:avLst/>
          </a:prstGeom>
          <a:noFill/>
        </p:spPr>
        <p:txBody>
          <a:bodyPr wrap="square" rtlCol="0">
            <a:spAutoFit/>
          </a:bodyPr>
          <a:lstStyle/>
          <a:p>
            <a:pPr fontAlgn="base"/>
            <a:r>
              <a:rPr lang="en-US" dirty="0">
                <a:solidFill>
                  <a:schemeClr val="bg2"/>
                </a:solidFill>
              </a:rPr>
              <a:t>“Divine chastening has at least three purposes:</a:t>
            </a:r>
          </a:p>
          <a:p>
            <a:pPr fontAlgn="base"/>
            <a:endParaRPr lang="en-US" dirty="0">
              <a:solidFill>
                <a:schemeClr val="bg2"/>
              </a:solidFill>
            </a:endParaRPr>
          </a:p>
          <a:p>
            <a:pPr fontAlgn="base"/>
            <a:r>
              <a:rPr lang="en-US" dirty="0">
                <a:solidFill>
                  <a:schemeClr val="bg2"/>
                </a:solidFill>
              </a:rPr>
              <a:t>(1) to persuade us to repent, </a:t>
            </a:r>
          </a:p>
          <a:p>
            <a:pPr fontAlgn="base"/>
            <a:endParaRPr lang="en-US" dirty="0">
              <a:solidFill>
                <a:schemeClr val="bg2"/>
              </a:solidFill>
            </a:endParaRPr>
          </a:p>
          <a:p>
            <a:pPr fontAlgn="base"/>
            <a:r>
              <a:rPr lang="en-US" dirty="0">
                <a:solidFill>
                  <a:schemeClr val="bg2"/>
                </a:solidFill>
              </a:rPr>
              <a:t>(2) to refine and sanctify us, and </a:t>
            </a:r>
          </a:p>
          <a:p>
            <a:pPr fontAlgn="base"/>
            <a:endParaRPr lang="en-US" dirty="0">
              <a:solidFill>
                <a:schemeClr val="bg2"/>
              </a:solidFill>
            </a:endParaRPr>
          </a:p>
          <a:p>
            <a:pPr fontAlgn="base"/>
            <a:r>
              <a:rPr lang="en-US" dirty="0">
                <a:solidFill>
                  <a:schemeClr val="bg2"/>
                </a:solidFill>
              </a:rPr>
              <a:t>(3) at times to redirect our course in life to what God knows is a better path” </a:t>
            </a:r>
          </a:p>
          <a:p>
            <a:pPr fontAlgn="base"/>
            <a:r>
              <a:rPr lang="en-US" sz="1200" dirty="0">
                <a:solidFill>
                  <a:schemeClr val="bg2"/>
                </a:solidFill>
              </a:rPr>
              <a:t>Elder D. Todd </a:t>
            </a:r>
            <a:r>
              <a:rPr lang="en-US" sz="1200" dirty="0" err="1">
                <a:solidFill>
                  <a:schemeClr val="bg2"/>
                </a:solidFill>
              </a:rPr>
              <a:t>Christofferson</a:t>
            </a:r>
            <a:endParaRPr lang="en-US" sz="1200" dirty="0">
              <a:solidFill>
                <a:schemeClr val="bg2"/>
              </a:solidFill>
            </a:endParaRPr>
          </a:p>
        </p:txBody>
      </p:sp>
      <p:sp>
        <p:nvSpPr>
          <p:cNvPr id="27" name="TextBox 26"/>
          <p:cNvSpPr txBox="1"/>
          <p:nvPr/>
        </p:nvSpPr>
        <p:spPr>
          <a:xfrm>
            <a:off x="6006497" y="1308203"/>
            <a:ext cx="3146613" cy="923330"/>
          </a:xfrm>
          <a:prstGeom prst="rect">
            <a:avLst/>
          </a:prstGeom>
          <a:noFill/>
        </p:spPr>
        <p:txBody>
          <a:bodyPr wrap="square" rtlCol="0">
            <a:spAutoFit/>
          </a:bodyPr>
          <a:lstStyle/>
          <a:p>
            <a:pPr fontAlgn="base"/>
            <a:r>
              <a:rPr lang="en-US" dirty="0">
                <a:solidFill>
                  <a:srgbClr val="FFFF00"/>
                </a:solidFill>
              </a:rPr>
              <a:t> C</a:t>
            </a:r>
            <a:r>
              <a:rPr lang="en-US" i="1" dirty="0">
                <a:solidFill>
                  <a:srgbClr val="FFFF00"/>
                </a:solidFill>
              </a:rPr>
              <a:t>hasten </a:t>
            </a:r>
            <a:r>
              <a:rPr lang="en-US" dirty="0">
                <a:solidFill>
                  <a:srgbClr val="FFFF00"/>
                </a:solidFill>
              </a:rPr>
              <a:t>means to correct someone through punishment or suffering of some kind</a:t>
            </a:r>
          </a:p>
        </p:txBody>
      </p:sp>
      <p:sp>
        <p:nvSpPr>
          <p:cNvPr id="48" name="TextBox 47"/>
          <p:cNvSpPr txBox="1"/>
          <p:nvPr/>
        </p:nvSpPr>
        <p:spPr>
          <a:xfrm>
            <a:off x="165980" y="6488668"/>
            <a:ext cx="3962400" cy="369332"/>
          </a:xfrm>
          <a:prstGeom prst="rect">
            <a:avLst/>
          </a:prstGeom>
          <a:noFill/>
        </p:spPr>
        <p:txBody>
          <a:bodyPr wrap="square" rtlCol="0">
            <a:spAutoFit/>
          </a:bodyPr>
          <a:lstStyle/>
          <a:p>
            <a:r>
              <a:rPr lang="en-US" dirty="0">
                <a:solidFill>
                  <a:schemeClr val="bg2"/>
                </a:solidFill>
              </a:rPr>
              <a:t>Helaman 12:2-3</a:t>
            </a:r>
          </a:p>
        </p:txBody>
      </p:sp>
      <p:pic>
        <p:nvPicPr>
          <p:cNvPr id="10" name="Picture 9">
            <a:extLst>
              <a:ext uri="{FF2B5EF4-FFF2-40B4-BE49-F238E27FC236}">
                <a16:creationId xmlns:a16="http://schemas.microsoft.com/office/drawing/2014/main" id="{D6AF3F15-9C1C-463E-8CC3-C0AD609DE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053" y="1102778"/>
            <a:ext cx="2418077" cy="1594253"/>
          </a:xfrm>
          <a:prstGeom prst="rect">
            <a:avLst/>
          </a:prstGeom>
        </p:spPr>
      </p:pic>
      <p:pic>
        <p:nvPicPr>
          <p:cNvPr id="13" name="Picture 12">
            <a:extLst>
              <a:ext uri="{FF2B5EF4-FFF2-40B4-BE49-F238E27FC236}">
                <a16:creationId xmlns:a16="http://schemas.microsoft.com/office/drawing/2014/main" id="{A88A5E40-63CB-4BC5-9325-6A17AB699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95" y="2524177"/>
            <a:ext cx="3619500" cy="2381250"/>
          </a:xfrm>
          <a:prstGeom prst="rect">
            <a:avLst/>
          </a:prstGeom>
        </p:spPr>
      </p:pic>
      <p:pic>
        <p:nvPicPr>
          <p:cNvPr id="15" name="Picture 14">
            <a:extLst>
              <a:ext uri="{FF2B5EF4-FFF2-40B4-BE49-F238E27FC236}">
                <a16:creationId xmlns:a16="http://schemas.microsoft.com/office/drawing/2014/main" id="{EF887F6B-2677-4AC5-90B7-A347796979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3687" y="5169076"/>
            <a:ext cx="1170432" cy="1463040"/>
          </a:xfrm>
          <a:prstGeom prst="rect">
            <a:avLst/>
          </a:prstGeom>
        </p:spPr>
      </p:pic>
    </p:spTree>
    <p:extLst>
      <p:ext uri="{BB962C8B-B14F-4D97-AF65-F5344CB8AC3E}">
        <p14:creationId xmlns:p14="http://schemas.microsoft.com/office/powerpoint/2010/main" val="173182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xEl>
                                              <p:pRg st="7" end="7"/>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1000"/>
                                        <p:tgtEl>
                                          <p:spTgt spid="11">
                                            <p:txEl>
                                              <p:pRg st="0" end="0"/>
                                            </p:txEl>
                                          </p:spTgt>
                                        </p:tgtEl>
                                      </p:cBhvr>
                                    </p:animEffect>
                                    <p:anim calcmode="lin" valueType="num">
                                      <p:cBhvr>
                                        <p:cTn id="3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fade">
                                      <p:cBhvr>
                                        <p:cTn id="44" dur="1000"/>
                                        <p:tgtEl>
                                          <p:spTgt spid="11">
                                            <p:txEl>
                                              <p:pRg st="2" end="2"/>
                                            </p:txEl>
                                          </p:spTgt>
                                        </p:tgtEl>
                                      </p:cBhvr>
                                    </p:animEffect>
                                    <p:anim calcmode="lin" valueType="num">
                                      <p:cBhvr>
                                        <p:cTn id="4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55F37C7-E2B0-4659-8FA9-4846BBA93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Quick or Slow</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48" name="TextBox 47"/>
          <p:cNvSpPr txBox="1"/>
          <p:nvPr/>
        </p:nvSpPr>
        <p:spPr>
          <a:xfrm>
            <a:off x="165980" y="6488668"/>
            <a:ext cx="3962400" cy="369332"/>
          </a:xfrm>
          <a:prstGeom prst="rect">
            <a:avLst/>
          </a:prstGeom>
          <a:noFill/>
        </p:spPr>
        <p:txBody>
          <a:bodyPr wrap="square" rtlCol="0">
            <a:spAutoFit/>
          </a:bodyPr>
          <a:lstStyle/>
          <a:p>
            <a:r>
              <a:rPr lang="en-US" dirty="0">
                <a:solidFill>
                  <a:schemeClr val="bg2"/>
                </a:solidFill>
              </a:rPr>
              <a:t>Helaman 12:4-6</a:t>
            </a:r>
          </a:p>
        </p:txBody>
      </p:sp>
      <p:grpSp>
        <p:nvGrpSpPr>
          <p:cNvPr id="158" name="Group 157">
            <a:extLst>
              <a:ext uri="{FF2B5EF4-FFF2-40B4-BE49-F238E27FC236}">
                <a16:creationId xmlns:a16="http://schemas.microsoft.com/office/drawing/2014/main" id="{6EA2CA56-8680-4153-A4B3-F8C1F0EDF45B}"/>
              </a:ext>
            </a:extLst>
          </p:cNvPr>
          <p:cNvGrpSpPr/>
          <p:nvPr/>
        </p:nvGrpSpPr>
        <p:grpSpPr>
          <a:xfrm>
            <a:off x="562339" y="579579"/>
            <a:ext cx="6731188" cy="2800060"/>
            <a:chOff x="562339" y="579579"/>
            <a:chExt cx="6731188" cy="2800060"/>
          </a:xfrm>
        </p:grpSpPr>
        <p:sp>
          <p:nvSpPr>
            <p:cNvPr id="14" name="Rectangle 13">
              <a:extLst>
                <a:ext uri="{FF2B5EF4-FFF2-40B4-BE49-F238E27FC236}">
                  <a16:creationId xmlns:a16="http://schemas.microsoft.com/office/drawing/2014/main" id="{82FB8D6F-4049-4975-ACFC-B948AFD643B0}"/>
                </a:ext>
              </a:extLst>
            </p:cNvPr>
            <p:cNvSpPr/>
            <p:nvPr/>
          </p:nvSpPr>
          <p:spPr>
            <a:xfrm>
              <a:off x="2626865" y="1261625"/>
              <a:ext cx="4666662" cy="369332"/>
            </a:xfrm>
            <a:prstGeom prst="rect">
              <a:avLst/>
            </a:prstGeom>
          </p:spPr>
          <p:txBody>
            <a:bodyPr wrap="none">
              <a:spAutoFit/>
            </a:bodyPr>
            <a:lstStyle/>
            <a:p>
              <a:pPr fontAlgn="base"/>
              <a:r>
                <a:rPr lang="en-US" dirty="0">
                  <a:solidFill>
                    <a:schemeClr val="bg1"/>
                  </a:solidFill>
                </a:rPr>
                <a:t>How quick are you to reply a text from a friend?</a:t>
              </a:r>
            </a:p>
          </p:txBody>
        </p:sp>
        <p:grpSp>
          <p:nvGrpSpPr>
            <p:cNvPr id="157" name="Group 156">
              <a:extLst>
                <a:ext uri="{FF2B5EF4-FFF2-40B4-BE49-F238E27FC236}">
                  <a16:creationId xmlns:a16="http://schemas.microsoft.com/office/drawing/2014/main" id="{08DD21F1-9E9A-4853-95A4-B905BC2BE0E5}"/>
                </a:ext>
              </a:extLst>
            </p:cNvPr>
            <p:cNvGrpSpPr/>
            <p:nvPr/>
          </p:nvGrpSpPr>
          <p:grpSpPr>
            <a:xfrm>
              <a:off x="562339" y="579579"/>
              <a:ext cx="1915320" cy="2800060"/>
              <a:chOff x="562339" y="579579"/>
              <a:chExt cx="1915320" cy="2800060"/>
            </a:xfrm>
          </p:grpSpPr>
          <p:sp>
            <p:nvSpPr>
              <p:cNvPr id="28" name="Rounded Rectangle 172">
                <a:extLst>
                  <a:ext uri="{FF2B5EF4-FFF2-40B4-BE49-F238E27FC236}">
                    <a16:creationId xmlns:a16="http://schemas.microsoft.com/office/drawing/2014/main" id="{B72244E6-1B0A-4F60-9554-76527264CCC1}"/>
                  </a:ext>
                </a:extLst>
              </p:cNvPr>
              <p:cNvSpPr/>
              <p:nvPr/>
            </p:nvSpPr>
            <p:spPr>
              <a:xfrm>
                <a:off x="562339" y="579579"/>
                <a:ext cx="1915320" cy="2800060"/>
              </a:xfrm>
              <a:prstGeom prst="roundRect">
                <a:avLst>
                  <a:gd name="adj" fmla="val 950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73">
                <a:extLst>
                  <a:ext uri="{FF2B5EF4-FFF2-40B4-BE49-F238E27FC236}">
                    <a16:creationId xmlns:a16="http://schemas.microsoft.com/office/drawing/2014/main" id="{0127013A-8221-4019-A0A1-1256A7C4952F}"/>
                  </a:ext>
                </a:extLst>
              </p:cNvPr>
              <p:cNvSpPr/>
              <p:nvPr/>
            </p:nvSpPr>
            <p:spPr>
              <a:xfrm>
                <a:off x="666587" y="696834"/>
                <a:ext cx="1719141" cy="1886997"/>
              </a:xfrm>
              <a:prstGeom prst="roundRect">
                <a:avLst>
                  <a:gd name="adj" fmla="val 950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3">
                <a:extLst>
                  <a:ext uri="{FF2B5EF4-FFF2-40B4-BE49-F238E27FC236}">
                    <a16:creationId xmlns:a16="http://schemas.microsoft.com/office/drawing/2014/main" id="{5C0FF12E-304A-44A3-8DE1-D07941637EE0}"/>
                  </a:ext>
                </a:extLst>
              </p:cNvPr>
              <p:cNvGrpSpPr/>
              <p:nvPr/>
            </p:nvGrpSpPr>
            <p:grpSpPr>
              <a:xfrm>
                <a:off x="1006818" y="2632042"/>
                <a:ext cx="978066" cy="618152"/>
                <a:chOff x="1447800" y="4724400"/>
                <a:chExt cx="2590800" cy="1143000"/>
              </a:xfrm>
            </p:grpSpPr>
            <p:sp>
              <p:nvSpPr>
                <p:cNvPr id="31" name="Rounded Rectangle 175">
                  <a:extLst>
                    <a:ext uri="{FF2B5EF4-FFF2-40B4-BE49-F238E27FC236}">
                      <a16:creationId xmlns:a16="http://schemas.microsoft.com/office/drawing/2014/main" id="{D254648F-6A9F-480A-90FB-A20BC2D2C66B}"/>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Keyboard.png">
                  <a:extLst>
                    <a:ext uri="{FF2B5EF4-FFF2-40B4-BE49-F238E27FC236}">
                      <a16:creationId xmlns:a16="http://schemas.microsoft.com/office/drawing/2014/main" id="{3347FA84-EA78-4BBF-AC76-8A3FFC95FDD9}"/>
                    </a:ext>
                  </a:extLst>
                </p:cNvPr>
                <p:cNvPicPr>
                  <a:picLocks noChangeAspect="1"/>
                </p:cNvPicPr>
                <p:nvPr/>
              </p:nvPicPr>
              <p:blipFill>
                <a:blip r:embed="rId3" cstate="print"/>
                <a:stretch>
                  <a:fillRect/>
                </a:stretch>
              </p:blipFill>
              <p:spPr>
                <a:xfrm>
                  <a:off x="1524000" y="4800600"/>
                  <a:ext cx="2438400" cy="946150"/>
                </a:xfrm>
                <a:prstGeom prst="rect">
                  <a:avLst/>
                </a:prstGeom>
              </p:spPr>
            </p:pic>
          </p:grpSp>
          <p:grpSp>
            <p:nvGrpSpPr>
              <p:cNvPr id="12" name="Group 11">
                <a:extLst>
                  <a:ext uri="{FF2B5EF4-FFF2-40B4-BE49-F238E27FC236}">
                    <a16:creationId xmlns:a16="http://schemas.microsoft.com/office/drawing/2014/main" id="{A5FDFA31-C3EC-47F5-9EBD-7AEED0328EF6}"/>
                  </a:ext>
                </a:extLst>
              </p:cNvPr>
              <p:cNvGrpSpPr/>
              <p:nvPr/>
            </p:nvGrpSpPr>
            <p:grpSpPr>
              <a:xfrm>
                <a:off x="1276538" y="814812"/>
                <a:ext cx="1131685" cy="396493"/>
                <a:chOff x="742384" y="778598"/>
                <a:chExt cx="1131685" cy="396493"/>
              </a:xfrm>
            </p:grpSpPr>
            <p:sp>
              <p:nvSpPr>
                <p:cNvPr id="4" name="Rectangle: Rounded Corners 3">
                  <a:extLst>
                    <a:ext uri="{FF2B5EF4-FFF2-40B4-BE49-F238E27FC236}">
                      <a16:creationId xmlns:a16="http://schemas.microsoft.com/office/drawing/2014/main" id="{BD470F4C-E3CE-4016-8FC3-623C04CDBF78}"/>
                    </a:ext>
                  </a:extLst>
                </p:cNvPr>
                <p:cNvSpPr/>
                <p:nvPr/>
              </p:nvSpPr>
              <p:spPr>
                <a:xfrm>
                  <a:off x="742384" y="778598"/>
                  <a:ext cx="986828" cy="380246"/>
                </a:xfrm>
                <a:prstGeom prst="round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ABB462-C14B-42A8-A38F-C7CE4704326B}"/>
                    </a:ext>
                  </a:extLst>
                </p:cNvPr>
                <p:cNvSpPr txBox="1"/>
                <p:nvPr/>
              </p:nvSpPr>
              <p:spPr>
                <a:xfrm>
                  <a:off x="742385" y="805759"/>
                  <a:ext cx="1131684" cy="369332"/>
                </a:xfrm>
                <a:prstGeom prst="rect">
                  <a:avLst/>
                </a:prstGeom>
                <a:noFill/>
              </p:spPr>
              <p:txBody>
                <a:bodyPr wrap="square" rtlCol="0">
                  <a:spAutoFit/>
                </a:bodyPr>
                <a:lstStyle/>
                <a:p>
                  <a:r>
                    <a:rPr lang="en-US" dirty="0"/>
                    <a:t>How r u?</a:t>
                  </a:r>
                </a:p>
              </p:txBody>
            </p:sp>
          </p:grpSp>
          <p:grpSp>
            <p:nvGrpSpPr>
              <p:cNvPr id="33" name="Group 32">
                <a:extLst>
                  <a:ext uri="{FF2B5EF4-FFF2-40B4-BE49-F238E27FC236}">
                    <a16:creationId xmlns:a16="http://schemas.microsoft.com/office/drawing/2014/main" id="{E6BBAF7F-D142-4973-BC1A-264BACFBDA4D}"/>
                  </a:ext>
                </a:extLst>
              </p:cNvPr>
              <p:cNvGrpSpPr/>
              <p:nvPr/>
            </p:nvGrpSpPr>
            <p:grpSpPr>
              <a:xfrm>
                <a:off x="847524" y="853572"/>
                <a:ext cx="284160" cy="305272"/>
                <a:chOff x="9788487" y="1645175"/>
                <a:chExt cx="1543802" cy="1504332"/>
              </a:xfrm>
            </p:grpSpPr>
            <p:sp>
              <p:nvSpPr>
                <p:cNvPr id="34" name="Rectangle 33">
                  <a:extLst>
                    <a:ext uri="{FF2B5EF4-FFF2-40B4-BE49-F238E27FC236}">
                      <a16:creationId xmlns:a16="http://schemas.microsoft.com/office/drawing/2014/main" id="{F817E7F2-8434-4174-9894-9BBB06EEEBC1}"/>
                    </a:ext>
                  </a:extLst>
                </p:cNvPr>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3EDE430-9E83-44F3-A1C7-3CB65212C34F}"/>
                    </a:ext>
                  </a:extLst>
                </p:cNvPr>
                <p:cNvGrpSpPr/>
                <p:nvPr/>
              </p:nvGrpSpPr>
              <p:grpSpPr>
                <a:xfrm>
                  <a:off x="10197726" y="1829361"/>
                  <a:ext cx="799917" cy="1320146"/>
                  <a:chOff x="4455643" y="2321799"/>
                  <a:chExt cx="1088409" cy="1874697"/>
                </a:xfrm>
                <a:solidFill>
                  <a:schemeClr val="tx2">
                    <a:lumMod val="20000"/>
                    <a:lumOff val="80000"/>
                  </a:schemeClr>
                </a:solidFill>
              </p:grpSpPr>
              <p:sp>
                <p:nvSpPr>
                  <p:cNvPr id="37" name="Wave 36">
                    <a:extLst>
                      <a:ext uri="{FF2B5EF4-FFF2-40B4-BE49-F238E27FC236}">
                        <a16:creationId xmlns:a16="http://schemas.microsoft.com/office/drawing/2014/main" id="{79224258-4F59-4815-ACFD-0A7F89D45F24}"/>
                      </a:ext>
                    </a:extLst>
                  </p:cNvPr>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Wave 37">
                    <a:extLst>
                      <a:ext uri="{FF2B5EF4-FFF2-40B4-BE49-F238E27FC236}">
                        <a16:creationId xmlns:a16="http://schemas.microsoft.com/office/drawing/2014/main" id="{C51E81CA-6016-44BB-B844-294EA5DFD08A}"/>
                      </a:ext>
                    </a:extLst>
                  </p:cNvPr>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FCC9E1E7-8AC7-4B1F-B00D-B053E40A53CA}"/>
                      </a:ext>
                    </a:extLst>
                  </p:cNvPr>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D25E543E-D564-4272-90F1-9FF057623554}"/>
                      </a:ext>
                    </a:extLst>
                  </p:cNvPr>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FEC491D-C4C7-46BF-B245-E5FF4EF85041}"/>
                      </a:ext>
                    </a:extLst>
                  </p:cNvPr>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a:extLst>
                      <a:ext uri="{FF2B5EF4-FFF2-40B4-BE49-F238E27FC236}">
                        <a16:creationId xmlns:a16="http://schemas.microsoft.com/office/drawing/2014/main" id="{CFA27316-A0D2-414E-A94D-13B6E607CEB8}"/>
                      </a:ext>
                    </a:extLst>
                  </p:cNvPr>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a:extLst>
                      <a:ext uri="{FF2B5EF4-FFF2-40B4-BE49-F238E27FC236}">
                        <a16:creationId xmlns:a16="http://schemas.microsoft.com/office/drawing/2014/main" id="{F9CE7EFE-3046-4EA5-A6E6-32290A306116}"/>
                      </a:ext>
                    </a:extLst>
                  </p:cNvPr>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1" name="TextBox 10"/>
          <p:cNvSpPr txBox="1"/>
          <p:nvPr/>
        </p:nvSpPr>
        <p:spPr>
          <a:xfrm>
            <a:off x="3905361" y="3412207"/>
            <a:ext cx="4804372" cy="369332"/>
          </a:xfrm>
          <a:prstGeom prst="rect">
            <a:avLst/>
          </a:prstGeom>
          <a:noFill/>
        </p:spPr>
        <p:txBody>
          <a:bodyPr wrap="square" rtlCol="0">
            <a:spAutoFit/>
          </a:bodyPr>
          <a:lstStyle/>
          <a:p>
            <a:pPr fontAlgn="base"/>
            <a:r>
              <a:rPr lang="en-US" dirty="0">
                <a:solidFill>
                  <a:schemeClr val="bg1"/>
                </a:solidFill>
              </a:rPr>
              <a:t>How quick are you at getting up in the morning?</a:t>
            </a:r>
          </a:p>
        </p:txBody>
      </p:sp>
      <p:grpSp>
        <p:nvGrpSpPr>
          <p:cNvPr id="161" name="Group 160">
            <a:extLst>
              <a:ext uri="{FF2B5EF4-FFF2-40B4-BE49-F238E27FC236}">
                <a16:creationId xmlns:a16="http://schemas.microsoft.com/office/drawing/2014/main" id="{5E5EF780-1355-4F1D-87A4-E6716CDA67D7}"/>
              </a:ext>
            </a:extLst>
          </p:cNvPr>
          <p:cNvGrpSpPr/>
          <p:nvPr/>
        </p:nvGrpSpPr>
        <p:grpSpPr>
          <a:xfrm>
            <a:off x="4446761" y="3691015"/>
            <a:ext cx="6701058" cy="2795794"/>
            <a:chOff x="4446761" y="3691015"/>
            <a:chExt cx="6701058" cy="2795794"/>
          </a:xfrm>
        </p:grpSpPr>
        <p:grpSp>
          <p:nvGrpSpPr>
            <p:cNvPr id="144" name="Group 143">
              <a:extLst>
                <a:ext uri="{FF2B5EF4-FFF2-40B4-BE49-F238E27FC236}">
                  <a16:creationId xmlns:a16="http://schemas.microsoft.com/office/drawing/2014/main" id="{F1120AA9-2F97-4CA7-9FD3-E0E8918E9D22}"/>
                </a:ext>
              </a:extLst>
            </p:cNvPr>
            <p:cNvGrpSpPr/>
            <p:nvPr/>
          </p:nvGrpSpPr>
          <p:grpSpPr>
            <a:xfrm>
              <a:off x="9172155" y="3691015"/>
              <a:ext cx="1975664" cy="2795794"/>
              <a:chOff x="969716" y="3540482"/>
              <a:chExt cx="1975664" cy="2795794"/>
            </a:xfrm>
            <a:solidFill>
              <a:srgbClr val="FFFF00"/>
            </a:solidFill>
          </p:grpSpPr>
          <p:sp>
            <p:nvSpPr>
              <p:cNvPr id="145" name="Oval 144">
                <a:extLst>
                  <a:ext uri="{FF2B5EF4-FFF2-40B4-BE49-F238E27FC236}">
                    <a16:creationId xmlns:a16="http://schemas.microsoft.com/office/drawing/2014/main" id="{697E0280-DC01-47B0-B646-3419E47C61BA}"/>
                  </a:ext>
                </a:extLst>
              </p:cNvPr>
              <p:cNvSpPr/>
              <p:nvPr/>
            </p:nvSpPr>
            <p:spPr>
              <a:xfrm>
                <a:off x="1482566" y="3540482"/>
                <a:ext cx="949966" cy="105551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2">
                <a:extLst>
                  <a:ext uri="{FF2B5EF4-FFF2-40B4-BE49-F238E27FC236}">
                    <a16:creationId xmlns:a16="http://schemas.microsoft.com/office/drawing/2014/main" id="{1D4C81AD-8B29-4875-8D53-376230521A2C}"/>
                  </a:ext>
                </a:extLst>
              </p:cNvPr>
              <p:cNvSpPr/>
              <p:nvPr/>
            </p:nvSpPr>
            <p:spPr>
              <a:xfrm>
                <a:off x="1384039" y="4622469"/>
                <a:ext cx="1158782" cy="57939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4">
                <a:extLst>
                  <a:ext uri="{FF2B5EF4-FFF2-40B4-BE49-F238E27FC236}">
                    <a16:creationId xmlns:a16="http://schemas.microsoft.com/office/drawing/2014/main" id="{1F5BE43D-4153-4108-85F7-94C5875CE303}"/>
                  </a:ext>
                </a:extLst>
              </p:cNvPr>
              <p:cNvSpPr/>
              <p:nvPr/>
            </p:nvSpPr>
            <p:spPr>
              <a:xfrm>
                <a:off x="1407568" y="4912165"/>
                <a:ext cx="647035" cy="22352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entagon 3">
                <a:extLst>
                  <a:ext uri="{FF2B5EF4-FFF2-40B4-BE49-F238E27FC236}">
                    <a16:creationId xmlns:a16="http://schemas.microsoft.com/office/drawing/2014/main" id="{5751D390-50AE-4638-B4F1-A616D2F34843}"/>
                  </a:ext>
                </a:extLst>
              </p:cNvPr>
              <p:cNvSpPr/>
              <p:nvPr/>
            </p:nvSpPr>
            <p:spPr>
              <a:xfrm rot="7398376">
                <a:off x="1760117" y="4826594"/>
                <a:ext cx="739679" cy="111761"/>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5">
                <a:extLst>
                  <a:ext uri="{FF2B5EF4-FFF2-40B4-BE49-F238E27FC236}">
                    <a16:creationId xmlns:a16="http://schemas.microsoft.com/office/drawing/2014/main" id="{EF90E992-887F-44F4-866F-EF14215ECCD6}"/>
                  </a:ext>
                </a:extLst>
              </p:cNvPr>
              <p:cNvSpPr/>
              <p:nvPr/>
            </p:nvSpPr>
            <p:spPr>
              <a:xfrm rot="19334186">
                <a:off x="1958229" y="4770714"/>
                <a:ext cx="647035" cy="22352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8">
                <a:extLst>
                  <a:ext uri="{FF2B5EF4-FFF2-40B4-BE49-F238E27FC236}">
                    <a16:creationId xmlns:a16="http://schemas.microsoft.com/office/drawing/2014/main" id="{3124BF41-0A70-4141-97F0-9AF169F6BE79}"/>
                  </a:ext>
                </a:extLst>
              </p:cNvPr>
              <p:cNvSpPr/>
              <p:nvPr/>
            </p:nvSpPr>
            <p:spPr>
              <a:xfrm rot="16200000">
                <a:off x="1269443" y="5567568"/>
                <a:ext cx="924966" cy="246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9">
                <a:extLst>
                  <a:ext uri="{FF2B5EF4-FFF2-40B4-BE49-F238E27FC236}">
                    <a16:creationId xmlns:a16="http://schemas.microsoft.com/office/drawing/2014/main" id="{D449CC4F-FF09-4D61-82AA-8A39AB08957D}"/>
                  </a:ext>
                </a:extLst>
              </p:cNvPr>
              <p:cNvSpPr/>
              <p:nvPr/>
            </p:nvSpPr>
            <p:spPr>
              <a:xfrm rot="16200000">
                <a:off x="1718244" y="5553038"/>
                <a:ext cx="924966" cy="246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3C482DE-FFC1-427B-94E0-6E17344F78BC}"/>
                  </a:ext>
                </a:extLst>
              </p:cNvPr>
              <p:cNvSpPr/>
              <p:nvPr/>
            </p:nvSpPr>
            <p:spPr>
              <a:xfrm>
                <a:off x="2676338" y="5209120"/>
                <a:ext cx="103076" cy="11271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A934441D-412B-4703-9549-22222E07CD18}"/>
                  </a:ext>
                </a:extLst>
              </p:cNvPr>
              <p:cNvSpPr/>
              <p:nvPr/>
            </p:nvSpPr>
            <p:spPr>
              <a:xfrm>
                <a:off x="1111051" y="5200066"/>
                <a:ext cx="102113" cy="113621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C8A83A02-06F8-4205-9C12-F0DA3F59E486}"/>
                  </a:ext>
                </a:extLst>
              </p:cNvPr>
              <p:cNvSpPr/>
              <p:nvPr/>
            </p:nvSpPr>
            <p:spPr>
              <a:xfrm rot="10800000">
                <a:off x="969716" y="5186596"/>
                <a:ext cx="1975664" cy="223521"/>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TextBox 154">
              <a:extLst>
                <a:ext uri="{FF2B5EF4-FFF2-40B4-BE49-F238E27FC236}">
                  <a16:creationId xmlns:a16="http://schemas.microsoft.com/office/drawing/2014/main" id="{AA037AEA-6E2A-43BF-B0AF-288FA898271D}"/>
                </a:ext>
              </a:extLst>
            </p:cNvPr>
            <p:cNvSpPr txBox="1"/>
            <p:nvPr/>
          </p:nvSpPr>
          <p:spPr>
            <a:xfrm>
              <a:off x="4446761" y="4848668"/>
              <a:ext cx="4804372" cy="369332"/>
            </a:xfrm>
            <a:prstGeom prst="rect">
              <a:avLst/>
            </a:prstGeom>
            <a:noFill/>
          </p:spPr>
          <p:txBody>
            <a:bodyPr wrap="square" rtlCol="0">
              <a:spAutoFit/>
            </a:bodyPr>
            <a:lstStyle/>
            <a:p>
              <a:pPr fontAlgn="base"/>
              <a:r>
                <a:rPr lang="en-US" dirty="0">
                  <a:solidFill>
                    <a:schemeClr val="bg1"/>
                  </a:solidFill>
                </a:rPr>
                <a:t>How quick are you at completing an assignment?</a:t>
              </a:r>
            </a:p>
          </p:txBody>
        </p:sp>
      </p:grpSp>
      <p:grpSp>
        <p:nvGrpSpPr>
          <p:cNvPr id="159" name="Group 158">
            <a:extLst>
              <a:ext uri="{FF2B5EF4-FFF2-40B4-BE49-F238E27FC236}">
                <a16:creationId xmlns:a16="http://schemas.microsoft.com/office/drawing/2014/main" id="{10E697F7-C947-4EBA-9610-27A3DF987222}"/>
              </a:ext>
            </a:extLst>
          </p:cNvPr>
          <p:cNvGrpSpPr/>
          <p:nvPr/>
        </p:nvGrpSpPr>
        <p:grpSpPr>
          <a:xfrm>
            <a:off x="4082964" y="208230"/>
            <a:ext cx="6292945" cy="3395895"/>
            <a:chOff x="4082964" y="208230"/>
            <a:chExt cx="6292945" cy="3395895"/>
          </a:xfrm>
        </p:grpSpPr>
        <p:sp>
          <p:nvSpPr>
            <p:cNvPr id="126" name="Rectangle 125">
              <a:extLst>
                <a:ext uri="{FF2B5EF4-FFF2-40B4-BE49-F238E27FC236}">
                  <a16:creationId xmlns:a16="http://schemas.microsoft.com/office/drawing/2014/main" id="{27EADA64-77A3-4C0D-8004-83299B3FC288}"/>
                </a:ext>
              </a:extLst>
            </p:cNvPr>
            <p:cNvSpPr/>
            <p:nvPr/>
          </p:nvSpPr>
          <p:spPr>
            <a:xfrm>
              <a:off x="4082964" y="2138302"/>
              <a:ext cx="4364977" cy="369332"/>
            </a:xfrm>
            <a:prstGeom prst="rect">
              <a:avLst/>
            </a:prstGeom>
          </p:spPr>
          <p:txBody>
            <a:bodyPr wrap="none">
              <a:spAutoFit/>
            </a:bodyPr>
            <a:lstStyle/>
            <a:p>
              <a:pPr fontAlgn="base"/>
              <a:r>
                <a:rPr lang="en-US" dirty="0">
                  <a:solidFill>
                    <a:schemeClr val="bg1"/>
                  </a:solidFill>
                </a:rPr>
                <a:t>How quick are you at trying something new?</a:t>
              </a:r>
            </a:p>
          </p:txBody>
        </p:sp>
        <p:grpSp>
          <p:nvGrpSpPr>
            <p:cNvPr id="18" name="Group 17">
              <a:extLst>
                <a:ext uri="{FF2B5EF4-FFF2-40B4-BE49-F238E27FC236}">
                  <a16:creationId xmlns:a16="http://schemas.microsoft.com/office/drawing/2014/main" id="{D5F633A3-0C08-40C6-A572-23870A42F80C}"/>
                </a:ext>
              </a:extLst>
            </p:cNvPr>
            <p:cNvGrpSpPr/>
            <p:nvPr/>
          </p:nvGrpSpPr>
          <p:grpSpPr>
            <a:xfrm>
              <a:off x="8573634" y="208230"/>
              <a:ext cx="1802275" cy="3395895"/>
              <a:chOff x="8392565" y="416459"/>
              <a:chExt cx="1802275" cy="3395895"/>
            </a:xfrm>
          </p:grpSpPr>
          <p:grpSp>
            <p:nvGrpSpPr>
              <p:cNvPr id="16" name="Group 15">
                <a:extLst>
                  <a:ext uri="{FF2B5EF4-FFF2-40B4-BE49-F238E27FC236}">
                    <a16:creationId xmlns:a16="http://schemas.microsoft.com/office/drawing/2014/main" id="{27C173FA-3C8E-436A-B0A9-0E861FAF9D12}"/>
                  </a:ext>
                </a:extLst>
              </p:cNvPr>
              <p:cNvGrpSpPr/>
              <p:nvPr/>
            </p:nvGrpSpPr>
            <p:grpSpPr>
              <a:xfrm>
                <a:off x="8392565" y="416459"/>
                <a:ext cx="1720160" cy="3395895"/>
                <a:chOff x="8618900" y="976265"/>
                <a:chExt cx="2542515" cy="5366649"/>
              </a:xfrm>
            </p:grpSpPr>
            <p:grpSp>
              <p:nvGrpSpPr>
                <p:cNvPr id="114" name="Group 113">
                  <a:extLst>
                    <a:ext uri="{FF2B5EF4-FFF2-40B4-BE49-F238E27FC236}">
                      <a16:creationId xmlns:a16="http://schemas.microsoft.com/office/drawing/2014/main" id="{A9031776-CC73-4B80-9778-5CACEB93A04B}"/>
                    </a:ext>
                  </a:extLst>
                </p:cNvPr>
                <p:cNvGrpSpPr/>
                <p:nvPr/>
              </p:nvGrpSpPr>
              <p:grpSpPr>
                <a:xfrm>
                  <a:off x="8949771" y="2493404"/>
                  <a:ext cx="2129285" cy="3849510"/>
                  <a:chOff x="1427818" y="914400"/>
                  <a:chExt cx="2980731" cy="5388829"/>
                </a:xfrm>
                <a:solidFill>
                  <a:schemeClr val="bg1"/>
                </a:solidFill>
              </p:grpSpPr>
              <p:sp>
                <p:nvSpPr>
                  <p:cNvPr id="115" name="Rounded Rectangle 36">
                    <a:extLst>
                      <a:ext uri="{FF2B5EF4-FFF2-40B4-BE49-F238E27FC236}">
                        <a16:creationId xmlns:a16="http://schemas.microsoft.com/office/drawing/2014/main" id="{654AB601-9774-4310-B6DE-0BA800018A9B}"/>
                      </a:ext>
                    </a:extLst>
                  </p:cNvPr>
                  <p:cNvSpPr/>
                  <p:nvPr/>
                </p:nvSpPr>
                <p:spPr>
                  <a:xfrm>
                    <a:off x="2483556" y="1862667"/>
                    <a:ext cx="756355" cy="2833511"/>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D4F3B1F-A16A-4F59-8636-D0D6D2530161}"/>
                      </a:ext>
                    </a:extLst>
                  </p:cNvPr>
                  <p:cNvSpPr/>
                  <p:nvPr/>
                </p:nvSpPr>
                <p:spPr>
                  <a:xfrm>
                    <a:off x="2286000" y="914400"/>
                    <a:ext cx="1174045" cy="11740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38">
                    <a:extLst>
                      <a:ext uri="{FF2B5EF4-FFF2-40B4-BE49-F238E27FC236}">
                        <a16:creationId xmlns:a16="http://schemas.microsoft.com/office/drawing/2014/main" id="{724E765E-4E49-43F3-A7ED-EA61A930F21B}"/>
                      </a:ext>
                    </a:extLst>
                  </p:cNvPr>
                  <p:cNvSpPr/>
                  <p:nvPr/>
                </p:nvSpPr>
                <p:spPr>
                  <a:xfrm rot="458940">
                    <a:off x="2347875" y="4004959"/>
                    <a:ext cx="521292" cy="225876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39">
                    <a:extLst>
                      <a:ext uri="{FF2B5EF4-FFF2-40B4-BE49-F238E27FC236}">
                        <a16:creationId xmlns:a16="http://schemas.microsoft.com/office/drawing/2014/main" id="{E8843FAC-2516-495D-9D0F-A23319A11F55}"/>
                      </a:ext>
                    </a:extLst>
                  </p:cNvPr>
                  <p:cNvSpPr/>
                  <p:nvPr/>
                </p:nvSpPr>
                <p:spPr>
                  <a:xfrm rot="21054099">
                    <a:off x="2850231" y="4044469"/>
                    <a:ext cx="521292" cy="225876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40">
                    <a:extLst>
                      <a:ext uri="{FF2B5EF4-FFF2-40B4-BE49-F238E27FC236}">
                        <a16:creationId xmlns:a16="http://schemas.microsoft.com/office/drawing/2014/main" id="{EE0D6C09-B204-463B-B8FF-EDB55B183350}"/>
                      </a:ext>
                    </a:extLst>
                  </p:cNvPr>
                  <p:cNvSpPr/>
                  <p:nvPr/>
                </p:nvSpPr>
                <p:spPr>
                  <a:xfrm rot="16200000">
                    <a:off x="2596231" y="1137581"/>
                    <a:ext cx="521292" cy="225876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41">
                    <a:extLst>
                      <a:ext uri="{FF2B5EF4-FFF2-40B4-BE49-F238E27FC236}">
                        <a16:creationId xmlns:a16="http://schemas.microsoft.com/office/drawing/2014/main" id="{AE83C267-1208-4F97-90CC-1F11FB37B71E}"/>
                      </a:ext>
                    </a:extLst>
                  </p:cNvPr>
                  <p:cNvSpPr/>
                  <p:nvPr/>
                </p:nvSpPr>
                <p:spPr>
                  <a:xfrm rot="19929432">
                    <a:off x="1427818" y="955378"/>
                    <a:ext cx="418765" cy="1598629"/>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42">
                    <a:extLst>
                      <a:ext uri="{FF2B5EF4-FFF2-40B4-BE49-F238E27FC236}">
                        <a16:creationId xmlns:a16="http://schemas.microsoft.com/office/drawing/2014/main" id="{67FF9488-01EE-4EEA-AB02-9B595B067D26}"/>
                      </a:ext>
                    </a:extLst>
                  </p:cNvPr>
                  <p:cNvSpPr/>
                  <p:nvPr/>
                </p:nvSpPr>
                <p:spPr>
                  <a:xfrm rot="3478275">
                    <a:off x="3812622" y="1799617"/>
                    <a:ext cx="509700" cy="682155"/>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Oval 121">
                  <a:extLst>
                    <a:ext uri="{FF2B5EF4-FFF2-40B4-BE49-F238E27FC236}">
                      <a16:creationId xmlns:a16="http://schemas.microsoft.com/office/drawing/2014/main" id="{99BC19F7-6277-4788-9BDC-824688C9BAB4}"/>
                    </a:ext>
                  </a:extLst>
                </p:cNvPr>
                <p:cNvSpPr/>
                <p:nvPr/>
              </p:nvSpPr>
              <p:spPr>
                <a:xfrm>
                  <a:off x="8618900" y="1901228"/>
                  <a:ext cx="434566" cy="43456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090B541-33A2-4FEC-8955-F0CA8A62E5B1}"/>
                    </a:ext>
                  </a:extLst>
                </p:cNvPr>
                <p:cNvSpPr/>
                <p:nvPr/>
              </p:nvSpPr>
              <p:spPr>
                <a:xfrm>
                  <a:off x="9269240" y="1003426"/>
                  <a:ext cx="434566" cy="43456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287604DC-464B-4E31-B817-39C077296AA6}"/>
                    </a:ext>
                  </a:extLst>
                </p:cNvPr>
                <p:cNvSpPr/>
                <p:nvPr/>
              </p:nvSpPr>
              <p:spPr>
                <a:xfrm>
                  <a:off x="10093107" y="976265"/>
                  <a:ext cx="434566" cy="43456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CEA6D02A-6716-433F-BEAA-271643D6D022}"/>
                    </a:ext>
                  </a:extLst>
                </p:cNvPr>
                <p:cNvSpPr/>
                <p:nvPr/>
              </p:nvSpPr>
              <p:spPr>
                <a:xfrm>
                  <a:off x="10726849" y="1836345"/>
                  <a:ext cx="434566" cy="4345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Rounded Rectangle 42">
                <a:extLst>
                  <a:ext uri="{FF2B5EF4-FFF2-40B4-BE49-F238E27FC236}">
                    <a16:creationId xmlns:a16="http://schemas.microsoft.com/office/drawing/2014/main" id="{E1B8277C-38BA-4376-9073-2B33878124AE}"/>
                  </a:ext>
                </a:extLst>
              </p:cNvPr>
              <p:cNvSpPr/>
              <p:nvPr/>
            </p:nvSpPr>
            <p:spPr>
              <a:xfrm rot="1741403">
                <a:off x="9964443" y="1465173"/>
                <a:ext cx="230397" cy="524577"/>
              </a:xfrm>
              <a:prstGeom prst="roundRect">
                <a:avLst>
                  <a:gd name="adj" fmla="val 468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3D378DB6-8BC2-6B71-D89C-74151087825B}"/>
              </a:ext>
            </a:extLst>
          </p:cNvPr>
          <p:cNvGrpSpPr/>
          <p:nvPr/>
        </p:nvGrpSpPr>
        <p:grpSpPr>
          <a:xfrm>
            <a:off x="921105" y="3420849"/>
            <a:ext cx="2895600" cy="2438400"/>
            <a:chOff x="656133" y="3527029"/>
            <a:chExt cx="2895600" cy="2438400"/>
          </a:xfrm>
        </p:grpSpPr>
        <p:sp>
          <p:nvSpPr>
            <p:cNvPr id="3" name="Oval 2">
              <a:extLst>
                <a:ext uri="{FF2B5EF4-FFF2-40B4-BE49-F238E27FC236}">
                  <a16:creationId xmlns:a16="http://schemas.microsoft.com/office/drawing/2014/main" id="{2D8F83A8-2059-5AC9-8165-A0F8BFB77983}"/>
                </a:ext>
              </a:extLst>
            </p:cNvPr>
            <p:cNvSpPr/>
            <p:nvPr/>
          </p:nvSpPr>
          <p:spPr>
            <a:xfrm>
              <a:off x="1189533" y="4746229"/>
              <a:ext cx="1143000" cy="381000"/>
            </a:xfrm>
            <a:prstGeom prst="ellipse">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F03E975-449B-7F95-2BD7-E2504A903846}"/>
                </a:ext>
              </a:extLst>
            </p:cNvPr>
            <p:cNvSpPr/>
            <p:nvPr/>
          </p:nvSpPr>
          <p:spPr>
            <a:xfrm>
              <a:off x="732333" y="5355829"/>
              <a:ext cx="2362200" cy="3048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21C516-9E34-AE9A-0E8C-2A38C9F4F628}"/>
                </a:ext>
              </a:extLst>
            </p:cNvPr>
            <p:cNvSpPr/>
            <p:nvPr/>
          </p:nvSpPr>
          <p:spPr>
            <a:xfrm rot="16200000">
              <a:off x="2218233" y="4860529"/>
              <a:ext cx="19812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82FB81-0AF2-A027-7E51-1B3DA6DE2731}"/>
                </a:ext>
              </a:extLst>
            </p:cNvPr>
            <p:cNvSpPr/>
            <p:nvPr/>
          </p:nvSpPr>
          <p:spPr>
            <a:xfrm rot="16200000">
              <a:off x="122733" y="5127229"/>
              <a:ext cx="14478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E9ACF1-EADE-ADB5-AB36-3F4A23FC5DE2}"/>
                </a:ext>
              </a:extLst>
            </p:cNvPr>
            <p:cNvSpPr/>
            <p:nvPr/>
          </p:nvSpPr>
          <p:spPr>
            <a:xfrm>
              <a:off x="2942133" y="3527029"/>
              <a:ext cx="609600" cy="609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uble Wave 16">
              <a:extLst>
                <a:ext uri="{FF2B5EF4-FFF2-40B4-BE49-F238E27FC236}">
                  <a16:creationId xmlns:a16="http://schemas.microsoft.com/office/drawing/2014/main" id="{E0214AA7-8658-1CE7-87DB-438D81611076}"/>
                </a:ext>
              </a:extLst>
            </p:cNvPr>
            <p:cNvSpPr/>
            <p:nvPr/>
          </p:nvSpPr>
          <p:spPr>
            <a:xfrm>
              <a:off x="960933" y="5203429"/>
              <a:ext cx="2133600" cy="304800"/>
            </a:xfrm>
            <a:prstGeom prst="doubleWave">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8">
              <a:extLst>
                <a:ext uri="{FF2B5EF4-FFF2-40B4-BE49-F238E27FC236}">
                  <a16:creationId xmlns:a16="http://schemas.microsoft.com/office/drawing/2014/main" id="{CFD8E561-AE54-C77E-9119-4AFE83F8AB79}"/>
                </a:ext>
              </a:extLst>
            </p:cNvPr>
            <p:cNvSpPr/>
            <p:nvPr/>
          </p:nvSpPr>
          <p:spPr>
            <a:xfrm>
              <a:off x="2561133" y="4670029"/>
              <a:ext cx="533400" cy="3810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ardrop 19">
              <a:extLst>
                <a:ext uri="{FF2B5EF4-FFF2-40B4-BE49-F238E27FC236}">
                  <a16:creationId xmlns:a16="http://schemas.microsoft.com/office/drawing/2014/main" id="{CBBA7A53-C3B8-6266-A646-047352E6D7A6}"/>
                </a:ext>
              </a:extLst>
            </p:cNvPr>
            <p:cNvSpPr/>
            <p:nvPr/>
          </p:nvSpPr>
          <p:spPr>
            <a:xfrm rot="20867519">
              <a:off x="2407462" y="4792405"/>
              <a:ext cx="391468" cy="357272"/>
            </a:xfrm>
            <a:prstGeom prst="teardrop">
              <a:avLst>
                <a:gd name="adj" fmla="val 150432"/>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a:extLst>
                <a:ext uri="{FF2B5EF4-FFF2-40B4-BE49-F238E27FC236}">
                  <a16:creationId xmlns:a16="http://schemas.microsoft.com/office/drawing/2014/main" id="{8BBC5647-F486-6192-A9CA-047390A53C10}"/>
                </a:ext>
              </a:extLst>
            </p:cNvPr>
            <p:cNvSpPr/>
            <p:nvPr/>
          </p:nvSpPr>
          <p:spPr>
            <a:xfrm rot="21495351">
              <a:off x="2100335" y="4448448"/>
              <a:ext cx="391468" cy="357272"/>
            </a:xfrm>
            <a:prstGeom prst="teardrop">
              <a:avLst>
                <a:gd name="adj" fmla="val 150432"/>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Extract 21">
              <a:extLst>
                <a:ext uri="{FF2B5EF4-FFF2-40B4-BE49-F238E27FC236}">
                  <a16:creationId xmlns:a16="http://schemas.microsoft.com/office/drawing/2014/main" id="{64BF0766-C3E4-4CF9-DE15-F77571BD3113}"/>
                </a:ext>
              </a:extLst>
            </p:cNvPr>
            <p:cNvSpPr/>
            <p:nvPr/>
          </p:nvSpPr>
          <p:spPr>
            <a:xfrm rot="13694250">
              <a:off x="2159211" y="4833174"/>
              <a:ext cx="272557" cy="255905"/>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1792B3-1CBF-53A8-E998-8F1B1893A302}"/>
                </a:ext>
              </a:extLst>
            </p:cNvPr>
            <p:cNvSpPr/>
            <p:nvPr/>
          </p:nvSpPr>
          <p:spPr>
            <a:xfrm rot="2894250">
              <a:off x="2332450" y="4421934"/>
              <a:ext cx="408835" cy="6265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937A42A-3A72-D191-1AA4-94800F77157E}"/>
                </a:ext>
              </a:extLst>
            </p:cNvPr>
            <p:cNvSpPr/>
            <p:nvPr/>
          </p:nvSpPr>
          <p:spPr>
            <a:xfrm rot="19426039" flipH="1">
              <a:off x="2509490" y="4314527"/>
              <a:ext cx="341318" cy="530209"/>
            </a:xfrm>
            <a:custGeom>
              <a:avLst/>
              <a:gdLst>
                <a:gd name="connsiteX0" fmla="*/ 67289 w 341318"/>
                <a:gd name="connsiteY0" fmla="*/ 41996 h 530209"/>
                <a:gd name="connsiteX1" fmla="*/ 20273 w 341318"/>
                <a:gd name="connsiteY1" fmla="*/ 143381 h 530209"/>
                <a:gd name="connsiteX2" fmla="*/ 20272 w 341318"/>
                <a:gd name="connsiteY2" fmla="*/ 143381 h 530209"/>
                <a:gd name="connsiteX3" fmla="*/ 32887 w 341318"/>
                <a:gd name="connsiteY3" fmla="*/ 199191 h 530209"/>
                <a:gd name="connsiteX4" fmla="*/ 64270 w 341318"/>
                <a:gd name="connsiteY4" fmla="*/ 240768 h 530209"/>
                <a:gd name="connsiteX5" fmla="*/ 25494 w 341318"/>
                <a:gd name="connsiteY5" fmla="*/ 275551 h 530209"/>
                <a:gd name="connsiteX6" fmla="*/ 2408 w 341318"/>
                <a:gd name="connsiteY6" fmla="*/ 327905 h 530209"/>
                <a:gd name="connsiteX7" fmla="*/ 2409 w 341318"/>
                <a:gd name="connsiteY7" fmla="*/ 327905 h 530209"/>
                <a:gd name="connsiteX8" fmla="*/ 132446 w 341318"/>
                <a:gd name="connsiteY8" fmla="*/ 499416 h 530209"/>
                <a:gd name="connsiteX9" fmla="*/ 289987 w 341318"/>
                <a:gd name="connsiteY9" fmla="*/ 530209 h 530209"/>
                <a:gd name="connsiteX10" fmla="*/ 317491 w 341318"/>
                <a:gd name="connsiteY10" fmla="*/ 389491 h 530209"/>
                <a:gd name="connsiteX11" fmla="*/ 290797 w 341318"/>
                <a:gd name="connsiteY11" fmla="*/ 280970 h 530209"/>
                <a:gd name="connsiteX12" fmla="*/ 268164 w 341318"/>
                <a:gd name="connsiteY12" fmla="*/ 260507 h 530209"/>
                <a:gd name="connsiteX13" fmla="*/ 294302 w 341318"/>
                <a:gd name="connsiteY13" fmla="*/ 244766 h 530209"/>
                <a:gd name="connsiteX14" fmla="*/ 341318 w 341318"/>
                <a:gd name="connsiteY14" fmla="*/ 143381 h 530209"/>
                <a:gd name="connsiteX15" fmla="*/ 341318 w 341318"/>
                <a:gd name="connsiteY15" fmla="*/ 0 h 530209"/>
                <a:gd name="connsiteX16" fmla="*/ 180796 w 341318"/>
                <a:gd name="connsiteY16" fmla="*/ 0 h 530209"/>
                <a:gd name="connsiteX17" fmla="*/ 67289 w 341318"/>
                <a:gd name="connsiteY17" fmla="*/ 41996 h 53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318" h="530209">
                  <a:moveTo>
                    <a:pt x="67289" y="41996"/>
                  </a:moveTo>
                  <a:cubicBezTo>
                    <a:pt x="38240" y="67942"/>
                    <a:pt x="20273" y="103787"/>
                    <a:pt x="20273" y="143381"/>
                  </a:cubicBezTo>
                  <a:lnTo>
                    <a:pt x="20272" y="143381"/>
                  </a:lnTo>
                  <a:cubicBezTo>
                    <a:pt x="20272" y="163178"/>
                    <a:pt x="24764" y="182037"/>
                    <a:pt x="32887" y="199191"/>
                  </a:cubicBezTo>
                  <a:lnTo>
                    <a:pt x="64270" y="240768"/>
                  </a:lnTo>
                  <a:lnTo>
                    <a:pt x="25494" y="275551"/>
                  </a:lnTo>
                  <a:cubicBezTo>
                    <a:pt x="14232" y="290828"/>
                    <a:pt x="6206" y="308476"/>
                    <a:pt x="2408" y="327905"/>
                  </a:cubicBezTo>
                  <a:lnTo>
                    <a:pt x="2409" y="327905"/>
                  </a:lnTo>
                  <a:cubicBezTo>
                    <a:pt x="-12782" y="405622"/>
                    <a:pt x="45438" y="482410"/>
                    <a:pt x="132446" y="499416"/>
                  </a:cubicBezTo>
                  <a:lnTo>
                    <a:pt x="289987" y="530209"/>
                  </a:lnTo>
                  <a:lnTo>
                    <a:pt x="317491" y="389491"/>
                  </a:lnTo>
                  <a:cubicBezTo>
                    <a:pt x="325087" y="350633"/>
                    <a:pt x="314329" y="312007"/>
                    <a:pt x="290797" y="280970"/>
                  </a:cubicBezTo>
                  <a:lnTo>
                    <a:pt x="268164" y="260507"/>
                  </a:lnTo>
                  <a:lnTo>
                    <a:pt x="294302" y="244766"/>
                  </a:lnTo>
                  <a:cubicBezTo>
                    <a:pt x="323351" y="218820"/>
                    <a:pt x="341318" y="182975"/>
                    <a:pt x="341318" y="143381"/>
                  </a:cubicBezTo>
                  <a:lnTo>
                    <a:pt x="341318" y="0"/>
                  </a:lnTo>
                  <a:lnTo>
                    <a:pt x="180796" y="0"/>
                  </a:lnTo>
                  <a:cubicBezTo>
                    <a:pt x="136469" y="0"/>
                    <a:pt x="96338" y="16049"/>
                    <a:pt x="67289" y="41996"/>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Double Wave 24">
              <a:extLst>
                <a:ext uri="{FF2B5EF4-FFF2-40B4-BE49-F238E27FC236}">
                  <a16:creationId xmlns:a16="http://schemas.microsoft.com/office/drawing/2014/main" id="{689A4612-5C32-8829-3AD0-BEC3CB7CD1F2}"/>
                </a:ext>
              </a:extLst>
            </p:cNvPr>
            <p:cNvSpPr/>
            <p:nvPr/>
          </p:nvSpPr>
          <p:spPr>
            <a:xfrm>
              <a:off x="960933" y="4974829"/>
              <a:ext cx="2133600" cy="381000"/>
            </a:xfrm>
            <a:prstGeom prst="doubleWav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C333D22-618B-EAFF-7259-9617D2919827}"/>
                </a:ext>
              </a:extLst>
            </p:cNvPr>
            <p:cNvSpPr/>
            <p:nvPr/>
          </p:nvSpPr>
          <p:spPr>
            <a:xfrm>
              <a:off x="656133" y="4212829"/>
              <a:ext cx="3810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39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B3DB34-1637-44F5-95CB-2E90716D9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Easy to Forget</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25" name="TextBox 24"/>
          <p:cNvSpPr txBox="1"/>
          <p:nvPr/>
        </p:nvSpPr>
        <p:spPr>
          <a:xfrm>
            <a:off x="6387974" y="952877"/>
            <a:ext cx="5105400" cy="1477328"/>
          </a:xfrm>
          <a:prstGeom prst="rect">
            <a:avLst/>
          </a:prstGeom>
          <a:noFill/>
        </p:spPr>
        <p:txBody>
          <a:bodyPr wrap="square" rtlCol="0">
            <a:spAutoFit/>
          </a:bodyPr>
          <a:lstStyle/>
          <a:p>
            <a:pPr fontAlgn="base"/>
            <a:r>
              <a:rPr lang="en-US" dirty="0">
                <a:solidFill>
                  <a:schemeClr val="bg1"/>
                </a:solidFill>
              </a:rPr>
              <a:t>“We so easily forget that we came into life with nothing. Whatever we get soon seems our natural right, not a gift. And we forget the giver. Then our gaze shifts from what we have been given to what we don’t have yet. …</a:t>
            </a:r>
          </a:p>
        </p:txBody>
      </p:sp>
      <p:sp>
        <p:nvSpPr>
          <p:cNvPr id="4104" name="AutoShape 8" descr="data:image/jpeg;base64,/9j/4AAQSkZJRgABAQAAAQABAAD/2wCEAAkGBhQSERUUExQVFBUUFxgUFxQYFRcVFRUVFRQXFBUXFBcYHCYeFxkjGRcUHy8gIycpLCwsFR4xNTAqNSYrLCkBCQoKDgwOGg8PFywcHBwsKSwsLCkqKiksLCkpLCkpKSwpLCksLCwsKSwsLCwsLCksKSkpKSwsKSwpKSwpKSkpLP/AABEIAMIBAwMBIgACEQEDEQH/xAAbAAACAwEBAQAAAAAAAAAAAAADBAACBQEGB//EAD4QAAEDAgQDBQYEBAUFAQAAAAEAAhEDIQQSMUEFUWETInGBkQYyQqGx8BRSwdEjguHxM2JyksIVF0Nj0gf/xAAZAQADAQEBAAAAAAAAAAAAAAABAgMABAX/xAArEQACAgICAQIEBgMAAAAAAAAAAQIREiEDMUETUSIyQvFhgZGx0fAUUnH/2gAMAwEAAhEDEQA/APKBXao0gq7WLz2d5YBXpsXWtR6VNK2MRlFFFJFp0kUUEljGZicPKzauGXo+wSOLowmTNR52tThAK0sTRlZ1QKqJsA5VXSqEqhNlnIbl3OqZkQFSUN7ZV3FUDkUKwHZI1FsK5aCoxsJrBQ9QTdNiBhmStKjQlSZWJKTFcJinhij/AIOUgwiuGiVpM4cU7R4YtYTCpYc8kwKK3RwtUqcOStjIxXYaErVYt52FhIYnDpUxzEqMUY5HqlLsPeVLM4jtFq08LZLYaktLD0UrYKG2kwojNp2UUjHkqIutClTlJ06cFamGYqSYMTooQjU2IraaK2kpmo7Qpo0LmYAIfaIBs5VSeJCZJlCruEIoB5/FiFlVTdbOPcCsp7FZMVoVLENxTLkrUcqJiNAyquULlWUwhRwQnlGJQ3BMhWUp1YKeod5Z2W6aoOhFgR6DA4InRb+E4aSk/ZqqHQCvd4LhqnVlLowqfDUxS4b0XpBw5XbgIQxNkYDcAmaODWq7CqzMOg0NYl+ES9XCrc7GyUrU0jQUedxFFZOLoyvT4umsevSUmUTPN1sGlH4aCt2uyEu6gCtZRAMEtnCFZtCnC08OFrM0aTQFFxrrKIC0ec/D3um8OIThw64cJCWyjL0zKOGWS7HwjiuIRJtAHNSxciV6ySdiAEyQKGTXgLMxtdWrYiyysTXlOkKCrVCUs6oiEpeo1MjFHpaomXBL1CnROQuVA5EygqhCoTOEqjiurhCIAYF03QCXaj07LMyNzhTy1wK+r+zWMD2gHVfMeAYgSAQvpHAaDbEJV2M+j03ZqjmJ2lS7qo+kqNErEsgVgxGdTU7NSZaIJzUrWpp4sQX00jGMTFUVj4ukV6XEUll4qipSQ8WeWxIS4utXGYVJuoKVlkLymqDlVuGRG0YWCOteIUQA5dRFNGrRVHsstKpSQxRSDWZdWgkKz4W9XpLMxWFstdBWzHq1jCQrFO12QlXU5VIzM4gmttdKV2olevFku5ysRfYN70uX3RXuS1QoILLPKVqFXdUVAFRE5EptUexWCpUemRNgCqkrpKE8qhNsuCj06iWYEZpWZka/DSQQQvpnspxLQOXyvBVCCIX0n2MxYcQHCEjH7PqWHaC2ypWpq2BaA2Qu1ynctCKLsSe265lRy1VDVJsukCLUNzU0WqjmpAGfWYszE01tVWJCvTU5MeJ53E4dLnDLYrUUI0FDyWM1uHVTh1ouoqrmJkARGFXE92aiwB2FYMRW0lfIkGE6lFIYhi2yxI4xiWY0TzWKogpapg5EDVbVXDyh0KUOU02mWrR4/HcLc3VJubZe543hwWLxOJbqu+MskcclTEnXS1Uq9R8SlKtWU8UBshKsHIQKK1OxSOqQgVHotViA4JkSkClVcFdR1NVRJnaTkZqAxqapUZQZkN4H3hsvpHs2xpaOfNeD4dhZIBHmva8GoGk4ZtCoTZ0QR9H4O9wEG42KfqPWbw2uMggyE5nS2PReVFwFWCACwXHBQFCq1oQckgVYKqkK5RK+ISNesuecy0Yg6kKkKherhSUrKVQOo1DyIz1VNYKBZF1WhRbIxoAKLyNL/wDRKfxUnt85F9NrI/8A3Ao/kqeg281rGwZ6eUvXZKwKHt1SfcMq77NBsATZxFri67W9tqIF2VYsAQ0OaSdpaSAfGEr9g4M030RCUqMi6zn+2lImAyqTMWaNfCbJHFe2tETLathJhgMeN0uLfSHpm1icPnESvHcXwRplPM9vqA2qf7W//ST4r7RUsQ2WB4P+Zsfqr8eadNaJTUWuzzOLKTlMY190nnXbE5QygchGoq9omo1jGZBqlUFRRwlFIk5FAUwwIDWIwanELdndaWCbzSNB17rYwtHcQkkx4o0+FOAcM2nNepw2OpOGQuHQm3zK8nRtyT2HfIMZTeDJH0Oq557Ovj6o99wei6noZaVvUXr5jhcS9vukt/0ugegW1huO1gP8QeYaT8xKltDOF9Hv2qwXi6ftPWj3mH+UfoiVPaetFi0fy/uUcyfps9bUekq9ReTxPH6xsahE8mwPUCyyMRiy50OqSdYLifql7HjCj19bGMmM7Z/1D90u+u02Dh6heOrVp0Lb/NKVKY5+kpHC/JZJHvGsV14fA8Uq07NqGPyuGYeAm/onz7V1WtzFrSOeVw9LqfptGZ6grhC8lW9uHggZGG4GrhrvcCycb7Uu+KlG3vxJOkSEcGDs9AosyjxZzmhwpWP/ALGKJA4s+e0zkOsz8JeLWm0m37RreFDVa15HeJdJILQQIOxjugkgT9nRx3Aj2YIDhAlwLXNaBBjRsA766m/NL47hlNmUuqgGpYAfFtNpaLiJ6aq0XF/mUlYv2/NrbfCTmbaNBHS1lHYuWDuUwAbd3Qdfl67qmOpCgw3JM37siSCLE2tH3qu8Bf29w5rarSDB+L/MCCD6aWVKWOXgTL4sfJR2LgAhmou4zGUHpE7g3GiXq12kzlGs2nTf4j0Hmt0cNqvP8SsXwCMr72JJjMbx02lJYzD1GtDexe0C2cVAReZnKTAvsPVaM43r9wSTrf7GTWYCRy5XM66GfDRGpVCNo23/AFQ67yXtmHHNJN/sW5JrEADl5K5zSa3QjiHylCUeql3qqJMsUJxRGlVc1MhJHWMVyFdmiickRrVbMutpyq9jdZmQzRw5K08EwjVD4dlGq0xXaNGk+VlzSkdEI+Q1MREg/fNaWGDJEsPrIJ/mWdQql2oLbW3GibpVTl1gnpEA+XiueUjpikalLs/hGaLOjWbdYnoiCBcA6iRaR0JBPMXWa2s2mAHPdIJIAj9Z66hFo46zntLvE20nWIukbZRGr2pgm2lpMeMyORB81yRYjQwBb6/X7hY9TilQwCzM0x3rTB3bNyfLZPVqrS0B3Obkj4dQJF7DfndI20OlYRwdc5Y5CRc30kx9hBZRPx2JEkTJAI5777TZGp4kk3yj1JPMAAyfIFK4zjhYSGtabxLi4mZi2Y6eSXJvSDSOYjCPykgSeTfeHiN7RorU8AYBIyud8JI09fD09a4unUeQc0XDspPdnnaAbBLVabwIeKbxAsA4GJtmOmWYOu06hbK/IaSDPa6nJdTzAWbkdNyCDJJ0ud+fVEbw7PSIf2bGgnMGl2sTLiDECQbGfNUZjJaHvEAZiJLTLhMQDY87fVL0q+fQHLqWmTnJ0v8APxAPJC2EXpezTS/MxzhbYtygdMxzSRJ8/JaeHoBti0tyzldZwgd6XOiDp1RMPTaHRkyOyh8CT/lgOEX6BcOYNc6oagaAQWS2NjJ2B139UXNvsySQwKtMa1Gzvdn7qLNp8QkAsw+ZuxsJi2hcI9FEtMbI8eOC1MSRlqS0XPfJDQbWm0/uE632dp02RUZUOWCXCQNjDmm0bHQpZ9PLm7N3ZusDlDnB9jYRyhJfgTVs+qQZ0NNwJPiTC6/if1Ul+H8HK8V9Ns9dQcypThlMuZB7s5iW3iGkkkEg2QA45HGnSY2oO7/htOXQ95wFpExPJZ2BwZbDQ15LQAXueIAbByi8NgEgWOtt05w7CCHvo1G5qh98VNSXEgQXW0IuNpmFzOKje/7+JZSbEBi6raQNR4c58gNb77S5wLZBHd1AFtEtiOKichJJHvGdyNI2i6dr+zzn3xLy17n5WjM0A92dpJd4xorYn2fpZWtkC5JJzOHjmiAb6FXUuP7Emp/c8+Hl9SdhojV6mybrcL7IkTPXms+uZMLrVS6OSmnsWe9da2UbsLK9NOYW7NRzUVzZKj6dkUycgVMSjNpwhsEJumRumsnRxkLtOlddNOSm6FAhTbKJDWEwoITtHDgN2MHWb36DohYWjm3I9R+i2aWHpgC1+uW/PVcfJOjp44iuDwxN2kEiQTqZtrJsj/gn5Y0jkSDEzrNtEVlPKZ22yNEAbWmCg4io7sxmkOJ3aJBvc5T7sbR9FHK2Xo5Ukg6TEZtSLib72lEwWC97LA+LvOcNRcE/tos12Ee1ud9UNBNjl9IE3TzOHUwO9ULs2k/PS3KyL0uzJDFYQ0Bh31YLmOTiNJtYJajVc6qWuBIGrgw6g6AnU6knoVp0WUWU8vfcJMC4FyDzH1SmMruc4PDSHNJ70O0gxAkxHnKmpFKDU3MdVGTOQJDo0nQaTAtquY2gB/ELWlxMAxYHodbAbrKZXqGRJImHC+3QCfKEZmDdTbcm092wcZiY5z+y1V5CPcNpdobnvDSXGOXd3B59CtStw85SJDnEWOWLwJOwE+K8/iMUADDXNOgfawB1bAsdReUHEe0b2NLXVA0G4Ihr+kz0S4Sk9BujWY6nSc4GoC5tjdxyztAss/8AH0abxkDnuAMvsZI5NPu25Qs5mCDmlxgvd3i7QmdSNJmRz0TeFytkOYLRdgix/NJlHFLzZj0NOtSyioHltszpIva/hGv9Uvisex7MwnswRlAIJedGw2baTeISFRwfSyll7giW5WwJzGfkgtrNByG9wLiAAJ3FiTySpBo7TBcJeXtcdWikHAXgXm9oUWvTZQAAIZb/ACj9l1D1GbE8NQ4pRJGaI01kCBsIBPj0XH4sBri6oXsm1O7jJMgwRyPOLoFTBU2k5dR4x52QKWHF3P1/LsPHqu/GLOHJm5gjTrMjK4ZjJYQQXGwe4mQDtYclpUaIZDKdPMHAmS1jWAERDuZm8Ab7XXhsfiDmFz3dCDEeEaLd4V7R5mhrsznZYeTJzAEwR3hBjUwk5OGVWtr2Hhyq6fZ6KgxlPuhlST+YAsaL6BxsOg6JfEDUQ2A2AYa0jaI3H7nVKUeNkB2VmUA6uLuQEgEQN7Dl1XXYxuUwc0mTc2JHImwUFB3spKarRl4tp3M7LLqOutDF1ZWc9i9KHRxsu2rZVFRcZRKIaXROZAw5XcZQcsKzSiicisQiByIG9ENwIKaydDFG62MJU6Ss6jTkJhuJLWlc89lo6NnC0LgzAOkHfkYOmuy1m19LDwkWjlzXlsPXcWTlib2F/wC6dw9R+S5Idve/7LilG+zojI0K+Pfmloc1rQZBAjoSB+6WpYkvf3m2N8/wyNieUbIOBDRILrzJzET5DSFelQoucdJubG/zQdIpHZXHYdtWoMpD+maANLDoP1T9JzWMjsxULRcNNi6Ys4+Bsqjh8DMymA69y8udFpjZphFFGuZGVoBEBzYkTrmt4XhI5WqsqkWZWMZjkBgQGnNmkwLaggmNgu1adQsDbZi7vOJvH5Qxt/LRTD0XNb3gZmAKhmYBLbAkA68jAQK3E+zzOqMpOcbdxxcQORECBHVJ29Dl6FMEnLmaAYBbF3NOw1sJMdN1ylhGh5zlzj8R7xzG8QSPvwS7OLF4ztYQ8SGhrZcG6W2GuuyPgsZUyHNOciLyDf8A0/UfJM7RuwtENzxYugx3j+bKA4kbEE6XkIjcCGiOzYTMhtzlbuS4jl9RKVoYip2wqPpy2C0OadBIub8tSY0WrUxoyksu5sAm+p5H4o0SStdDIz/wTHEOygNNy9wHuxpa0XA15qVsOCYFibSYET7uYT3h85CpVxlQEh1PPztnAvaQTHNMcPDqjDJIBmcwEgjeIuttbMHpYcEzBd8JAEgyZJk7b/YVq9MNbLgIaQQGESR1LnCZEmPqivkD4nkiw0dHxXdYi6XbgmBpc5gAIEh0Q2Lcy3yEBJYQzeFh3ea8wbjQ63UXmMRxVocQ1rQBYRli1rKKnpSBaMSrQDXEtvOp21QK1UjdNYV7arbNvobEXPIjWOirV4O4i1p/Tku60nUjhwb2jFezMTe/3zTGDaGmbEg3P7eSZPB8tzfzXQxWc01SI40xinxUtB7gPXQx6INLGF8xa5tt5KF4OoMc/wCi62s0CzT8lNJLwO2GyWuqEA6Bdw9QHaJXGturRN4K9jC5lHrsivdoqCn8/u3mCmsUE5gK4aaKac6BEbRTIlIHSEbSoaF52Rqbo1CaADha3NaQEByQy1kBuJaBuSdUTEVrf0QMOwO0/uueXRVF+1IiA48oNo/RMMgxmv02/qqtpCIkeFtkzSolSbHSLsoAkHlqImfJEo4lpMU2Ne4GZIbmAJM2tA280SlS5pqiGndovGoaTF9QZUZMtDQ6A1gGYWHutHMjvS2YIt1VOI8dFMfwxmlxzFwdANiR4+C7TpNN80kSQdY8NkHEVYmKbiTrYhrjFoBG1tICjq9nQZv/AF97nCScjRBIJJJNmgTysVq4YtfoXy4Fw94TFxsJM/RA4fQD2kuY0QdJJMjaNyOhWga5Y/K33Q0yAA29o72o9FptdJUPFMA3CyzKCaV5ywRcEe9BvPSLQmqGGa1pkkfES4ydPGQL9fFKPfUMgEO2gXuYFyLgDn5q1WsaLWNNLtDBDspLhNt8sknWUm3ow5Rexru7MEBxcLgyI7uabm2gVm4jvkHObkd6OpGWPeEIcnK1waWAx75y93QtcZsd/pN4QxXFczywBmbXNBuNIHLc+aCjYbonEK1ZocQ58XiDf5Qf7IHBqlctJc9wLpjNJI1+ZT1BhiCe8BIaLmByaUUufFxA0mBOupvbTxTZaqgKO7AUuJOpMLTmqEAuzQ4d61pM3XmeKY/EVjLs0bNALQPLfxXrKrIyyR3jGgJ3vIJiyQpY1ubKbEa5W5v0I5eKbjlW6sEo35PJjh1T8jv9pUXsKvHmNJEC3WmoretP/UngvcyG4OmyYqU2katkEXvIm8HpySGE47Sc7IWFgmzszhJm2a9vMlP4j2dLwXB/ecNHO7vosN3BDTk1SwzeAZ03nlCpDCSdvYs84tUtGjUyNnK0b6OtF4Mut5Dnos6nxOmTdpG+xQcNxIAwWy0bE266zIRMtOq7+HStv38m/wAMnKPRXUcfm/U55fF0alJrXszNvI0n5GZhKYjDcvSfpZaVDhtPLkaYg5XAg3MTYn1kFCxOEbTsNB1v0/VRjJXopLjaWxXDsgiEUNuf0+7oHbNB1nx+7JhrgumNnM3RHUkVmF+/vxXKR0+9k8yDFvvyToVsTbhFG4c+q1BhQdtkVmEmxH3t806JtmN+HJ/Zca7KN+oW+3AWmD1tHzWFxWGEgfU7oSMhJrgdfqjU2y2Ba1kKnTlth5kj5pjC4cgQSD4cuXXdcsmXSAYbDlpJkcgIiT4ytShO+yDTZtOvl85TIw0tgm3R0HzJUZSsdIHQ4gxxInQxJsCei7iKI1ayHOtOhEm5jbTZNYXCNYO6AAJPM8zJTGGDSBGpHWSVNyV6LRVGS84ilOV/oJ+cp7hnEarx/FItbYGdWm2skQm8U5kXc1toGwB5jmVl1MQGtDiGd52WzgT73dOXnN0G3JdFVSHsfiMv8Q2aALkg85hovy28UqwZnNJc3ScrQADI1gknyU/CZwM4LtLyBNtTEA32T2EwWaJbEXvBg9T5qdpItRcYns2k5HPMWDQPIc/7KcMFZzi97spcDFLUC9jM/RMNrMFyROgvre2uu6doRAJAHh+6TLXRqMvGYqtmBykmItIb6arFHC6tXEtJbBGZxMEATDQP1816f/q9PvGbNIE63mNOS5TxDzBabGXTqC3bcQdedk0ZtdIVpCwoOYHCYmxI1iZ1SbsJluXEgQ2CdI2ZAvvry6KmLw9V5J7UtgSRmGkwIPhHpKtw2rl0cYMk2vJtcne6NUuwkZSlsZi0ZpzPLnEX8h9ldp1CZDhN7ESIA6feqNWw9FrXPmdmtzRedIkg6ZpjZXe0CHDLlPN0m20c0pjrQ3enTJ5ljST4mFEm7hbSZhpm85dZ/mUR17gMfDcOqmW1Xy0EQ7OWGCDIAAg+CaqUKGXvVDpqDNvyutaNhISvZOY+9VxtMOBmDYCdI1sh4jECCLEdP6DmumnJ6f6aJtqK2UbwTDPzZK4J5EOadOouJTNPBYZkmM7hABJIyxybprfzWOKobOW3hr6qhxJXV6Un9TON8yXhGni+I1XEgPIaTpoQOUxKQFA7uJ+/qq03TdXPmnUVHSEcnLbKmgBzVmVo5wo0+KhooiND+DxzABmBBnXZbjMXScB3mzr/AFK8a5pVg0p7J0e7w2Mpi+ca8+dt9l2tx2g34gegheDJKqPNNkDE9bjvaVpswW6nU8zO/wC68/VqF5ufok3ujVdw1XvSAYU5t0PFKx+o0iwO0otOqQIFuu67RxBI0+SLQpv3A125dVyN+50pAqTHSLGBvpfn/XqmTRZmGczOhLrZthCj3EzyBN/BDo4a8kaaXM35pGx1Fmv+JAsDfp6X+arjHOqDLmd5RMbbfcK2HpReLHfkBMWXMUHuDmU4DiLvPda0npeTH6KWrLJM8nXwNTtHNbmflMTm5gOHyKBW4ZWN3d3oSJ6aL0lPgrqTjNQvJFyTrHJH7GXDNp5wfEBX/wAinqjeja3ZzgvamAIcN80zM2M+RW5VaQDngA6RUykkDQAkD0WM+mQ7M0geAgxyzfeiE+n2hDnuL7WkmI9VyP4nZ0dB8HXD3l5BBPdnMHQAelp10WjWrOLD2b82XU+9G8CByi91l4fBgbWJmNpmfqmX1nAENDYvZsgm28a/2WdN6NVCOFwBa97nn3vQjqI8bcirVcWQ+SJtBMyI5AWEdESqKj4uGiBAk6kbiEHFcKe5tiQY94Cx8QqKW9sRrWgOP4pGZzSQ0SRPvH5nW/zWZwTFVatYkElpHfJnTobxH6KlfglU2zNI53n6LUw2GLQyiwQ06v8AzeXMX+4V3hGNLbZFZOXskMUsRni5EEjb52M2hP4LB379wNCSdNvBK1OG5SMvmNSnPxdQDLYNvsc0+duey5ZP2Oj/AKN5G9PvyUWOcQ8f+Nx652j/AIqJcGazNH+GPD9Fm40XUUXfxdnHzGdU1KkKKLuODyHp6KtPUqKJCnsNU1bdRRTY6IFx2iiiAQThZcCiiYQXqrQ4c0ZRbY/RRRDk+U3H8x6DhzBJsNf+LVpOauqLy+Ts9Lj6F8YwANgASf3P1QKGnn+qiiy6G8jlNcFmn73UUUx0crMGbQe6T5qlAyxv3sVFEz6MuwrhZVYNFFEo4R4v98kJouf9R+pUURQrHcS0WtsEOm8jQkeBhRRDwBBa1BsOOUTOsCfdCxwe8oojExpss0RzQcT77FFEEEIWjkoooiA//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B0D48E1B-0F02-413E-BD23-B46E58B8B82E}"/>
              </a:ext>
            </a:extLst>
          </p:cNvPr>
          <p:cNvSpPr txBox="1"/>
          <p:nvPr/>
        </p:nvSpPr>
        <p:spPr>
          <a:xfrm>
            <a:off x="501713" y="2979344"/>
            <a:ext cx="5105400" cy="1477328"/>
          </a:xfrm>
          <a:prstGeom prst="rect">
            <a:avLst/>
          </a:prstGeom>
          <a:noFill/>
        </p:spPr>
        <p:txBody>
          <a:bodyPr wrap="square" rtlCol="0">
            <a:spAutoFit/>
          </a:bodyPr>
          <a:lstStyle/>
          <a:p>
            <a:pPr fontAlgn="base"/>
            <a:r>
              <a:rPr lang="en-US" dirty="0">
                <a:solidFill>
                  <a:schemeClr val="bg1"/>
                </a:solidFill>
              </a:rPr>
              <a:t>“Confronting death and difficulty does return memory and therefore gratitude to righteous people as well as the wicked. But there must be another way to remember, one we can choose. …</a:t>
            </a:r>
          </a:p>
          <a:p>
            <a:pPr fontAlgn="base"/>
            <a:r>
              <a:rPr lang="en-US" dirty="0">
                <a:solidFill>
                  <a:schemeClr val="bg1"/>
                </a:solidFill>
              </a:rPr>
              <a:t>“You can choose to remember the greatest gift of all. </a:t>
            </a:r>
          </a:p>
        </p:txBody>
      </p:sp>
      <p:sp>
        <p:nvSpPr>
          <p:cNvPr id="14" name="TextBox 13">
            <a:extLst>
              <a:ext uri="{FF2B5EF4-FFF2-40B4-BE49-F238E27FC236}">
                <a16:creationId xmlns:a16="http://schemas.microsoft.com/office/drawing/2014/main" id="{AF691667-C8FF-4C82-91FD-26013EBD43E5}"/>
              </a:ext>
            </a:extLst>
          </p:cNvPr>
          <p:cNvSpPr txBox="1"/>
          <p:nvPr/>
        </p:nvSpPr>
        <p:spPr>
          <a:xfrm>
            <a:off x="5875699" y="4942438"/>
            <a:ext cx="6402309" cy="1200329"/>
          </a:xfrm>
          <a:prstGeom prst="rect">
            <a:avLst/>
          </a:prstGeom>
          <a:noFill/>
        </p:spPr>
        <p:txBody>
          <a:bodyPr wrap="square" rtlCol="0">
            <a:spAutoFit/>
          </a:bodyPr>
          <a:lstStyle/>
          <a:p>
            <a:pPr fontAlgn="base"/>
            <a:r>
              <a:rPr lang="en-US" dirty="0">
                <a:solidFill>
                  <a:schemeClr val="bg1"/>
                </a:solidFill>
              </a:rPr>
              <a:t>Next week, you can go to a meeting where the sacrament is administered. You will hear the words, ‘Always remember him.’ You can pledge to do that, and the Holy Ghost will help you” Henry B. Eyring</a:t>
            </a:r>
          </a:p>
        </p:txBody>
      </p:sp>
      <p:pic>
        <p:nvPicPr>
          <p:cNvPr id="4" name="Picture 3">
            <a:extLst>
              <a:ext uri="{FF2B5EF4-FFF2-40B4-BE49-F238E27FC236}">
                <a16:creationId xmlns:a16="http://schemas.microsoft.com/office/drawing/2014/main" id="{B4727B50-32E2-475B-8306-E2E259ABB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84" y="161061"/>
            <a:ext cx="1025415" cy="1278440"/>
          </a:xfrm>
          <a:prstGeom prst="rect">
            <a:avLst/>
          </a:prstGeom>
        </p:spPr>
      </p:pic>
      <p:pic>
        <p:nvPicPr>
          <p:cNvPr id="10" name="Picture 9">
            <a:extLst>
              <a:ext uri="{FF2B5EF4-FFF2-40B4-BE49-F238E27FC236}">
                <a16:creationId xmlns:a16="http://schemas.microsoft.com/office/drawing/2014/main" id="{14D0D35D-7026-405E-9DB0-537050D78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160" y="846272"/>
            <a:ext cx="2557174" cy="1924087"/>
          </a:xfrm>
          <a:prstGeom prst="rect">
            <a:avLst/>
          </a:prstGeom>
        </p:spPr>
      </p:pic>
      <p:pic>
        <p:nvPicPr>
          <p:cNvPr id="15" name="Picture 14">
            <a:extLst>
              <a:ext uri="{FF2B5EF4-FFF2-40B4-BE49-F238E27FC236}">
                <a16:creationId xmlns:a16="http://schemas.microsoft.com/office/drawing/2014/main" id="{5277A932-D664-43CB-87A0-3AC1CFF41A83}"/>
              </a:ext>
            </a:extLst>
          </p:cNvPr>
          <p:cNvPicPr>
            <a:picLocks noChangeAspect="1"/>
          </p:cNvPicPr>
          <p:nvPr/>
        </p:nvPicPr>
        <p:blipFill rotWithShape="1">
          <a:blip r:embed="rId5">
            <a:extLst>
              <a:ext uri="{28A0092B-C50C-407E-A947-70E740481C1C}">
                <a14:useLocalDpi xmlns:a14="http://schemas.microsoft.com/office/drawing/2010/main" val="0"/>
              </a:ext>
            </a:extLst>
          </a:blip>
          <a:srcRect l="9145" t="11084"/>
          <a:stretch/>
        </p:blipFill>
        <p:spPr>
          <a:xfrm>
            <a:off x="6355532" y="2471596"/>
            <a:ext cx="3696348" cy="2264855"/>
          </a:xfrm>
          <a:prstGeom prst="rect">
            <a:avLst/>
          </a:prstGeom>
        </p:spPr>
      </p:pic>
      <p:pic>
        <p:nvPicPr>
          <p:cNvPr id="17" name="Picture 16">
            <a:extLst>
              <a:ext uri="{FF2B5EF4-FFF2-40B4-BE49-F238E27FC236}">
                <a16:creationId xmlns:a16="http://schemas.microsoft.com/office/drawing/2014/main" id="{678C79A1-B674-4727-ACA8-9535B02B9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386" y="4573792"/>
            <a:ext cx="3051489" cy="1966515"/>
          </a:xfrm>
          <a:prstGeom prst="rect">
            <a:avLst/>
          </a:prstGeom>
        </p:spPr>
      </p:pic>
    </p:spTree>
    <p:extLst>
      <p:ext uri="{BB962C8B-B14F-4D97-AF65-F5344CB8AC3E}">
        <p14:creationId xmlns:p14="http://schemas.microsoft.com/office/powerpoint/2010/main" val="119398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B3DB34-1637-44F5-95CB-2E90716D9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Less Than the Dust</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25" name="TextBox 24"/>
          <p:cNvSpPr txBox="1"/>
          <p:nvPr/>
        </p:nvSpPr>
        <p:spPr>
          <a:xfrm>
            <a:off x="1752600" y="1143000"/>
            <a:ext cx="5105400" cy="2492990"/>
          </a:xfrm>
          <a:prstGeom prst="rect">
            <a:avLst/>
          </a:prstGeom>
          <a:noFill/>
        </p:spPr>
        <p:txBody>
          <a:bodyPr wrap="square" rtlCol="0">
            <a:spAutoFit/>
          </a:bodyPr>
          <a:lstStyle/>
          <a:p>
            <a:pPr fontAlgn="base"/>
            <a:r>
              <a:rPr lang="en-US" sz="2400" dirty="0">
                <a:solidFill>
                  <a:srgbClr val="FFFF00"/>
                </a:solidFill>
              </a:rPr>
              <a:t>Why could such people be considered “less than the dust of the earth”? </a:t>
            </a:r>
          </a:p>
          <a:p>
            <a:pPr fontAlgn="base"/>
            <a:endParaRPr lang="en-US" dirty="0">
              <a:solidFill>
                <a:schemeClr val="bg1"/>
              </a:solidFill>
            </a:endParaRPr>
          </a:p>
          <a:p>
            <a:pPr fontAlgn="base"/>
            <a:r>
              <a:rPr lang="en-US" dirty="0">
                <a:solidFill>
                  <a:schemeClr val="bg1"/>
                </a:solidFill>
              </a:rPr>
              <a:t>Mormon was not teaching that people are of less worth to Heavenly Father than the dust of the earth. Rather, he was drawing attention to the fact that dust always obeys God’s commands, but people often do not.</a:t>
            </a:r>
            <a:endParaRPr lang="en-US" sz="1200" dirty="0">
              <a:solidFill>
                <a:schemeClr val="bg1"/>
              </a:solidFill>
            </a:endParaRPr>
          </a:p>
        </p:txBody>
      </p:sp>
      <p:sp>
        <p:nvSpPr>
          <p:cNvPr id="48" name="TextBox 47"/>
          <p:cNvSpPr txBox="1"/>
          <p:nvPr/>
        </p:nvSpPr>
        <p:spPr>
          <a:xfrm>
            <a:off x="102606" y="6407187"/>
            <a:ext cx="3962400" cy="369332"/>
          </a:xfrm>
          <a:prstGeom prst="rect">
            <a:avLst/>
          </a:prstGeom>
          <a:noFill/>
        </p:spPr>
        <p:txBody>
          <a:bodyPr wrap="square" rtlCol="0">
            <a:spAutoFit/>
          </a:bodyPr>
          <a:lstStyle/>
          <a:p>
            <a:r>
              <a:rPr lang="en-US" dirty="0">
                <a:solidFill>
                  <a:schemeClr val="bg2"/>
                </a:solidFill>
              </a:rPr>
              <a:t>Helaman 12:7</a:t>
            </a:r>
          </a:p>
        </p:txBody>
      </p:sp>
      <p:sp>
        <p:nvSpPr>
          <p:cNvPr id="41" name="TextBox 40"/>
          <p:cNvSpPr txBox="1"/>
          <p:nvPr/>
        </p:nvSpPr>
        <p:spPr>
          <a:xfrm>
            <a:off x="5562600" y="4572000"/>
            <a:ext cx="3962400" cy="1754326"/>
          </a:xfrm>
          <a:prstGeom prst="rect">
            <a:avLst/>
          </a:prstGeom>
          <a:noFill/>
        </p:spPr>
        <p:txBody>
          <a:bodyPr wrap="square" rtlCol="0">
            <a:spAutoFit/>
          </a:bodyPr>
          <a:lstStyle/>
          <a:p>
            <a:r>
              <a:rPr lang="en-US" dirty="0">
                <a:solidFill>
                  <a:schemeClr val="bg1"/>
                </a:solidFill>
              </a:rPr>
              <a:t>“For behold, if the knowledge of the goodness of God at this time has awakened you to a sense of your nothingness, and your worthless and fallen state—”</a:t>
            </a:r>
          </a:p>
          <a:p>
            <a:r>
              <a:rPr lang="en-US" dirty="0">
                <a:solidFill>
                  <a:schemeClr val="bg1"/>
                </a:solidFill>
              </a:rPr>
              <a:t>Mosiah 4:5</a:t>
            </a:r>
          </a:p>
        </p:txBody>
      </p:sp>
      <p:sp>
        <p:nvSpPr>
          <p:cNvPr id="4104" name="AutoShape 8" descr="data:image/jpeg;base64,/9j/4AAQSkZJRgABAQAAAQABAAD/2wCEAAkGBhQSERUUExQVFBUUFxgUFxQYFRcVFRUVFRQXFBUXFBcYHCYeFxkjGRcUHy8gIycpLCwsFR4xNTAqNSYrLCkBCQoKDgwOGg8PFywcHBwsKSwsLCkqKiksLCkpLCkpKSwpLCksLCwsKSwsLCwsLCksKSkpKSwsKSwpKSwpKSkpLP/AABEIAMIBAwMBIgACEQEDEQH/xAAbAAACAwEBAQAAAAAAAAAAAAADBAACBQEGB//EAD4QAAEDAgQDBQYEBAUFAQAAAAEAAhEDIQQSMUEFUWETInGBkQYyQqGx8BRSwdEjguHxM2JyksIVF0Nj0gf/xAAZAQADAQEBAAAAAAAAAAAAAAABAgMABAX/xAArEQACAgICAQIEBgMAAAAAAAAAAQIREiEDMUETUSIyQvFhgZGx0fAUUnH/2gAMAwEAAhEDEQA/APKBXao0gq7WLz2d5YBXpsXWtR6VNK2MRlFFFJFp0kUUEljGZicPKzauGXo+wSOLowmTNR52tThAK0sTRlZ1QKqJsA5VXSqEqhNlnIbl3OqZkQFSUN7ZV3FUDkUKwHZI1FsK5aCoxsJrBQ9QTdNiBhmStKjQlSZWJKTFcJinhij/AIOUgwiuGiVpM4cU7R4YtYTCpYc8kwKK3RwtUqcOStjIxXYaErVYt52FhIYnDpUxzEqMUY5HqlLsPeVLM4jtFq08LZLYaktLD0UrYKG2kwojNp2UUjHkqIutClTlJ06cFamGYqSYMTooQjU2IraaK2kpmo7Qpo0LmYAIfaIBs5VSeJCZJlCruEIoB5/FiFlVTdbOPcCsp7FZMVoVLENxTLkrUcqJiNAyquULlWUwhRwQnlGJQ3BMhWUp1YKeod5Z2W6aoOhFgR6DA4InRb+E4aSk/ZqqHQCvd4LhqnVlLowqfDUxS4b0XpBw5XbgIQxNkYDcAmaODWq7CqzMOg0NYl+ES9XCrc7GyUrU0jQUedxFFZOLoyvT4umsevSUmUTPN1sGlH4aCt2uyEu6gCtZRAMEtnCFZtCnC08OFrM0aTQFFxrrKIC0ec/D3um8OIThw64cJCWyjL0zKOGWS7HwjiuIRJtAHNSxciV6ySdiAEyQKGTXgLMxtdWrYiyysTXlOkKCrVCUs6oiEpeo1MjFHpaomXBL1CnROQuVA5EygqhCoTOEqjiurhCIAYF03QCXaj07LMyNzhTy1wK+r+zWMD2gHVfMeAYgSAQvpHAaDbEJV2M+j03ZqjmJ2lS7qo+kqNErEsgVgxGdTU7NSZaIJzUrWpp4sQX00jGMTFUVj4ukV6XEUll4qipSQ8WeWxIS4utXGYVJuoKVlkLymqDlVuGRG0YWCOteIUQA5dRFNGrRVHsstKpSQxRSDWZdWgkKz4W9XpLMxWFstdBWzHq1jCQrFO12QlXU5VIzM4gmttdKV2olevFku5ysRfYN70uX3RXuS1QoILLPKVqFXdUVAFRE5EptUexWCpUemRNgCqkrpKE8qhNsuCj06iWYEZpWZka/DSQQQvpnspxLQOXyvBVCCIX0n2MxYcQHCEjH7PqWHaC2ypWpq2BaA2Qu1ynctCKLsSe265lRy1VDVJsukCLUNzU0WqjmpAGfWYszE01tVWJCvTU5MeJ53E4dLnDLYrUUI0FDyWM1uHVTh1ouoqrmJkARGFXE92aiwB2FYMRW0lfIkGE6lFIYhi2yxI4xiWY0TzWKogpapg5EDVbVXDyh0KUOU02mWrR4/HcLc3VJubZe543hwWLxOJbqu+MskcclTEnXS1Uq9R8SlKtWU8UBshKsHIQKK1OxSOqQgVHotViA4JkSkClVcFdR1NVRJnaTkZqAxqapUZQZkN4H3hsvpHs2xpaOfNeD4dhZIBHmva8GoGk4ZtCoTZ0QR9H4O9wEG42KfqPWbw2uMggyE5nS2PReVFwFWCACwXHBQFCq1oQckgVYKqkK5RK+ISNesuecy0Yg6kKkKherhSUrKVQOo1DyIz1VNYKBZF1WhRbIxoAKLyNL/wDRKfxUnt85F9NrI/8A3Ao/kqeg281rGwZ6eUvXZKwKHt1SfcMq77NBsATZxFri67W9tqIF2VYsAQ0OaSdpaSAfGEr9g4M030RCUqMi6zn+2lImAyqTMWaNfCbJHFe2tETLathJhgMeN0uLfSHpm1icPnESvHcXwRplPM9vqA2qf7W//ST4r7RUsQ2WB4P+Zsfqr8eadNaJTUWuzzOLKTlMY190nnXbE5QygchGoq9omo1jGZBqlUFRRwlFIk5FAUwwIDWIwanELdndaWCbzSNB17rYwtHcQkkx4o0+FOAcM2nNepw2OpOGQuHQm3zK8nRtyT2HfIMZTeDJH0Oq557Ovj6o99wei6noZaVvUXr5jhcS9vukt/0ugegW1huO1gP8QeYaT8xKltDOF9Hv2qwXi6ftPWj3mH+UfoiVPaetFi0fy/uUcyfps9bUekq9ReTxPH6xsahE8mwPUCyyMRiy50OqSdYLifql7HjCj19bGMmM7Z/1D90u+u02Dh6heOrVp0Lb/NKVKY5+kpHC/JZJHvGsV14fA8Uq07NqGPyuGYeAm/onz7V1WtzFrSOeVw9LqfptGZ6grhC8lW9uHggZGG4GrhrvcCycb7Uu+KlG3vxJOkSEcGDs9AosyjxZzmhwpWP/ALGKJA4s+e0zkOsz8JeLWm0m37RreFDVa15HeJdJILQQIOxjugkgT9nRx3Aj2YIDhAlwLXNaBBjRsA766m/NL47hlNmUuqgGpYAfFtNpaLiJ6aq0XF/mUlYv2/NrbfCTmbaNBHS1lHYuWDuUwAbd3Qdfl67qmOpCgw3JM37siSCLE2tH3qu8Bf29w5rarSDB+L/MCCD6aWVKWOXgTL4sfJR2LgAhmou4zGUHpE7g3GiXq12kzlGs2nTf4j0Hmt0cNqvP8SsXwCMr72JJjMbx02lJYzD1GtDexe0C2cVAReZnKTAvsPVaM43r9wSTrf7GTWYCRy5XM66GfDRGpVCNo23/AFQ67yXtmHHNJN/sW5JrEADl5K5zSa3QjiHylCUeql3qqJMsUJxRGlVc1MhJHWMVyFdmiickRrVbMutpyq9jdZmQzRw5K08EwjVD4dlGq0xXaNGk+VlzSkdEI+Q1MREg/fNaWGDJEsPrIJ/mWdQql2oLbW3GibpVTl1gnpEA+XiueUjpikalLs/hGaLOjWbdYnoiCBcA6iRaR0JBPMXWa2s2mAHPdIJIAj9Z66hFo46zntLvE20nWIukbZRGr2pgm2lpMeMyORB81yRYjQwBb6/X7hY9TilQwCzM0x3rTB3bNyfLZPVqrS0B3Obkj4dQJF7DfndI20OlYRwdc5Y5CRc30kx9hBZRPx2JEkTJAI5777TZGp4kk3yj1JPMAAyfIFK4zjhYSGtabxLi4mZi2Y6eSXJvSDSOYjCPykgSeTfeHiN7RorU8AYBIyud8JI09fD09a4unUeQc0XDspPdnnaAbBLVabwIeKbxAsA4GJtmOmWYOu06hbK/IaSDPa6nJdTzAWbkdNyCDJJ0ud+fVEbw7PSIf2bGgnMGl2sTLiDECQbGfNUZjJaHvEAZiJLTLhMQDY87fVL0q+fQHLqWmTnJ0v8APxAPJC2EXpezTS/MxzhbYtygdMxzSRJ8/JaeHoBti0tyzldZwgd6XOiDp1RMPTaHRkyOyh8CT/lgOEX6BcOYNc6oagaAQWS2NjJ2B139UXNvsySQwKtMa1Gzvdn7qLNp8QkAsw+ZuxsJi2hcI9FEtMbI8eOC1MSRlqS0XPfJDQbWm0/uE632dp02RUZUOWCXCQNjDmm0bHQpZ9PLm7N3ZusDlDnB9jYRyhJfgTVs+qQZ0NNwJPiTC6/if1Ul+H8HK8V9Ns9dQcypThlMuZB7s5iW3iGkkkEg2QA45HGnSY2oO7/htOXQ95wFpExPJZ2BwZbDQ15LQAXueIAbByi8NgEgWOtt05w7CCHvo1G5qh98VNSXEgQXW0IuNpmFzOKje/7+JZSbEBi6raQNR4c58gNb77S5wLZBHd1AFtEtiOKichJJHvGdyNI2i6dr+zzn3xLy17n5WjM0A92dpJd4xorYn2fpZWtkC5JJzOHjmiAb6FXUuP7Emp/c8+Hl9SdhojV6mybrcL7IkTPXms+uZMLrVS6OSmnsWe9da2UbsLK9NOYW7NRzUVzZKj6dkUycgVMSjNpwhsEJumRumsnRxkLtOlddNOSm6FAhTbKJDWEwoITtHDgN2MHWb36DohYWjm3I9R+i2aWHpgC1+uW/PVcfJOjp44iuDwxN2kEiQTqZtrJsj/gn5Y0jkSDEzrNtEVlPKZ22yNEAbWmCg4io7sxmkOJ3aJBvc5T7sbR9FHK2Xo5Ukg6TEZtSLib72lEwWC97LA+LvOcNRcE/tos12Ee1ud9UNBNjl9IE3TzOHUwO9ULs2k/PS3KyL0uzJDFYQ0Bh31YLmOTiNJtYJajVc6qWuBIGrgw6g6AnU6knoVp0WUWU8vfcJMC4FyDzH1SmMruc4PDSHNJ70O0gxAkxHnKmpFKDU3MdVGTOQJDo0nQaTAtquY2gB/ELWlxMAxYHodbAbrKZXqGRJImHC+3QCfKEZmDdTbcm092wcZiY5z+y1V5CPcNpdobnvDSXGOXd3B59CtStw85SJDnEWOWLwJOwE+K8/iMUADDXNOgfawB1bAsdReUHEe0b2NLXVA0G4Ihr+kz0S4Sk9BujWY6nSc4GoC5tjdxyztAss/8AH0abxkDnuAMvsZI5NPu25Qs5mCDmlxgvd3i7QmdSNJmRz0TeFytkOYLRdgix/NJlHFLzZj0NOtSyioHltszpIva/hGv9Uvisex7MwnswRlAIJedGw2baTeISFRwfSyll7giW5WwJzGfkgtrNByG9wLiAAJ3FiTySpBo7TBcJeXtcdWikHAXgXm9oUWvTZQAAIZb/ACj9l1D1GbE8NQ4pRJGaI01kCBsIBPj0XH4sBri6oXsm1O7jJMgwRyPOLoFTBU2k5dR4x52QKWHF3P1/LsPHqu/GLOHJm5gjTrMjK4ZjJYQQXGwe4mQDtYclpUaIZDKdPMHAmS1jWAERDuZm8Ab7XXhsfiDmFz3dCDEeEaLd4V7R5mhrsznZYeTJzAEwR3hBjUwk5OGVWtr2Hhyq6fZ6KgxlPuhlST+YAsaL6BxsOg6JfEDUQ2A2AYa0jaI3H7nVKUeNkB2VmUA6uLuQEgEQN7Dl1XXYxuUwc0mTc2JHImwUFB3spKarRl4tp3M7LLqOutDF1ZWc9i9KHRxsu2rZVFRcZRKIaXROZAw5XcZQcsKzSiicisQiByIG9ENwIKaydDFG62MJU6Ss6jTkJhuJLWlc89lo6NnC0LgzAOkHfkYOmuy1m19LDwkWjlzXlsPXcWTlib2F/wC6dw9R+S5Idve/7LilG+zojI0K+Pfmloc1rQZBAjoSB+6WpYkvf3m2N8/wyNieUbIOBDRILrzJzET5DSFelQoucdJubG/zQdIpHZXHYdtWoMpD+maANLDoP1T9JzWMjsxULRcNNi6Ys4+Bsqjh8DMymA69y8udFpjZphFFGuZGVoBEBzYkTrmt4XhI5WqsqkWZWMZjkBgQGnNmkwLaggmNgu1adQsDbZi7vOJvH5Qxt/LRTD0XNb3gZmAKhmYBLbAkA68jAQK3E+zzOqMpOcbdxxcQORECBHVJ29Dl6FMEnLmaAYBbF3NOw1sJMdN1ylhGh5zlzj8R7xzG8QSPvwS7OLF4ztYQ8SGhrZcG6W2GuuyPgsZUyHNOciLyDf8A0/UfJM7RuwtENzxYugx3j+bKA4kbEE6XkIjcCGiOzYTMhtzlbuS4jl9RKVoYip2wqPpy2C0OadBIub8tSY0WrUxoyksu5sAm+p5H4o0SStdDIz/wTHEOygNNy9wHuxpa0XA15qVsOCYFibSYET7uYT3h85CpVxlQEh1PPztnAvaQTHNMcPDqjDJIBmcwEgjeIuttbMHpYcEzBd8JAEgyZJk7b/YVq9MNbLgIaQQGESR1LnCZEmPqivkD4nkiw0dHxXdYi6XbgmBpc5gAIEh0Q2Lcy3yEBJYQzeFh3ea8wbjQ63UXmMRxVocQ1rQBYRli1rKKnpSBaMSrQDXEtvOp21QK1UjdNYV7arbNvobEXPIjWOirV4O4i1p/Tku60nUjhwb2jFezMTe/3zTGDaGmbEg3P7eSZPB8tzfzXQxWc01SI40xinxUtB7gPXQx6INLGF8xa5tt5KF4OoMc/wCi62s0CzT8lNJLwO2GyWuqEA6Bdw9QHaJXGturRN4K9jC5lHrsivdoqCn8/u3mCmsUE5gK4aaKac6BEbRTIlIHSEbSoaF52Rqbo1CaADha3NaQEByQy1kBuJaBuSdUTEVrf0QMOwO0/uueXRVF+1IiA48oNo/RMMgxmv02/qqtpCIkeFtkzSolSbHSLsoAkHlqImfJEo4lpMU2Ne4GZIbmAJM2tA280SlS5pqiGndovGoaTF9QZUZMtDQ6A1gGYWHutHMjvS2YIt1VOI8dFMfwxmlxzFwdANiR4+C7TpNN80kSQdY8NkHEVYmKbiTrYhrjFoBG1tICjq9nQZv/AF97nCScjRBIJJJNmgTysVq4YtfoXy4Fw94TFxsJM/RA4fQD2kuY0QdJJMjaNyOhWga5Y/K33Q0yAA29o72o9FptdJUPFMA3CyzKCaV5ywRcEe9BvPSLQmqGGa1pkkfES4ydPGQL9fFKPfUMgEO2gXuYFyLgDn5q1WsaLWNNLtDBDspLhNt8sknWUm3ow5Rexru7MEBxcLgyI7uabm2gVm4jvkHObkd6OpGWPeEIcnK1waWAx75y93QtcZsd/pN4QxXFczywBmbXNBuNIHLc+aCjYbonEK1ZocQ58XiDf5Qf7IHBqlctJc9wLpjNJI1+ZT1BhiCe8BIaLmByaUUufFxA0mBOupvbTxTZaqgKO7AUuJOpMLTmqEAuzQ4d61pM3XmeKY/EVjLs0bNALQPLfxXrKrIyyR3jGgJ3vIJiyQpY1ubKbEa5W5v0I5eKbjlW6sEo35PJjh1T8jv9pUXsKvHmNJEC3WmoretP/UngvcyG4OmyYqU2katkEXvIm8HpySGE47Sc7IWFgmzszhJm2a9vMlP4j2dLwXB/ecNHO7vosN3BDTk1SwzeAZ03nlCpDCSdvYs84tUtGjUyNnK0b6OtF4Mut5Dnos6nxOmTdpG+xQcNxIAwWy0bE266zIRMtOq7+HStv38m/wAMnKPRXUcfm/U55fF0alJrXszNvI0n5GZhKYjDcvSfpZaVDhtPLkaYg5XAg3MTYn1kFCxOEbTsNB1v0/VRjJXopLjaWxXDsgiEUNuf0+7oHbNB1nx+7JhrgumNnM3RHUkVmF+/vxXKR0+9k8yDFvvyToVsTbhFG4c+q1BhQdtkVmEmxH3t806JtmN+HJ/Zca7KN+oW+3AWmD1tHzWFxWGEgfU7oSMhJrgdfqjU2y2Ba1kKnTlth5kj5pjC4cgQSD4cuXXdcsmXSAYbDlpJkcgIiT4ytShO+yDTZtOvl85TIw0tgm3R0HzJUZSsdIHQ4gxxInQxJsCei7iKI1ayHOtOhEm5jbTZNYXCNYO6AAJPM8zJTGGDSBGpHWSVNyV6LRVGS84ilOV/oJ+cp7hnEarx/FItbYGdWm2skQm8U5kXc1toGwB5jmVl1MQGtDiGd52WzgT73dOXnN0G3JdFVSHsfiMv8Q2aALkg85hovy28UqwZnNJc3ScrQADI1gknyU/CZwM4LtLyBNtTEA32T2EwWaJbEXvBg9T5qdpItRcYns2k5HPMWDQPIc/7KcMFZzi97spcDFLUC9jM/RMNrMFyROgvre2uu6doRAJAHh+6TLXRqMvGYqtmBykmItIb6arFHC6tXEtJbBGZxMEATDQP1816f/q9PvGbNIE63mNOS5TxDzBabGXTqC3bcQdedk0ZtdIVpCwoOYHCYmxI1iZ1SbsJluXEgQ2CdI2ZAvvry6KmLw9V5J7UtgSRmGkwIPhHpKtw2rl0cYMk2vJtcne6NUuwkZSlsZi0ZpzPLnEX8h9ldp1CZDhN7ESIA6feqNWw9FrXPmdmtzRedIkg6ZpjZXe0CHDLlPN0m20c0pjrQ3enTJ5ljST4mFEm7hbSZhpm85dZ/mUR17gMfDcOqmW1Xy0EQ7OWGCDIAAg+CaqUKGXvVDpqDNvyutaNhISvZOY+9VxtMOBmDYCdI1sh4jECCLEdP6DmumnJ6f6aJtqK2UbwTDPzZK4J5EOadOouJTNPBYZkmM7hABJIyxybprfzWOKobOW3hr6qhxJXV6Un9TON8yXhGni+I1XEgPIaTpoQOUxKQFA7uJ+/qq03TdXPmnUVHSEcnLbKmgBzVmVo5wo0+KhooiND+DxzABmBBnXZbjMXScB3mzr/AFK8a5pVg0p7J0e7w2Mpi+ca8+dt9l2tx2g34gegheDJKqPNNkDE9bjvaVpswW6nU8zO/wC68/VqF5ufok3ujVdw1XvSAYU5t0PFKx+o0iwO0otOqQIFuu67RxBI0+SLQpv3A125dVyN+50pAqTHSLGBvpfn/XqmTRZmGczOhLrZthCj3EzyBN/BDo4a8kaaXM35pGx1Fmv+JAsDfp6X+arjHOqDLmd5RMbbfcK2HpReLHfkBMWXMUHuDmU4DiLvPda0npeTH6KWrLJM8nXwNTtHNbmflMTm5gOHyKBW4ZWN3d3oSJ6aL0lPgrqTjNQvJFyTrHJH7GXDNp5wfEBX/wAinqjeja3ZzgvamAIcN80zM2M+RW5VaQDngA6RUykkDQAkD0WM+mQ7M0geAgxyzfeiE+n2hDnuL7WkmI9VyP4nZ0dB8HXD3l5BBPdnMHQAelp10WjWrOLD2b82XU+9G8CByi91l4fBgbWJmNpmfqmX1nAENDYvZsgm28a/2WdN6NVCOFwBa97nn3vQjqI8bcirVcWQ+SJtBMyI5AWEdESqKj4uGiBAk6kbiEHFcKe5tiQY94Cx8QqKW9sRrWgOP4pGZzSQ0SRPvH5nW/zWZwTFVatYkElpHfJnTobxH6KlfglU2zNI53n6LUw2GLQyiwQ06v8AzeXMX+4V3hGNLbZFZOXskMUsRni5EEjb52M2hP4LB379wNCSdNvBK1OG5SMvmNSnPxdQDLYNvsc0+duey5ZP2Oj/AKN5G9PvyUWOcQ8f+Nx652j/AIqJcGazNH+GPD9Fm40XUUXfxdnHzGdU1KkKKLuODyHp6KtPUqKJCnsNU1bdRRTY6IFx2iiiAQThZcCiiYQXqrQ4c0ZRbY/RRRDk+U3H8x6DhzBJsNf+LVpOauqLy+Ts9Lj6F8YwANgASf3P1QKGnn+qiiy6G8jlNcFmn73UUUx0crMGbQe6T5qlAyxv3sVFEz6MuwrhZVYNFFEo4R4v98kJouf9R+pUURQrHcS0WtsEOm8jQkeBhRRDwBBa1BsOOUTOsCfdCxwe8oojExpss0RzQcT77FFEEEIWjkoooiA//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6B96196-825D-4BF8-88A2-76E08D985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952" y="3872148"/>
            <a:ext cx="3182244" cy="2392850"/>
          </a:xfrm>
          <a:prstGeom prst="rect">
            <a:avLst/>
          </a:prstGeom>
        </p:spPr>
      </p:pic>
      <p:pic>
        <p:nvPicPr>
          <p:cNvPr id="8" name="Picture 7">
            <a:extLst>
              <a:ext uri="{FF2B5EF4-FFF2-40B4-BE49-F238E27FC236}">
                <a16:creationId xmlns:a16="http://schemas.microsoft.com/office/drawing/2014/main" id="{432F437C-3DBC-4E75-A528-655B61F13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406" y="1330534"/>
            <a:ext cx="3476625" cy="2324100"/>
          </a:xfrm>
          <a:prstGeom prst="rect">
            <a:avLst/>
          </a:prstGeom>
        </p:spPr>
      </p:pic>
    </p:spTree>
    <p:extLst>
      <p:ext uri="{BB962C8B-B14F-4D97-AF65-F5344CB8AC3E}">
        <p14:creationId xmlns:p14="http://schemas.microsoft.com/office/powerpoint/2010/main" val="136855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F2801E7-0838-4059-A95F-E71CCB8D0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rPr>
              <a:t>The Power of God</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25" name="TextBox 24"/>
          <p:cNvSpPr txBox="1"/>
          <p:nvPr/>
        </p:nvSpPr>
        <p:spPr>
          <a:xfrm>
            <a:off x="1828800" y="838201"/>
            <a:ext cx="4800600" cy="1200329"/>
          </a:xfrm>
          <a:prstGeom prst="rect">
            <a:avLst/>
          </a:prstGeom>
          <a:noFill/>
        </p:spPr>
        <p:txBody>
          <a:bodyPr wrap="square" rtlCol="0">
            <a:spAutoFit/>
          </a:bodyPr>
          <a:lstStyle/>
          <a:p>
            <a:pPr fontAlgn="base"/>
            <a:r>
              <a:rPr lang="en-US" dirty="0">
                <a:solidFill>
                  <a:schemeClr val="bg1"/>
                </a:solidFill>
              </a:rPr>
              <a:t>Mormon reminds us of the Lord’s great power—that the Lord can command physical elements to move or change and that He can cause a sinful person to be cut off from His presence.</a:t>
            </a:r>
            <a:endParaRPr lang="en-US" sz="1200" dirty="0">
              <a:solidFill>
                <a:schemeClr val="bg1"/>
              </a:solidFill>
            </a:endParaRPr>
          </a:p>
        </p:txBody>
      </p:sp>
      <p:sp>
        <p:nvSpPr>
          <p:cNvPr id="48" name="TextBox 47"/>
          <p:cNvSpPr txBox="1"/>
          <p:nvPr/>
        </p:nvSpPr>
        <p:spPr>
          <a:xfrm>
            <a:off x="66392" y="6488668"/>
            <a:ext cx="3962400" cy="369332"/>
          </a:xfrm>
          <a:prstGeom prst="rect">
            <a:avLst/>
          </a:prstGeom>
          <a:noFill/>
        </p:spPr>
        <p:txBody>
          <a:bodyPr wrap="square" rtlCol="0">
            <a:spAutoFit/>
          </a:bodyPr>
          <a:lstStyle/>
          <a:p>
            <a:r>
              <a:rPr lang="en-US" dirty="0">
                <a:solidFill>
                  <a:schemeClr val="bg2"/>
                </a:solidFill>
              </a:rPr>
              <a:t>Helaman 12:9-13</a:t>
            </a:r>
          </a:p>
        </p:txBody>
      </p:sp>
      <p:sp>
        <p:nvSpPr>
          <p:cNvPr id="41" name="TextBox 40"/>
          <p:cNvSpPr txBox="1"/>
          <p:nvPr/>
        </p:nvSpPr>
        <p:spPr>
          <a:xfrm>
            <a:off x="7369519" y="3759451"/>
            <a:ext cx="4264183" cy="1477328"/>
          </a:xfrm>
          <a:prstGeom prst="rect">
            <a:avLst/>
          </a:prstGeom>
          <a:noFill/>
        </p:spPr>
        <p:txBody>
          <a:bodyPr wrap="square" rtlCol="0">
            <a:spAutoFit/>
          </a:bodyPr>
          <a:lstStyle/>
          <a:p>
            <a:r>
              <a:rPr lang="en-US" dirty="0">
                <a:solidFill>
                  <a:schemeClr val="bg1"/>
                </a:solidFill>
              </a:rPr>
              <a:t>“Every valley shall be exalted, and every mountain and hill shall be made low: and the crooked shall be made straight, and</a:t>
            </a:r>
            <a:r>
              <a:rPr lang="en-US" baseline="30000" dirty="0">
                <a:solidFill>
                  <a:schemeClr val="bg1"/>
                </a:solidFill>
              </a:rPr>
              <a:t> </a:t>
            </a:r>
            <a:r>
              <a:rPr lang="en-US" dirty="0">
                <a:solidFill>
                  <a:schemeClr val="bg1"/>
                </a:solidFill>
              </a:rPr>
              <a:t>the rough places plain:” </a:t>
            </a:r>
          </a:p>
          <a:p>
            <a:r>
              <a:rPr lang="en-US" dirty="0">
                <a:solidFill>
                  <a:schemeClr val="bg1"/>
                </a:solidFill>
              </a:rPr>
              <a:t>Isaiah 40:4</a:t>
            </a:r>
          </a:p>
        </p:txBody>
      </p:sp>
      <p:sp>
        <p:nvSpPr>
          <p:cNvPr id="10" name="TextBox 9"/>
          <p:cNvSpPr txBox="1"/>
          <p:nvPr/>
        </p:nvSpPr>
        <p:spPr>
          <a:xfrm>
            <a:off x="588474" y="4315486"/>
            <a:ext cx="6007729" cy="1815882"/>
          </a:xfrm>
          <a:prstGeom prst="rect">
            <a:avLst/>
          </a:prstGeom>
          <a:noFill/>
        </p:spPr>
        <p:txBody>
          <a:bodyPr wrap="square" rtlCol="0">
            <a:spAutoFit/>
          </a:bodyPr>
          <a:lstStyle/>
          <a:p>
            <a:pPr fontAlgn="base"/>
            <a:r>
              <a:rPr lang="en-US" sz="1400" dirty="0">
                <a:solidFill>
                  <a:schemeClr val="bg1"/>
                </a:solidFill>
              </a:rPr>
              <a:t>“And it shall be a voice as the voice of many waters, and as the voice of a great thunder, which shall break down the mountains, and the valleys shall not be found.</a:t>
            </a:r>
          </a:p>
          <a:p>
            <a:pPr fontAlgn="base"/>
            <a:r>
              <a:rPr lang="en-US" sz="1400" dirty="0">
                <a:solidFill>
                  <a:schemeClr val="bg1"/>
                </a:solidFill>
              </a:rPr>
              <a:t>He shall command the great deep, and it shall be driven back into the north countries, and the islands shall become one land;</a:t>
            </a:r>
          </a:p>
          <a:p>
            <a:pPr fontAlgn="base"/>
            <a:r>
              <a:rPr lang="en-US" sz="1400" dirty="0">
                <a:solidFill>
                  <a:schemeClr val="bg1"/>
                </a:solidFill>
              </a:rPr>
              <a:t>And the land of Jerusalem and the land of Zion shall be turned back into their own place, and the earth shall be like as it was in the days before it was divided.”</a:t>
            </a:r>
          </a:p>
          <a:p>
            <a:pPr fontAlgn="base"/>
            <a:r>
              <a:rPr lang="en-US" sz="1400" dirty="0">
                <a:solidFill>
                  <a:schemeClr val="bg1"/>
                </a:solidFill>
              </a:rPr>
              <a:t>D&amp;C 133:22-24</a:t>
            </a:r>
          </a:p>
        </p:txBody>
      </p:sp>
      <p:pic>
        <p:nvPicPr>
          <p:cNvPr id="3" name="Picture 2">
            <a:extLst>
              <a:ext uri="{FF2B5EF4-FFF2-40B4-BE49-F238E27FC236}">
                <a16:creationId xmlns:a16="http://schemas.microsoft.com/office/drawing/2014/main" id="{094C08D5-E45B-4ED0-82C9-F117E4646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468" y="2191645"/>
            <a:ext cx="2340933" cy="1868017"/>
          </a:xfrm>
          <a:prstGeom prst="rect">
            <a:avLst/>
          </a:prstGeom>
        </p:spPr>
      </p:pic>
      <p:pic>
        <p:nvPicPr>
          <p:cNvPr id="8" name="Picture 7">
            <a:extLst>
              <a:ext uri="{FF2B5EF4-FFF2-40B4-BE49-F238E27FC236}">
                <a16:creationId xmlns:a16="http://schemas.microsoft.com/office/drawing/2014/main" id="{F70CBD05-D689-477B-88F0-C08EEA8FD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930" y="986597"/>
            <a:ext cx="3686175" cy="2686050"/>
          </a:xfrm>
          <a:prstGeom prst="rect">
            <a:avLst/>
          </a:prstGeom>
        </p:spPr>
      </p:pic>
    </p:spTree>
    <p:extLst>
      <p:ext uri="{BB962C8B-B14F-4D97-AF65-F5344CB8AC3E}">
        <p14:creationId xmlns:p14="http://schemas.microsoft.com/office/powerpoint/2010/main" val="13494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AAEF26-F310-4EFF-A231-FC24CB87C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Calibri" panose="020F0502020204030204" pitchFamily="34" charset="0"/>
              </a:rPr>
              <a:t>All Men Might Be Saved</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25" name="TextBox 24"/>
          <p:cNvSpPr txBox="1"/>
          <p:nvPr/>
        </p:nvSpPr>
        <p:spPr>
          <a:xfrm>
            <a:off x="3156642" y="513785"/>
            <a:ext cx="6096000" cy="553998"/>
          </a:xfrm>
          <a:prstGeom prst="rect">
            <a:avLst/>
          </a:prstGeom>
          <a:noFill/>
        </p:spPr>
        <p:txBody>
          <a:bodyPr wrap="square" rtlCol="0">
            <a:spAutoFit/>
          </a:bodyPr>
          <a:lstStyle/>
          <a:p>
            <a:pPr fontAlgn="base"/>
            <a:r>
              <a:rPr lang="en-US" dirty="0">
                <a:solidFill>
                  <a:schemeClr val="bg2"/>
                </a:solidFill>
              </a:rPr>
              <a:t>“No person came into this life incapable of gaining salvation”</a:t>
            </a:r>
          </a:p>
          <a:p>
            <a:pPr fontAlgn="base"/>
            <a:r>
              <a:rPr lang="en-US" sz="1200" dirty="0">
                <a:solidFill>
                  <a:schemeClr val="bg2"/>
                </a:solidFill>
              </a:rPr>
              <a:t>JFM and RLM</a:t>
            </a:r>
          </a:p>
        </p:txBody>
      </p:sp>
      <p:sp>
        <p:nvSpPr>
          <p:cNvPr id="44" name="TextBox 43"/>
          <p:cNvSpPr txBox="1"/>
          <p:nvPr/>
        </p:nvSpPr>
        <p:spPr>
          <a:xfrm>
            <a:off x="138819" y="6488668"/>
            <a:ext cx="3962400" cy="369332"/>
          </a:xfrm>
          <a:prstGeom prst="rect">
            <a:avLst/>
          </a:prstGeom>
          <a:noFill/>
        </p:spPr>
        <p:txBody>
          <a:bodyPr wrap="square" rtlCol="0">
            <a:spAutoFit/>
          </a:bodyPr>
          <a:lstStyle/>
          <a:p>
            <a:r>
              <a:rPr lang="en-US" dirty="0">
                <a:solidFill>
                  <a:schemeClr val="bg2"/>
                </a:solidFill>
              </a:rPr>
              <a:t>Helaman 12:25</a:t>
            </a:r>
          </a:p>
        </p:txBody>
      </p:sp>
      <p:sp>
        <p:nvSpPr>
          <p:cNvPr id="45" name="TextBox 44"/>
          <p:cNvSpPr txBox="1"/>
          <p:nvPr/>
        </p:nvSpPr>
        <p:spPr>
          <a:xfrm>
            <a:off x="7122814" y="1399515"/>
            <a:ext cx="3581400" cy="1477328"/>
          </a:xfrm>
          <a:prstGeom prst="rect">
            <a:avLst/>
          </a:prstGeom>
          <a:noFill/>
        </p:spPr>
        <p:txBody>
          <a:bodyPr wrap="square" rtlCol="0">
            <a:spAutoFit/>
          </a:bodyPr>
          <a:lstStyle/>
          <a:p>
            <a:pPr fontAlgn="base"/>
            <a:r>
              <a:rPr lang="en-US" dirty="0">
                <a:solidFill>
                  <a:srgbClr val="FFFF00"/>
                </a:solidFill>
              </a:rPr>
              <a:t>“We believe that through the Atonement of Christ all mankind may be saved by obedience to the laws and ordinances of the Gospel.”</a:t>
            </a:r>
          </a:p>
          <a:p>
            <a:pPr fontAlgn="base"/>
            <a:r>
              <a:rPr lang="en-US" dirty="0">
                <a:solidFill>
                  <a:srgbClr val="FFFF00"/>
                </a:solidFill>
              </a:rPr>
              <a:t>Articles of Faith 1:3</a:t>
            </a:r>
          </a:p>
        </p:txBody>
      </p:sp>
      <p:sp>
        <p:nvSpPr>
          <p:cNvPr id="46" name="TextBox 45"/>
          <p:cNvSpPr txBox="1"/>
          <p:nvPr/>
        </p:nvSpPr>
        <p:spPr>
          <a:xfrm>
            <a:off x="2431473" y="5717607"/>
            <a:ext cx="6880976" cy="1015663"/>
          </a:xfrm>
          <a:prstGeom prst="rect">
            <a:avLst/>
          </a:prstGeom>
          <a:noFill/>
        </p:spPr>
        <p:txBody>
          <a:bodyPr wrap="square" rtlCol="0">
            <a:spAutoFit/>
          </a:bodyPr>
          <a:lstStyle/>
          <a:p>
            <a:pPr fontAlgn="base"/>
            <a:r>
              <a:rPr lang="en-US" sz="2000" i="1" dirty="0">
                <a:solidFill>
                  <a:schemeClr val="bg1"/>
                </a:solidFill>
              </a:rPr>
              <a:t>“And I pray the Father in the name of Christ that many of us, if not all, may be saved in his kingdom at that great and last day.”</a:t>
            </a:r>
          </a:p>
          <a:p>
            <a:pPr fontAlgn="base"/>
            <a:r>
              <a:rPr lang="en-US" sz="2000" i="1" dirty="0">
                <a:solidFill>
                  <a:schemeClr val="bg1"/>
                </a:solidFill>
              </a:rPr>
              <a:t>2 Nephi 33:12</a:t>
            </a:r>
          </a:p>
        </p:txBody>
      </p:sp>
      <p:sp>
        <p:nvSpPr>
          <p:cNvPr id="47" name="TextBox 46"/>
          <p:cNvSpPr txBox="1"/>
          <p:nvPr/>
        </p:nvSpPr>
        <p:spPr>
          <a:xfrm>
            <a:off x="1828800" y="4114801"/>
            <a:ext cx="5715000" cy="1200329"/>
          </a:xfrm>
          <a:prstGeom prst="rect">
            <a:avLst/>
          </a:prstGeom>
          <a:noFill/>
        </p:spPr>
        <p:txBody>
          <a:bodyPr wrap="square" rtlCol="0">
            <a:spAutoFit/>
          </a:bodyPr>
          <a:lstStyle/>
          <a:p>
            <a:pPr fontAlgn="base"/>
            <a:r>
              <a:rPr lang="en-US" dirty="0">
                <a:solidFill>
                  <a:schemeClr val="bg2"/>
                </a:solidFill>
              </a:rPr>
              <a:t>“The contention in heaven was—Jesus said there would be certain souls that would not be saved; and the devil said he could save them all.” </a:t>
            </a:r>
          </a:p>
          <a:p>
            <a:pPr fontAlgn="base"/>
            <a:r>
              <a:rPr lang="en-US" dirty="0">
                <a:solidFill>
                  <a:schemeClr val="bg2"/>
                </a:solidFill>
              </a:rPr>
              <a:t>Joseph Smith</a:t>
            </a:r>
          </a:p>
        </p:txBody>
      </p:sp>
      <p:pic>
        <p:nvPicPr>
          <p:cNvPr id="3" name="Picture 2">
            <a:extLst>
              <a:ext uri="{FF2B5EF4-FFF2-40B4-BE49-F238E27FC236}">
                <a16:creationId xmlns:a16="http://schemas.microsoft.com/office/drawing/2014/main" id="{78B311D4-0D30-4101-A2EA-56F40DEAF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389" y="1143754"/>
            <a:ext cx="4281912" cy="2854608"/>
          </a:xfrm>
          <a:prstGeom prst="rect">
            <a:avLst/>
          </a:prstGeom>
        </p:spPr>
      </p:pic>
      <p:pic>
        <p:nvPicPr>
          <p:cNvPr id="8" name="Picture 7">
            <a:extLst>
              <a:ext uri="{FF2B5EF4-FFF2-40B4-BE49-F238E27FC236}">
                <a16:creationId xmlns:a16="http://schemas.microsoft.com/office/drawing/2014/main" id="{E6F0CDD5-37A6-416B-8ADE-735A70D78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6200" y="2610609"/>
            <a:ext cx="2571750" cy="3095625"/>
          </a:xfrm>
          <a:prstGeom prst="rect">
            <a:avLst/>
          </a:prstGeom>
        </p:spPr>
      </p:pic>
      <p:pic>
        <p:nvPicPr>
          <p:cNvPr id="18" name="Picture 17">
            <a:extLst>
              <a:ext uri="{FF2B5EF4-FFF2-40B4-BE49-F238E27FC236}">
                <a16:creationId xmlns:a16="http://schemas.microsoft.com/office/drawing/2014/main" id="{F72F2DEB-1249-468E-9521-EE9B9D388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49" y="4042312"/>
            <a:ext cx="895161" cy="1201581"/>
          </a:xfrm>
          <a:prstGeom prst="rect">
            <a:avLst/>
          </a:prstGeom>
        </p:spPr>
      </p:pic>
    </p:spTree>
    <p:extLst>
      <p:ext uri="{BB962C8B-B14F-4D97-AF65-F5344CB8AC3E}">
        <p14:creationId xmlns:p14="http://schemas.microsoft.com/office/powerpoint/2010/main" val="196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81E936-4C04-4BF7-BBA6-8282AEC48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Calibri" panose="020F0502020204030204" pitchFamily="34" charset="0"/>
              </a:rPr>
              <a:t>Everlasting Damnation</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25" name="TextBox 24"/>
          <p:cNvSpPr txBox="1"/>
          <p:nvPr/>
        </p:nvSpPr>
        <p:spPr>
          <a:xfrm>
            <a:off x="1431956" y="1488542"/>
            <a:ext cx="6096000" cy="3170099"/>
          </a:xfrm>
          <a:prstGeom prst="rect">
            <a:avLst/>
          </a:prstGeom>
          <a:noFill/>
        </p:spPr>
        <p:txBody>
          <a:bodyPr wrap="square" rtlCol="0">
            <a:spAutoFit/>
          </a:bodyPr>
          <a:lstStyle/>
          <a:p>
            <a:pPr fontAlgn="base"/>
            <a:r>
              <a:rPr lang="en-US" sz="2000" dirty="0">
                <a:solidFill>
                  <a:schemeClr val="bg2"/>
                </a:solidFill>
              </a:rPr>
              <a:t>“The phrase “everlasting life” describes more than a life that does not end; it is descriptive of the kind and quality of life enjoyed by the obedient and faithful, the life of exalted and glorified beings.</a:t>
            </a:r>
          </a:p>
          <a:p>
            <a:pPr fontAlgn="base"/>
            <a:endParaRPr lang="en-US" sz="2000" dirty="0">
              <a:solidFill>
                <a:schemeClr val="bg2"/>
              </a:solidFill>
            </a:endParaRPr>
          </a:p>
          <a:p>
            <a:pPr fontAlgn="base"/>
            <a:r>
              <a:rPr lang="en-US" sz="2000" dirty="0">
                <a:solidFill>
                  <a:schemeClr val="bg2"/>
                </a:solidFill>
              </a:rPr>
              <a:t>Conversely, “everlasting damnation” is not properly understood to mean an endless stint in hell, but rather is descriptive of the kind of punishment—Gods’ punishment—which will be meted out to the defiant”</a:t>
            </a:r>
          </a:p>
          <a:p>
            <a:pPr fontAlgn="base"/>
            <a:r>
              <a:rPr lang="en-US" sz="1400" dirty="0">
                <a:solidFill>
                  <a:schemeClr val="bg2"/>
                </a:solidFill>
              </a:rPr>
              <a:t>JFM and RLM</a:t>
            </a:r>
          </a:p>
        </p:txBody>
      </p:sp>
      <p:sp>
        <p:nvSpPr>
          <p:cNvPr id="44" name="TextBox 43"/>
          <p:cNvSpPr txBox="1"/>
          <p:nvPr/>
        </p:nvSpPr>
        <p:spPr>
          <a:xfrm>
            <a:off x="193140" y="6391746"/>
            <a:ext cx="3962400" cy="369332"/>
          </a:xfrm>
          <a:prstGeom prst="rect">
            <a:avLst/>
          </a:prstGeom>
          <a:noFill/>
        </p:spPr>
        <p:txBody>
          <a:bodyPr wrap="square" rtlCol="0">
            <a:spAutoFit/>
          </a:bodyPr>
          <a:lstStyle/>
          <a:p>
            <a:r>
              <a:rPr lang="en-US" dirty="0">
                <a:solidFill>
                  <a:schemeClr val="bg2"/>
                </a:solidFill>
              </a:rPr>
              <a:t>Helaman 12:26</a:t>
            </a:r>
          </a:p>
        </p:txBody>
      </p:sp>
      <p:sp>
        <p:nvSpPr>
          <p:cNvPr id="45" name="TextBox 44"/>
          <p:cNvSpPr txBox="1"/>
          <p:nvPr/>
        </p:nvSpPr>
        <p:spPr>
          <a:xfrm>
            <a:off x="2362200" y="5410200"/>
            <a:ext cx="4114800" cy="523220"/>
          </a:xfrm>
          <a:prstGeom prst="rect">
            <a:avLst/>
          </a:prstGeom>
          <a:noFill/>
        </p:spPr>
        <p:txBody>
          <a:bodyPr wrap="square" rtlCol="0">
            <a:spAutoFit/>
          </a:bodyPr>
          <a:lstStyle/>
          <a:p>
            <a:pPr fontAlgn="base"/>
            <a:r>
              <a:rPr lang="en-US" sz="2800" dirty="0">
                <a:solidFill>
                  <a:srgbClr val="FF0000"/>
                </a:solidFill>
                <a:effectLst>
                  <a:glow rad="139700">
                    <a:schemeClr val="accent2">
                      <a:satMod val="175000"/>
                      <a:alpha val="40000"/>
                    </a:schemeClr>
                  </a:glow>
                </a:effectLst>
              </a:rPr>
              <a:t>Read D&amp;C 19:4-12</a:t>
            </a:r>
          </a:p>
        </p:txBody>
      </p:sp>
      <p:pic>
        <p:nvPicPr>
          <p:cNvPr id="3" name="Picture 2">
            <a:extLst>
              <a:ext uri="{FF2B5EF4-FFF2-40B4-BE49-F238E27FC236}">
                <a16:creationId xmlns:a16="http://schemas.microsoft.com/office/drawing/2014/main" id="{B45A47C1-ECD1-457C-8B13-4FDBC3AFF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254" y="924491"/>
            <a:ext cx="4076700" cy="5353050"/>
          </a:xfrm>
          <a:prstGeom prst="rect">
            <a:avLst/>
          </a:prstGeom>
        </p:spPr>
      </p:pic>
      <p:pic>
        <p:nvPicPr>
          <p:cNvPr id="8" name="Picture 7">
            <a:extLst>
              <a:ext uri="{FF2B5EF4-FFF2-40B4-BE49-F238E27FC236}">
                <a16:creationId xmlns:a16="http://schemas.microsoft.com/office/drawing/2014/main" id="{06168B89-3623-45BC-8292-21E84D9B7B20}"/>
              </a:ext>
            </a:extLst>
          </p:cNvPr>
          <p:cNvPicPr>
            <a:picLocks noChangeAspect="1"/>
          </p:cNvPicPr>
          <p:nvPr/>
        </p:nvPicPr>
        <p:blipFill rotWithShape="1">
          <a:blip r:embed="rId4">
            <a:extLst>
              <a:ext uri="{28A0092B-C50C-407E-A947-70E740481C1C}">
                <a14:useLocalDpi xmlns:a14="http://schemas.microsoft.com/office/drawing/2010/main" val="0"/>
              </a:ext>
            </a:extLst>
          </a:blip>
          <a:srcRect t="1571" b="11258"/>
          <a:stretch/>
        </p:blipFill>
        <p:spPr>
          <a:xfrm>
            <a:off x="377970" y="218210"/>
            <a:ext cx="1461222" cy="930322"/>
          </a:xfrm>
          <a:prstGeom prst="rect">
            <a:avLst/>
          </a:prstGeom>
        </p:spPr>
      </p:pic>
    </p:spTree>
    <p:extLst>
      <p:ext uri="{BB962C8B-B14F-4D97-AF65-F5344CB8AC3E}">
        <p14:creationId xmlns:p14="http://schemas.microsoft.com/office/powerpoint/2010/main" val="35743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533D57-6075-4370-8CF3-E681EFABD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488668"/>
            <a:ext cx="2819400" cy="369332"/>
          </a:xfrm>
          <a:prstGeom prst="rect">
            <a:avLst/>
          </a:prstGeom>
          <a:noFill/>
        </p:spPr>
        <p:txBody>
          <a:bodyPr wrap="square" rtlCol="0">
            <a:spAutoFit/>
          </a:bodyPr>
          <a:lstStyle/>
          <a:p>
            <a:r>
              <a:rPr lang="en-US" dirty="0">
                <a:solidFill>
                  <a:schemeClr val="bg1"/>
                </a:solidFill>
              </a:rPr>
              <a:t>Helaman 7:17</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Spiritually Unattended</a:t>
            </a:r>
          </a:p>
        </p:txBody>
      </p:sp>
      <p:sp>
        <p:nvSpPr>
          <p:cNvPr id="117" name="TextBox 116"/>
          <p:cNvSpPr txBox="1"/>
          <p:nvPr/>
        </p:nvSpPr>
        <p:spPr>
          <a:xfrm>
            <a:off x="550718" y="838200"/>
            <a:ext cx="8288482" cy="5078313"/>
          </a:xfrm>
          <a:prstGeom prst="rect">
            <a:avLst/>
          </a:prstGeom>
          <a:noFill/>
        </p:spPr>
        <p:txBody>
          <a:bodyPr wrap="square" rtlCol="0">
            <a:spAutoFit/>
          </a:bodyPr>
          <a:lstStyle/>
          <a:p>
            <a:pPr fontAlgn="base"/>
            <a:r>
              <a:rPr lang="en-US" dirty="0">
                <a:solidFill>
                  <a:schemeClr val="bg1"/>
                </a:solidFill>
              </a:rPr>
              <a:t>“We should also endeavor to discern when we ‘withdraw [ourselves] from the Spirit of the Lord, that it may have no place in [us] to guide [us] in wisdom’s paths that [we] may be blessed, prospered, and preserved’ (Mosiah 2:36). </a:t>
            </a:r>
          </a:p>
          <a:p>
            <a:pPr fontAlgn="base"/>
            <a:endParaRPr lang="en-US" dirty="0">
              <a:solidFill>
                <a:schemeClr val="bg1"/>
              </a:solidFill>
            </a:endParaRPr>
          </a:p>
          <a:p>
            <a:pPr fontAlgn="base"/>
            <a:r>
              <a:rPr lang="en-US" dirty="0">
                <a:solidFill>
                  <a:schemeClr val="bg1"/>
                </a:solidFill>
              </a:rPr>
              <a:t>Precisely because the promised blessing is </a:t>
            </a:r>
            <a:r>
              <a:rPr lang="en-US" i="1" dirty="0">
                <a:solidFill>
                  <a:schemeClr val="bg1"/>
                </a:solidFill>
              </a:rPr>
              <a:t>that we may always have His Spirit to be with us,</a:t>
            </a:r>
            <a:r>
              <a:rPr lang="en-US" dirty="0">
                <a:solidFill>
                  <a:schemeClr val="bg1"/>
                </a:solidFill>
              </a:rPr>
              <a:t> we should attend to and learn from the choices and influences that separate us from the Holy Spirit.</a:t>
            </a:r>
          </a:p>
          <a:p>
            <a:pPr fontAlgn="base"/>
            <a:endParaRPr lang="en-US" dirty="0">
              <a:solidFill>
                <a:schemeClr val="bg1"/>
              </a:solidFill>
            </a:endParaRPr>
          </a:p>
          <a:p>
            <a:pPr fontAlgn="base"/>
            <a:r>
              <a:rPr lang="en-US" dirty="0">
                <a:solidFill>
                  <a:schemeClr val="bg1"/>
                </a:solidFill>
              </a:rPr>
              <a:t>“The standard is clear. If something we think, see, hear, or do distances us from the Holy Ghost, then we should stop thinking, seeing, hearing, or doing that thing. If that which is intended to entertain, for example, alienates us from the Holy Spirit, then certainly that type of entertainment is not for us.</a:t>
            </a:r>
          </a:p>
          <a:p>
            <a:pPr fontAlgn="base"/>
            <a:endParaRPr lang="en-US" dirty="0">
              <a:solidFill>
                <a:schemeClr val="bg1"/>
              </a:solidFill>
            </a:endParaRPr>
          </a:p>
          <a:p>
            <a:pPr fontAlgn="base"/>
            <a:r>
              <a:rPr lang="en-US" dirty="0">
                <a:solidFill>
                  <a:schemeClr val="bg1"/>
                </a:solidFill>
              </a:rPr>
              <a:t>Because the Spirit cannot abide that which is vulgar, crude, or immodest, then clearly such things are not for us. Because we estrange the Spirit of the Lord when we engage in activities we know we should shun, then such things definitely are not for us.”</a:t>
            </a:r>
          </a:p>
          <a:p>
            <a:pPr fontAlgn="base"/>
            <a:r>
              <a:rPr lang="en-US" dirty="0">
                <a:solidFill>
                  <a:schemeClr val="bg1"/>
                </a:solidFill>
              </a:rPr>
              <a:t> Elder David A. </a:t>
            </a:r>
            <a:r>
              <a:rPr lang="en-US" dirty="0" err="1">
                <a:solidFill>
                  <a:schemeClr val="bg1"/>
                </a:solidFill>
              </a:rPr>
              <a:t>Bednar</a:t>
            </a:r>
            <a:r>
              <a:rPr lang="en-US" dirty="0">
                <a:solidFill>
                  <a:schemeClr val="bg1"/>
                </a:solidFill>
              </a:rPr>
              <a:t>  </a:t>
            </a:r>
          </a:p>
          <a:p>
            <a:pPr fontAlgn="base"/>
            <a:endParaRPr lang="en-US" dirty="0">
              <a:solidFill>
                <a:schemeClr val="bg1"/>
              </a:solidFill>
            </a:endParaRPr>
          </a:p>
        </p:txBody>
      </p:sp>
      <p:pic>
        <p:nvPicPr>
          <p:cNvPr id="7" name="Picture 6" descr="david a bednar.jpg"/>
          <p:cNvPicPr>
            <a:picLocks noChangeAspect="1"/>
          </p:cNvPicPr>
          <p:nvPr/>
        </p:nvPicPr>
        <p:blipFill>
          <a:blip r:embed="rId3" cstate="print"/>
          <a:stretch>
            <a:fillRect/>
          </a:stretch>
        </p:blipFill>
        <p:spPr>
          <a:xfrm>
            <a:off x="9843655" y="4658591"/>
            <a:ext cx="1560450" cy="1962150"/>
          </a:xfrm>
          <a:prstGeom prst="rect">
            <a:avLst/>
          </a:prstGeom>
        </p:spPr>
      </p:pic>
    </p:spTree>
    <p:extLst>
      <p:ext uri="{BB962C8B-B14F-4D97-AF65-F5344CB8AC3E}">
        <p14:creationId xmlns:p14="http://schemas.microsoft.com/office/powerpoint/2010/main" val="14086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2" end="2"/>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2000"/>
                                        <p:tgtEl>
                                          <p:spTgt spid="117">
                                            <p:txEl>
                                              <p:pRg st="0" end="0"/>
                                            </p:txEl>
                                          </p:spTgt>
                                        </p:tgtEl>
                                      </p:cBhvr>
                                    </p:animEffect>
                                    <p:set>
                                      <p:cBhvr>
                                        <p:cTn id="13" dur="1" fill="hold">
                                          <p:stCondLst>
                                            <p:cond delay="1999"/>
                                          </p:stCondLst>
                                        </p:cTn>
                                        <p:tgtEl>
                                          <p:spTgt spid="117">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7">
                                            <p:txEl>
                                              <p:pRg st="4" end="4"/>
                                            </p:txEl>
                                          </p:spTgt>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2000"/>
                                        <p:tgtEl>
                                          <p:spTgt spid="117">
                                            <p:txEl>
                                              <p:pRg st="2" end="2"/>
                                            </p:txEl>
                                          </p:spTgt>
                                        </p:tgtEl>
                                      </p:cBhvr>
                                    </p:animEffect>
                                    <p:set>
                                      <p:cBhvr>
                                        <p:cTn id="20" dur="1" fill="hold">
                                          <p:stCondLst>
                                            <p:cond delay="1999"/>
                                          </p:stCondLst>
                                        </p:cTn>
                                        <p:tgtEl>
                                          <p:spTgt spid="117">
                                            <p:txEl>
                                              <p:pRg st="2" end="2"/>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7">
                                            <p:txEl>
                                              <p:pRg st="7" end="7"/>
                                            </p:txEl>
                                          </p:spTgt>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2000"/>
                                        <p:tgtEl>
                                          <p:spTgt spid="117">
                                            <p:txEl>
                                              <p:pRg st="4" end="4"/>
                                            </p:txEl>
                                          </p:spTgt>
                                        </p:tgtEl>
                                      </p:cBhvr>
                                    </p:animEffect>
                                    <p:set>
                                      <p:cBhvr>
                                        <p:cTn id="29" dur="1" fill="hold">
                                          <p:stCondLst>
                                            <p:cond delay="1999"/>
                                          </p:stCondLst>
                                        </p:cTn>
                                        <p:tgtEl>
                                          <p:spTgt spid="11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1BE251-9E42-41A7-81B9-47C350BBC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488668"/>
            <a:ext cx="1981200" cy="369332"/>
          </a:xfrm>
          <a:prstGeom prst="rect">
            <a:avLst/>
          </a:prstGeom>
          <a:noFill/>
        </p:spPr>
        <p:txBody>
          <a:bodyPr wrap="square" rtlCol="0">
            <a:spAutoFit/>
          </a:bodyPr>
          <a:lstStyle/>
          <a:p>
            <a:r>
              <a:rPr lang="en-US" dirty="0"/>
              <a:t>Helaman 11</a:t>
            </a:r>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2"/>
                </a:solidFill>
                <a:latin typeface="Calibri" panose="020F0502020204030204" pitchFamily="34" charset="0"/>
              </a:rPr>
              <a:t>Let Us Remember Our God</a:t>
            </a:r>
          </a:p>
        </p:txBody>
      </p:sp>
      <p:sp>
        <p:nvSpPr>
          <p:cNvPr id="13" name="TextBox 12"/>
          <p:cNvSpPr txBox="1"/>
          <p:nvPr/>
        </p:nvSpPr>
        <p:spPr>
          <a:xfrm>
            <a:off x="2514600" y="685800"/>
            <a:ext cx="6248400" cy="369332"/>
          </a:xfrm>
          <a:prstGeom prst="rect">
            <a:avLst/>
          </a:prstGeom>
          <a:noFill/>
        </p:spPr>
        <p:txBody>
          <a:bodyPr wrap="square" rtlCol="0">
            <a:spAutoFit/>
          </a:bodyPr>
          <a:lstStyle/>
          <a:p>
            <a:r>
              <a:rPr lang="en-US" dirty="0">
                <a:solidFill>
                  <a:srgbClr val="FFFF00"/>
                </a:solidFill>
              </a:rPr>
              <a:t>“…be not faithless, but believing” John 20:27</a:t>
            </a:r>
          </a:p>
        </p:txBody>
      </p:sp>
      <p:sp>
        <p:nvSpPr>
          <p:cNvPr id="9" name="TextBox 8"/>
          <p:cNvSpPr txBox="1"/>
          <p:nvPr/>
        </p:nvSpPr>
        <p:spPr>
          <a:xfrm>
            <a:off x="6934200" y="1219200"/>
            <a:ext cx="1600200" cy="369332"/>
          </a:xfrm>
          <a:prstGeom prst="rect">
            <a:avLst/>
          </a:prstGeom>
          <a:noFill/>
        </p:spPr>
        <p:txBody>
          <a:bodyPr wrap="square" rtlCol="0">
            <a:spAutoFit/>
          </a:bodyPr>
          <a:lstStyle/>
          <a:p>
            <a:r>
              <a:rPr lang="en-US" dirty="0"/>
              <a:t>74</a:t>
            </a:r>
            <a:r>
              <a:rPr lang="en-US" baseline="30000" dirty="0"/>
              <a:t>th</a:t>
            </a:r>
            <a:r>
              <a:rPr lang="en-US" dirty="0"/>
              <a:t> year</a:t>
            </a:r>
          </a:p>
        </p:txBody>
      </p:sp>
      <p:sp>
        <p:nvSpPr>
          <p:cNvPr id="7" name="TextBox 6"/>
          <p:cNvSpPr txBox="1"/>
          <p:nvPr/>
        </p:nvSpPr>
        <p:spPr>
          <a:xfrm>
            <a:off x="220301" y="1164879"/>
            <a:ext cx="5943600" cy="5509200"/>
          </a:xfrm>
          <a:prstGeom prst="rect">
            <a:avLst/>
          </a:prstGeom>
          <a:noFill/>
        </p:spPr>
        <p:txBody>
          <a:bodyPr wrap="square" rtlCol="0">
            <a:spAutoFit/>
          </a:bodyPr>
          <a:lstStyle/>
          <a:p>
            <a:r>
              <a:rPr lang="en-US" sz="1600" b="1" dirty="0">
                <a:solidFill>
                  <a:schemeClr val="bg2"/>
                </a:solidFill>
              </a:rPr>
              <a:t>“Let us not personally be diverted from our course</a:t>
            </a:r>
          </a:p>
          <a:p>
            <a:endParaRPr lang="en-US" sz="1600" b="1" dirty="0">
              <a:solidFill>
                <a:schemeClr val="bg2"/>
              </a:solidFill>
            </a:endParaRPr>
          </a:p>
          <a:p>
            <a:r>
              <a:rPr lang="en-US" sz="1600" b="1" dirty="0">
                <a:solidFill>
                  <a:schemeClr val="bg2"/>
                </a:solidFill>
              </a:rPr>
              <a:t>Let us seek the Lord to establish his righteousness (D&amp;C 1:16)</a:t>
            </a:r>
          </a:p>
          <a:p>
            <a:endParaRPr lang="en-US" sz="1600" b="1" dirty="0">
              <a:solidFill>
                <a:schemeClr val="bg2"/>
              </a:solidFill>
            </a:endParaRPr>
          </a:p>
          <a:p>
            <a:r>
              <a:rPr lang="en-US" sz="1600" b="1" dirty="0">
                <a:solidFill>
                  <a:schemeClr val="bg2"/>
                </a:solidFill>
              </a:rPr>
              <a:t>Let us prove worthy to live with him eternally in the heavens.</a:t>
            </a:r>
          </a:p>
          <a:p>
            <a:endParaRPr lang="en-US" sz="1600" b="1" dirty="0">
              <a:solidFill>
                <a:schemeClr val="bg2"/>
              </a:solidFill>
            </a:endParaRPr>
          </a:p>
          <a:p>
            <a:r>
              <a:rPr lang="en-US" sz="1600" b="1" dirty="0">
                <a:solidFill>
                  <a:schemeClr val="bg2"/>
                </a:solidFill>
              </a:rPr>
              <a:t>Let us not be deceived by the learning and sophistries and the wickedness of this world</a:t>
            </a:r>
          </a:p>
          <a:p>
            <a:endParaRPr lang="en-US" sz="1600" b="1" dirty="0">
              <a:solidFill>
                <a:schemeClr val="bg2"/>
              </a:solidFill>
            </a:endParaRPr>
          </a:p>
          <a:p>
            <a:r>
              <a:rPr lang="en-US" sz="1600" b="1" dirty="0">
                <a:solidFill>
                  <a:schemeClr val="bg2"/>
                </a:solidFill>
              </a:rPr>
              <a:t>Let us not forget that God lives, that we are his children, that his purpose is to bring us to immortality and eternal life.</a:t>
            </a:r>
          </a:p>
          <a:p>
            <a:endParaRPr lang="en-US" sz="1600" b="1" dirty="0">
              <a:solidFill>
                <a:schemeClr val="bg2"/>
              </a:solidFill>
            </a:endParaRPr>
          </a:p>
          <a:p>
            <a:r>
              <a:rPr lang="en-US" sz="1600" b="1" dirty="0">
                <a:solidFill>
                  <a:schemeClr val="bg2"/>
                </a:solidFill>
              </a:rPr>
              <a:t>Let us love the Lord our God with all our heart, soul, mind, and strength.</a:t>
            </a:r>
          </a:p>
          <a:p>
            <a:endParaRPr lang="en-US" sz="1600" b="1" dirty="0">
              <a:solidFill>
                <a:schemeClr val="bg2"/>
              </a:solidFill>
            </a:endParaRPr>
          </a:p>
          <a:p>
            <a:r>
              <a:rPr lang="en-US" sz="1600" b="1" dirty="0">
                <a:solidFill>
                  <a:schemeClr val="bg2"/>
                </a:solidFill>
              </a:rPr>
              <a:t>Let us be constantly aware that we are living in the last gospel dispensation and that Satan has all his forces for war in this final </a:t>
            </a:r>
            <a:r>
              <a:rPr lang="en-US" sz="1600" b="1" dirty="0" err="1">
                <a:solidFill>
                  <a:schemeClr val="bg2"/>
                </a:solidFill>
              </a:rPr>
              <a:t>premillennium</a:t>
            </a:r>
            <a:r>
              <a:rPr lang="en-US" sz="1600" b="1" dirty="0">
                <a:solidFill>
                  <a:schemeClr val="bg2"/>
                </a:solidFill>
              </a:rPr>
              <a:t> stage</a:t>
            </a:r>
          </a:p>
          <a:p>
            <a:endParaRPr lang="en-US" sz="1600" b="1" dirty="0">
              <a:solidFill>
                <a:schemeClr val="bg2"/>
              </a:solidFill>
            </a:endParaRPr>
          </a:p>
          <a:p>
            <a:r>
              <a:rPr lang="en-US" sz="1600" b="1" dirty="0">
                <a:solidFill>
                  <a:schemeClr val="bg2"/>
                </a:solidFill>
              </a:rPr>
              <a:t>Let us understand that the Church of Jesus Christ of Latter-day Saints is the literal kingdom of God in the earth”</a:t>
            </a:r>
          </a:p>
          <a:p>
            <a:r>
              <a:rPr lang="en-US" sz="1600" b="1" dirty="0">
                <a:solidFill>
                  <a:schemeClr val="bg2"/>
                </a:solidFill>
              </a:rPr>
              <a:t>Excerpts from Marion G. Romney</a:t>
            </a:r>
          </a:p>
        </p:txBody>
      </p:sp>
      <p:pic>
        <p:nvPicPr>
          <p:cNvPr id="3" name="Picture 2">
            <a:extLst>
              <a:ext uri="{FF2B5EF4-FFF2-40B4-BE49-F238E27FC236}">
                <a16:creationId xmlns:a16="http://schemas.microsoft.com/office/drawing/2014/main" id="{720DE218-9D87-4482-B1B1-28B0FFF7D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697" y="1083680"/>
            <a:ext cx="3048000" cy="1847850"/>
          </a:xfrm>
          <a:prstGeom prst="rect">
            <a:avLst/>
          </a:prstGeom>
        </p:spPr>
      </p:pic>
      <p:pic>
        <p:nvPicPr>
          <p:cNvPr id="12" name="Picture 11">
            <a:extLst>
              <a:ext uri="{FF2B5EF4-FFF2-40B4-BE49-F238E27FC236}">
                <a16:creationId xmlns:a16="http://schemas.microsoft.com/office/drawing/2014/main" id="{0DB2657E-BBDA-46CB-9E0E-2DCFCF295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049" y="3187201"/>
            <a:ext cx="5353050" cy="3209925"/>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591C338C-3302-98BB-3F82-0CA5118C1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01" y="131207"/>
            <a:ext cx="644256" cy="849751"/>
          </a:xfrm>
          <a:prstGeom prst="rect">
            <a:avLst/>
          </a:prstGeom>
        </p:spPr>
      </p:pic>
    </p:spTree>
    <p:extLst>
      <p:ext uri="{BB962C8B-B14F-4D97-AF65-F5344CB8AC3E}">
        <p14:creationId xmlns:p14="http://schemas.microsoft.com/office/powerpoint/2010/main" val="33693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2000"/>
                                        <p:tgtEl>
                                          <p:spTgt spid="7">
                                            <p:txEl>
                                              <p:pRg st="0" end="0"/>
                                            </p:txEl>
                                          </p:spTgt>
                                        </p:tgtEl>
                                      </p:cBhvr>
                                    </p:animEffect>
                                    <p:set>
                                      <p:cBhvr>
                                        <p:cTn id="17" dur="1" fill="hold">
                                          <p:stCondLst>
                                            <p:cond delay="1999"/>
                                          </p:stCondLst>
                                        </p:cTn>
                                        <p:tgtEl>
                                          <p:spTgt spid="7">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par>
                                <p:cTn id="22" presetID="10" presetClass="exit" presetSubtype="0" fill="hold" nodeType="withEffect">
                                  <p:stCondLst>
                                    <p:cond delay="0"/>
                                  </p:stCondLst>
                                  <p:childTnLst>
                                    <p:animEffect transition="out" filter="fade">
                                      <p:cBhvr>
                                        <p:cTn id="23" dur="2000"/>
                                        <p:tgtEl>
                                          <p:spTgt spid="7">
                                            <p:txEl>
                                              <p:pRg st="2" end="2"/>
                                            </p:txEl>
                                          </p:spTgt>
                                        </p:tgtEl>
                                      </p:cBhvr>
                                    </p:animEffect>
                                    <p:set>
                                      <p:cBhvr>
                                        <p:cTn id="24" dur="1" fill="hold">
                                          <p:stCondLst>
                                            <p:cond delay="1999"/>
                                          </p:stCondLst>
                                        </p:cTn>
                                        <p:tgtEl>
                                          <p:spTgt spid="7">
                                            <p:txEl>
                                              <p:pRg st="2" end="2"/>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2000"/>
                                        <p:tgtEl>
                                          <p:spTgt spid="7">
                                            <p:txEl>
                                              <p:pRg st="4" end="4"/>
                                            </p:txEl>
                                          </p:spTgt>
                                        </p:tgtEl>
                                      </p:cBhvr>
                                    </p:animEffect>
                                    <p:set>
                                      <p:cBhvr>
                                        <p:cTn id="31" dur="1" fill="hold">
                                          <p:stCondLst>
                                            <p:cond delay="1999"/>
                                          </p:stCondLst>
                                        </p:cTn>
                                        <p:tgtEl>
                                          <p:spTgt spid="7">
                                            <p:txEl>
                                              <p:pRg st="4" end="4"/>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2000"/>
                                        <p:tgtEl>
                                          <p:spTgt spid="7">
                                            <p:txEl>
                                              <p:pRg st="6" end="6"/>
                                            </p:txEl>
                                          </p:spTgt>
                                        </p:tgtEl>
                                      </p:cBhvr>
                                    </p:animEffect>
                                    <p:set>
                                      <p:cBhvr>
                                        <p:cTn id="38" dur="1" fill="hold">
                                          <p:stCondLst>
                                            <p:cond delay="1999"/>
                                          </p:stCondLst>
                                        </p:cTn>
                                        <p:tgtEl>
                                          <p:spTgt spid="7">
                                            <p:txEl>
                                              <p:pRg st="6" end="6"/>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par>
                                <p:cTn id="43" presetID="10" presetClass="exit" presetSubtype="0" fill="hold" nodeType="withEffect">
                                  <p:stCondLst>
                                    <p:cond delay="0"/>
                                  </p:stCondLst>
                                  <p:childTnLst>
                                    <p:animEffect transition="out" filter="fade">
                                      <p:cBhvr>
                                        <p:cTn id="44" dur="2000"/>
                                        <p:tgtEl>
                                          <p:spTgt spid="7">
                                            <p:txEl>
                                              <p:pRg st="8" end="8"/>
                                            </p:txEl>
                                          </p:spTgt>
                                        </p:tgtEl>
                                      </p:cBhvr>
                                    </p:animEffect>
                                    <p:set>
                                      <p:cBhvr>
                                        <p:cTn id="45" dur="1" fill="hold">
                                          <p:stCondLst>
                                            <p:cond delay="1999"/>
                                          </p:stCondLst>
                                        </p:cTn>
                                        <p:tgtEl>
                                          <p:spTgt spid="7">
                                            <p:txEl>
                                              <p:pRg st="8" end="8"/>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xEl>
                                              <p:pRg st="12" end="12"/>
                                            </p:txEl>
                                          </p:spTgt>
                                        </p:tgtEl>
                                        <p:attrNameLst>
                                          <p:attrName>style.visibility</p:attrName>
                                        </p:attrNameLst>
                                      </p:cBhvr>
                                      <p:to>
                                        <p:strVal val="visible"/>
                                      </p:to>
                                    </p:set>
                                  </p:childTnLst>
                                </p:cTn>
                              </p:par>
                              <p:par>
                                <p:cTn id="50" presetID="10" presetClass="exit" presetSubtype="0" fill="hold" nodeType="withEffect">
                                  <p:stCondLst>
                                    <p:cond delay="0"/>
                                  </p:stCondLst>
                                  <p:childTnLst>
                                    <p:animEffect transition="out" filter="fade">
                                      <p:cBhvr>
                                        <p:cTn id="51" dur="2000"/>
                                        <p:tgtEl>
                                          <p:spTgt spid="7">
                                            <p:txEl>
                                              <p:pRg st="10" end="10"/>
                                            </p:txEl>
                                          </p:spTgt>
                                        </p:tgtEl>
                                      </p:cBhvr>
                                    </p:animEffect>
                                    <p:set>
                                      <p:cBhvr>
                                        <p:cTn id="52" dur="1" fill="hold">
                                          <p:stCondLst>
                                            <p:cond delay="1999"/>
                                          </p:stCondLst>
                                        </p:cTn>
                                        <p:tgtEl>
                                          <p:spTgt spid="7">
                                            <p:txEl>
                                              <p:pRg st="10" end="10"/>
                                            </p:txEl>
                                          </p:spTgt>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xEl>
                                              <p:pRg st="14" end="14"/>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
                                            <p:txEl>
                                              <p:pRg st="15" end="15"/>
                                            </p:txEl>
                                          </p:spTgt>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2000"/>
                                        <p:tgtEl>
                                          <p:spTgt spid="7">
                                            <p:txEl>
                                              <p:pRg st="12" end="12"/>
                                            </p:txEl>
                                          </p:spTgt>
                                        </p:tgtEl>
                                      </p:cBhvr>
                                    </p:animEffect>
                                    <p:set>
                                      <p:cBhvr>
                                        <p:cTn id="64" dur="1" fill="hold">
                                          <p:stCondLst>
                                            <p:cond delay="1999"/>
                                          </p:stCondLst>
                                        </p:cTn>
                                        <p:tgtEl>
                                          <p:spTgt spid="7">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B39426-EFCE-44EE-9608-54C18C4F5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46630" y="1932490"/>
            <a:ext cx="36576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p:cNvSpPr txBox="1"/>
          <p:nvPr/>
        </p:nvSpPr>
        <p:spPr>
          <a:xfrm>
            <a:off x="330451" y="92075"/>
            <a:ext cx="11531097"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Robert </a:t>
            </a:r>
            <a:r>
              <a:rPr lang="en-US" dirty="0" err="1">
                <a:solidFill>
                  <a:schemeClr val="bg1"/>
                </a:solidFill>
              </a:rPr>
              <a:t>Muntzel</a:t>
            </a:r>
            <a:r>
              <a:rPr lang="en-US" dirty="0">
                <a:solidFill>
                  <a:schemeClr val="bg1"/>
                </a:solidFill>
              </a:rPr>
              <a:t> (Manage Magazine, January 1961) from Student Manual Religion 121-122 pg 369 </a:t>
            </a:r>
          </a:p>
          <a:p>
            <a:endParaRPr lang="en-US" dirty="0">
              <a:solidFill>
                <a:schemeClr val="bg1"/>
              </a:solidFill>
            </a:endParaRPr>
          </a:p>
          <a:p>
            <a:r>
              <a:rPr lang="en-US" dirty="0">
                <a:solidFill>
                  <a:schemeClr val="bg1"/>
                </a:solidFill>
              </a:rPr>
              <a:t>Elder D. Todd Christofferson (“As Many as I Love, I Rebuke and Chasten,”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2011, 98).</a:t>
            </a:r>
          </a:p>
          <a:p>
            <a:r>
              <a:rPr lang="en-US" dirty="0">
                <a:solidFill>
                  <a:schemeClr val="bg1"/>
                </a:solidFill>
              </a:rPr>
              <a:t>Oswald Spengler (Today and Destiny: vital Excerpts from Decline of the West of Oswald Spengler, arranged by Edward F. Dakin.) (Ernest L. Wilkinson, BYU commencement address, 21 Aug. 1970, p. 6.)  from Student Manual Religion 121-122 pg. 370</a:t>
            </a:r>
          </a:p>
          <a:p>
            <a:r>
              <a:rPr lang="en-US" dirty="0">
                <a:solidFill>
                  <a:schemeClr val="bg1"/>
                </a:solidFill>
              </a:rPr>
              <a:t>Excerpts from Marion G. Romney, </a:t>
            </a:r>
            <a:r>
              <a:rPr lang="en-US" i="1" dirty="0">
                <a:solidFill>
                  <a:schemeClr val="bg1"/>
                </a:solidFill>
              </a:rPr>
              <a:t>Look to God and Live </a:t>
            </a:r>
            <a:r>
              <a:rPr lang="en-US" dirty="0">
                <a:solidFill>
                  <a:schemeClr val="bg1"/>
                </a:solidFill>
              </a:rPr>
              <a:t>pp. 12-13---from Student Manual Religion 121-122 pg. 371</a:t>
            </a:r>
          </a:p>
          <a:p>
            <a:r>
              <a:rPr lang="en-US" dirty="0">
                <a:solidFill>
                  <a:schemeClr val="bg1"/>
                </a:solidFill>
              </a:rPr>
              <a:t>Joseph Smith McConkie and Robert L. Millet </a:t>
            </a:r>
            <a:r>
              <a:rPr lang="en-US" i="1" dirty="0">
                <a:solidFill>
                  <a:schemeClr val="bg1"/>
                </a:solidFill>
              </a:rPr>
              <a:t>Doctrinal Commentary on the Book of Mormon </a:t>
            </a:r>
            <a:r>
              <a:rPr lang="en-US" dirty="0">
                <a:solidFill>
                  <a:schemeClr val="bg1"/>
                </a:solidFill>
              </a:rPr>
              <a:t>Vol. 3 pg. 397</a:t>
            </a:r>
          </a:p>
          <a:p>
            <a:r>
              <a:rPr lang="en-US" dirty="0">
                <a:solidFill>
                  <a:schemeClr val="bg1"/>
                </a:solidFill>
              </a:rPr>
              <a:t>Henry B. Eyring, “Remembrance and Gratitude,”</a:t>
            </a:r>
            <a:r>
              <a:rPr lang="en-US" i="1" dirty="0">
                <a:solidFill>
                  <a:schemeClr val="bg1"/>
                </a:solidFill>
              </a:rPr>
              <a:t> Ensign,</a:t>
            </a:r>
            <a:r>
              <a:rPr lang="en-US" dirty="0">
                <a:solidFill>
                  <a:schemeClr val="bg1"/>
                </a:solidFill>
              </a:rPr>
              <a:t> Nov. 1989, 12, 13).</a:t>
            </a:r>
          </a:p>
          <a:p>
            <a:r>
              <a:rPr lang="en-US" dirty="0">
                <a:solidFill>
                  <a:schemeClr val="bg1"/>
                </a:solidFill>
              </a:rPr>
              <a:t>Joseph Smith </a:t>
            </a:r>
            <a:r>
              <a:rPr lang="en-US" i="1" dirty="0">
                <a:solidFill>
                  <a:schemeClr val="bg1"/>
                </a:solidFill>
              </a:rPr>
              <a:t>Teachings</a:t>
            </a:r>
            <a:r>
              <a:rPr lang="en-US" dirty="0">
                <a:solidFill>
                  <a:schemeClr val="bg1"/>
                </a:solidFill>
              </a:rPr>
              <a:t> pg. 357</a:t>
            </a:r>
          </a:p>
          <a:p>
            <a:r>
              <a:rPr lang="en-US" dirty="0">
                <a:solidFill>
                  <a:schemeClr val="bg1"/>
                </a:solidFill>
              </a:rPr>
              <a:t>Ladder of Divine Ascent Sinai 12th century.jpg</a:t>
            </a:r>
          </a:p>
          <a:p>
            <a:r>
              <a:rPr lang="en-US" dirty="0">
                <a:solidFill>
                  <a:schemeClr val="bg1"/>
                </a:solidFill>
              </a:rPr>
              <a:t>http://en.wikipedia.org/wiki/Famine</a:t>
            </a:r>
          </a:p>
          <a:p>
            <a:endParaRPr lang="en-US" dirty="0">
              <a:solidFill>
                <a:schemeClr val="bg1"/>
              </a:solidFill>
            </a:endParaRPr>
          </a:p>
        </p:txBody>
      </p:sp>
      <p:sp>
        <p:nvSpPr>
          <p:cNvPr id="9" name="Footer Placeholder 14">
            <a:extLst>
              <a:ext uri="{FF2B5EF4-FFF2-40B4-BE49-F238E27FC236}">
                <a16:creationId xmlns:a16="http://schemas.microsoft.com/office/drawing/2014/main" id="{75503897-D262-454B-B6B1-DC287FC201D5}"/>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120077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4" name="TextBox 3"/>
          <p:cNvSpPr txBox="1"/>
          <p:nvPr/>
        </p:nvSpPr>
        <p:spPr>
          <a:xfrm>
            <a:off x="1676400" y="0"/>
            <a:ext cx="1981200" cy="369332"/>
          </a:xfrm>
          <a:prstGeom prst="rect">
            <a:avLst/>
          </a:prstGeom>
          <a:solidFill>
            <a:schemeClr val="bg1"/>
          </a:solidFill>
          <a:ln>
            <a:noFill/>
          </a:ln>
        </p:spPr>
        <p:txBody>
          <a:bodyPr wrap="square" rtlCol="0">
            <a:spAutoFit/>
          </a:bodyPr>
          <a:lstStyle/>
          <a:p>
            <a:r>
              <a:rPr lang="en-US" dirty="0"/>
              <a:t>Helaman 11</a:t>
            </a:r>
          </a:p>
        </p:txBody>
      </p:sp>
      <p:cxnSp>
        <p:nvCxnSpPr>
          <p:cNvPr id="5" name="Straight Arrow Connector 4"/>
          <p:cNvCxnSpPr/>
          <p:nvPr/>
        </p:nvCxnSpPr>
        <p:spPr>
          <a:xfrm>
            <a:off x="1524000" y="3352800"/>
            <a:ext cx="9144000" cy="0"/>
          </a:xfrm>
          <a:prstGeom prst="straightConnector1">
            <a:avLst/>
          </a:prstGeom>
          <a:solidFill>
            <a:schemeClr val="bg1"/>
          </a:solidFill>
          <a:ln w="50800">
            <a:no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7400" y="3124200"/>
            <a:ext cx="914400" cy="369332"/>
          </a:xfrm>
          <a:prstGeom prst="rect">
            <a:avLst/>
          </a:prstGeom>
          <a:solidFill>
            <a:schemeClr val="bg1"/>
          </a:solidFill>
          <a:ln>
            <a:noFill/>
          </a:ln>
        </p:spPr>
        <p:txBody>
          <a:bodyPr wrap="square" rtlCol="0">
            <a:spAutoFit/>
          </a:bodyPr>
          <a:lstStyle/>
          <a:p>
            <a:pPr algn="ctr"/>
            <a:r>
              <a:rPr lang="en-US" dirty="0"/>
              <a:t>72-73</a:t>
            </a:r>
          </a:p>
        </p:txBody>
      </p:sp>
      <p:sp>
        <p:nvSpPr>
          <p:cNvPr id="7" name="TextBox 6"/>
          <p:cNvSpPr txBox="1"/>
          <p:nvPr/>
        </p:nvSpPr>
        <p:spPr>
          <a:xfrm>
            <a:off x="1524000" y="2286000"/>
            <a:ext cx="1219200" cy="923330"/>
          </a:xfrm>
          <a:prstGeom prst="rect">
            <a:avLst/>
          </a:prstGeom>
          <a:solidFill>
            <a:schemeClr val="bg1"/>
          </a:solidFill>
          <a:ln>
            <a:noFill/>
          </a:ln>
        </p:spPr>
        <p:txBody>
          <a:bodyPr wrap="square" rtlCol="0">
            <a:spAutoFit/>
          </a:bodyPr>
          <a:lstStyle/>
          <a:p>
            <a:pPr algn="ctr"/>
            <a:r>
              <a:rPr lang="en-US" dirty="0"/>
              <a:t>The Reign of the Judges</a:t>
            </a:r>
          </a:p>
        </p:txBody>
      </p:sp>
      <p:sp>
        <p:nvSpPr>
          <p:cNvPr id="8" name="TextBox 7"/>
          <p:cNvSpPr txBox="1"/>
          <p:nvPr/>
        </p:nvSpPr>
        <p:spPr>
          <a:xfrm>
            <a:off x="2209800" y="6172200"/>
            <a:ext cx="4572000" cy="369332"/>
          </a:xfrm>
          <a:prstGeom prst="rect">
            <a:avLst/>
          </a:prstGeom>
          <a:solidFill>
            <a:schemeClr val="bg1"/>
          </a:solidFill>
          <a:ln>
            <a:noFill/>
          </a:ln>
        </p:spPr>
        <p:txBody>
          <a:bodyPr wrap="square" rtlCol="0">
            <a:spAutoFit/>
          </a:bodyPr>
          <a:lstStyle/>
          <a:p>
            <a:r>
              <a:rPr lang="en-US" dirty="0"/>
              <a:t>Description of the People’s condition</a:t>
            </a:r>
          </a:p>
        </p:txBody>
      </p:sp>
      <p:sp>
        <p:nvSpPr>
          <p:cNvPr id="9" name="TextBox 8"/>
          <p:cNvSpPr txBox="1"/>
          <p:nvPr/>
        </p:nvSpPr>
        <p:spPr>
          <a:xfrm>
            <a:off x="1828800" y="4038601"/>
            <a:ext cx="1600200" cy="2246769"/>
          </a:xfrm>
          <a:prstGeom prst="rect">
            <a:avLst/>
          </a:prstGeom>
          <a:solidFill>
            <a:schemeClr val="bg1"/>
          </a:solidFill>
          <a:ln>
            <a:noFill/>
          </a:ln>
        </p:spPr>
        <p:txBody>
          <a:bodyPr wrap="square" rtlCol="0">
            <a:spAutoFit/>
          </a:bodyPr>
          <a:lstStyle/>
          <a:p>
            <a:r>
              <a:rPr lang="en-US" sz="1400" dirty="0"/>
              <a:t>Contention and wars increase, and the secret band of robbers carries on the work of destruction</a:t>
            </a:r>
          </a:p>
          <a:p>
            <a:r>
              <a:rPr lang="en-US" sz="1400" dirty="0"/>
              <a:t>Verses 1-2				</a:t>
            </a:r>
          </a:p>
        </p:txBody>
      </p:sp>
      <p:sp>
        <p:nvSpPr>
          <p:cNvPr id="10" name="TextBox 9"/>
          <p:cNvSpPr txBox="1"/>
          <p:nvPr/>
        </p:nvSpPr>
        <p:spPr>
          <a:xfrm>
            <a:off x="2819400" y="457201"/>
            <a:ext cx="1600200" cy="2246769"/>
          </a:xfrm>
          <a:prstGeom prst="rect">
            <a:avLst/>
          </a:prstGeom>
          <a:solidFill>
            <a:schemeClr val="bg1"/>
          </a:solidFill>
          <a:ln>
            <a:noFill/>
          </a:ln>
        </p:spPr>
        <p:txBody>
          <a:bodyPr wrap="square" rtlCol="0">
            <a:spAutoFit/>
          </a:bodyPr>
          <a:lstStyle/>
          <a:p>
            <a:r>
              <a:rPr lang="en-US" sz="1400" dirty="0"/>
              <a:t>Because of Nephi’s request to the Lord, famine replaced war, and thousands begin to perish with hunger</a:t>
            </a:r>
          </a:p>
          <a:p>
            <a:r>
              <a:rPr lang="en-US" sz="1400" dirty="0"/>
              <a:t>Verses 3-6				</a:t>
            </a:r>
          </a:p>
        </p:txBody>
      </p:sp>
      <p:sp>
        <p:nvSpPr>
          <p:cNvPr id="11" name="TextBox 10"/>
          <p:cNvSpPr txBox="1"/>
          <p:nvPr/>
        </p:nvSpPr>
        <p:spPr>
          <a:xfrm>
            <a:off x="3657600" y="3962400"/>
            <a:ext cx="2133600" cy="1815882"/>
          </a:xfrm>
          <a:prstGeom prst="rect">
            <a:avLst/>
          </a:prstGeom>
          <a:solidFill>
            <a:schemeClr val="bg1"/>
          </a:solidFill>
          <a:ln>
            <a:noFill/>
          </a:ln>
        </p:spPr>
        <p:txBody>
          <a:bodyPr wrap="square" rtlCol="0">
            <a:spAutoFit/>
          </a:bodyPr>
          <a:lstStyle/>
          <a:p>
            <a:r>
              <a:rPr lang="en-US" sz="1400" dirty="0"/>
              <a:t>The People begin to remember the Lord and humble themselves, and they sweep the band of </a:t>
            </a:r>
            <a:r>
              <a:rPr lang="en-US" sz="1400" dirty="0" err="1"/>
              <a:t>Gadianton</a:t>
            </a:r>
            <a:r>
              <a:rPr lang="en-US" sz="1400" dirty="0"/>
              <a:t> from </a:t>
            </a:r>
          </a:p>
          <a:p>
            <a:r>
              <a:rPr lang="en-US" sz="1400" dirty="0"/>
              <a:t>among them</a:t>
            </a:r>
          </a:p>
          <a:p>
            <a:r>
              <a:rPr lang="en-US" sz="1400" dirty="0"/>
              <a:t>Verses 17-20		</a:t>
            </a:r>
          </a:p>
        </p:txBody>
      </p:sp>
      <p:sp>
        <p:nvSpPr>
          <p:cNvPr id="12" name="TextBox 11"/>
          <p:cNvSpPr txBox="1"/>
          <p:nvPr/>
        </p:nvSpPr>
        <p:spPr>
          <a:xfrm>
            <a:off x="4745736" y="152400"/>
            <a:ext cx="1600200" cy="1600438"/>
          </a:xfrm>
          <a:prstGeom prst="rect">
            <a:avLst/>
          </a:prstGeom>
          <a:solidFill>
            <a:schemeClr val="bg1"/>
          </a:solidFill>
          <a:ln>
            <a:noFill/>
          </a:ln>
        </p:spPr>
        <p:txBody>
          <a:bodyPr wrap="square" rtlCol="0">
            <a:spAutoFit/>
          </a:bodyPr>
          <a:lstStyle/>
          <a:p>
            <a:r>
              <a:rPr lang="en-US" sz="1400" dirty="0"/>
              <a:t>The people rejoice and glorify God. They are righteous, and they begin to prosper again</a:t>
            </a:r>
          </a:p>
          <a:p>
            <a:r>
              <a:rPr lang="en-US" sz="1400" dirty="0"/>
              <a:t>Verses 21-23	</a:t>
            </a:r>
          </a:p>
        </p:txBody>
      </p:sp>
      <p:sp>
        <p:nvSpPr>
          <p:cNvPr id="13" name="TextBox 12"/>
          <p:cNvSpPr txBox="1"/>
          <p:nvPr/>
        </p:nvSpPr>
        <p:spPr>
          <a:xfrm>
            <a:off x="6202680" y="960120"/>
            <a:ext cx="1981200" cy="1600438"/>
          </a:xfrm>
          <a:prstGeom prst="rect">
            <a:avLst/>
          </a:prstGeom>
          <a:solidFill>
            <a:schemeClr val="bg1"/>
          </a:solidFill>
          <a:ln>
            <a:noFill/>
          </a:ln>
        </p:spPr>
        <p:txBody>
          <a:bodyPr wrap="square" rtlCol="0">
            <a:spAutoFit/>
          </a:bodyPr>
          <a:lstStyle/>
          <a:p>
            <a:r>
              <a:rPr lang="en-US" sz="1400" dirty="0"/>
              <a:t>Prosperity and peace are restored. Contentions are small, and they are resolved by revelations and gospel teaching</a:t>
            </a:r>
          </a:p>
          <a:p>
            <a:r>
              <a:rPr lang="en-US" sz="1400" dirty="0"/>
              <a:t>Verse 21-23</a:t>
            </a:r>
          </a:p>
        </p:txBody>
      </p:sp>
      <p:sp>
        <p:nvSpPr>
          <p:cNvPr id="14" name="TextBox 13"/>
          <p:cNvSpPr txBox="1"/>
          <p:nvPr/>
        </p:nvSpPr>
        <p:spPr>
          <a:xfrm>
            <a:off x="6763512" y="4011169"/>
            <a:ext cx="3364992" cy="2031325"/>
          </a:xfrm>
          <a:prstGeom prst="rect">
            <a:avLst/>
          </a:prstGeom>
          <a:solidFill>
            <a:schemeClr val="bg1"/>
          </a:solidFill>
          <a:ln>
            <a:noFill/>
          </a:ln>
        </p:spPr>
        <p:txBody>
          <a:bodyPr wrap="square" rtlCol="0">
            <a:spAutoFit/>
          </a:bodyPr>
          <a:lstStyle/>
          <a:p>
            <a:r>
              <a:rPr lang="en-US" sz="1400" dirty="0"/>
              <a:t>The people become prideful angry, and wicked again. A Wicked band of robbers develops again among the people, with their murders and secret plans.</a:t>
            </a:r>
          </a:p>
          <a:p>
            <a:r>
              <a:rPr lang="en-US" sz="1400" dirty="0"/>
              <a:t>The robbers cause havoc and destruction, and the armies of the Nephites and Lamanites are unable to destroy the wicked band</a:t>
            </a:r>
          </a:p>
          <a:p>
            <a:r>
              <a:rPr lang="en-US" sz="1400" dirty="0"/>
              <a:t>Verses 24-26	</a:t>
            </a:r>
          </a:p>
        </p:txBody>
      </p:sp>
      <p:sp>
        <p:nvSpPr>
          <p:cNvPr id="15" name="TextBox 14"/>
          <p:cNvSpPr txBox="1"/>
          <p:nvPr/>
        </p:nvSpPr>
        <p:spPr>
          <a:xfrm>
            <a:off x="8458200" y="533400"/>
            <a:ext cx="2057400" cy="1815882"/>
          </a:xfrm>
          <a:prstGeom prst="rect">
            <a:avLst/>
          </a:prstGeom>
          <a:solidFill>
            <a:schemeClr val="bg1"/>
          </a:solidFill>
          <a:ln>
            <a:noFill/>
          </a:ln>
        </p:spPr>
        <p:txBody>
          <a:bodyPr wrap="square" rtlCol="0">
            <a:spAutoFit/>
          </a:bodyPr>
          <a:lstStyle/>
          <a:p>
            <a:r>
              <a:rPr lang="en-US" sz="1400" dirty="0"/>
              <a:t>The robbers kill many people and carry some people, including women and children, captive into the wilderness. The trials lead the people to remember the Lord </a:t>
            </a:r>
          </a:p>
          <a:p>
            <a:r>
              <a:rPr lang="en-US" sz="1400" dirty="0"/>
              <a:t>Verse 27-35</a:t>
            </a:r>
          </a:p>
        </p:txBody>
      </p:sp>
      <p:sp>
        <p:nvSpPr>
          <p:cNvPr id="16" name="Down Arrow 15"/>
          <p:cNvSpPr/>
          <p:nvPr/>
        </p:nvSpPr>
        <p:spPr>
          <a:xfrm>
            <a:off x="2438400" y="3581400"/>
            <a:ext cx="170329" cy="45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flipV="1">
            <a:off x="3352800" y="1981200"/>
            <a:ext cx="228600" cy="1066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419600" y="3538728"/>
            <a:ext cx="195072" cy="42367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24200" y="3124200"/>
            <a:ext cx="762000" cy="369332"/>
          </a:xfrm>
          <a:prstGeom prst="rect">
            <a:avLst/>
          </a:prstGeom>
          <a:solidFill>
            <a:schemeClr val="bg1"/>
          </a:solidFill>
          <a:ln>
            <a:noFill/>
          </a:ln>
        </p:spPr>
        <p:txBody>
          <a:bodyPr wrap="square" rtlCol="0">
            <a:spAutoFit/>
          </a:bodyPr>
          <a:lstStyle/>
          <a:p>
            <a:pPr algn="ctr"/>
            <a:r>
              <a:rPr lang="en-US" dirty="0"/>
              <a:t>73-75</a:t>
            </a:r>
          </a:p>
        </p:txBody>
      </p:sp>
      <p:sp>
        <p:nvSpPr>
          <p:cNvPr id="20" name="TextBox 19"/>
          <p:cNvSpPr txBox="1"/>
          <p:nvPr/>
        </p:nvSpPr>
        <p:spPr>
          <a:xfrm>
            <a:off x="4114800" y="3124200"/>
            <a:ext cx="762000" cy="369332"/>
          </a:xfrm>
          <a:prstGeom prst="rect">
            <a:avLst/>
          </a:prstGeom>
          <a:solidFill>
            <a:schemeClr val="bg1"/>
          </a:solidFill>
          <a:ln>
            <a:noFill/>
          </a:ln>
        </p:spPr>
        <p:txBody>
          <a:bodyPr wrap="square" rtlCol="0">
            <a:spAutoFit/>
          </a:bodyPr>
          <a:lstStyle/>
          <a:p>
            <a:pPr algn="ctr"/>
            <a:r>
              <a:rPr lang="en-US" dirty="0"/>
              <a:t>75</a:t>
            </a:r>
          </a:p>
        </p:txBody>
      </p:sp>
      <p:sp>
        <p:nvSpPr>
          <p:cNvPr id="21" name="TextBox 20"/>
          <p:cNvSpPr txBox="1"/>
          <p:nvPr/>
        </p:nvSpPr>
        <p:spPr>
          <a:xfrm>
            <a:off x="5010912" y="3124200"/>
            <a:ext cx="762000" cy="369332"/>
          </a:xfrm>
          <a:prstGeom prst="rect">
            <a:avLst/>
          </a:prstGeom>
          <a:solidFill>
            <a:schemeClr val="bg1"/>
          </a:solidFill>
          <a:ln>
            <a:noFill/>
          </a:ln>
        </p:spPr>
        <p:txBody>
          <a:bodyPr wrap="square" rtlCol="0">
            <a:spAutoFit/>
          </a:bodyPr>
          <a:lstStyle/>
          <a:p>
            <a:pPr algn="ctr"/>
            <a:r>
              <a:rPr lang="en-US" dirty="0"/>
              <a:t>76</a:t>
            </a:r>
          </a:p>
        </p:txBody>
      </p:sp>
      <p:sp>
        <p:nvSpPr>
          <p:cNvPr id="22" name="TextBox 21"/>
          <p:cNvSpPr txBox="1"/>
          <p:nvPr/>
        </p:nvSpPr>
        <p:spPr>
          <a:xfrm>
            <a:off x="6495288" y="3118104"/>
            <a:ext cx="762000" cy="369332"/>
          </a:xfrm>
          <a:prstGeom prst="rect">
            <a:avLst/>
          </a:prstGeom>
          <a:solidFill>
            <a:schemeClr val="bg1"/>
          </a:solidFill>
          <a:ln>
            <a:noFill/>
          </a:ln>
        </p:spPr>
        <p:txBody>
          <a:bodyPr wrap="square" rtlCol="0">
            <a:spAutoFit/>
          </a:bodyPr>
          <a:lstStyle/>
          <a:p>
            <a:pPr algn="ctr"/>
            <a:r>
              <a:rPr lang="en-US" dirty="0"/>
              <a:t>77-79</a:t>
            </a:r>
          </a:p>
        </p:txBody>
      </p:sp>
      <p:sp>
        <p:nvSpPr>
          <p:cNvPr id="23" name="TextBox 22"/>
          <p:cNvSpPr txBox="1"/>
          <p:nvPr/>
        </p:nvSpPr>
        <p:spPr>
          <a:xfrm>
            <a:off x="7848600" y="3124200"/>
            <a:ext cx="762000" cy="369332"/>
          </a:xfrm>
          <a:prstGeom prst="rect">
            <a:avLst/>
          </a:prstGeom>
          <a:solidFill>
            <a:schemeClr val="bg1"/>
          </a:solidFill>
          <a:ln>
            <a:noFill/>
          </a:ln>
        </p:spPr>
        <p:txBody>
          <a:bodyPr wrap="square" rtlCol="0">
            <a:spAutoFit/>
          </a:bodyPr>
          <a:lstStyle/>
          <a:p>
            <a:pPr algn="ctr"/>
            <a:r>
              <a:rPr lang="en-US" dirty="0"/>
              <a:t>80</a:t>
            </a:r>
          </a:p>
        </p:txBody>
      </p:sp>
      <p:sp>
        <p:nvSpPr>
          <p:cNvPr id="24" name="TextBox 23"/>
          <p:cNvSpPr txBox="1"/>
          <p:nvPr/>
        </p:nvSpPr>
        <p:spPr>
          <a:xfrm>
            <a:off x="9220200" y="3124200"/>
            <a:ext cx="762000" cy="369332"/>
          </a:xfrm>
          <a:prstGeom prst="rect">
            <a:avLst/>
          </a:prstGeom>
          <a:solidFill>
            <a:schemeClr val="bg1"/>
          </a:solidFill>
          <a:ln>
            <a:noFill/>
          </a:ln>
        </p:spPr>
        <p:txBody>
          <a:bodyPr wrap="square" rtlCol="0">
            <a:spAutoFit/>
          </a:bodyPr>
          <a:lstStyle/>
          <a:p>
            <a:pPr algn="ctr"/>
            <a:r>
              <a:rPr lang="en-US" dirty="0"/>
              <a:t>80-81</a:t>
            </a:r>
          </a:p>
        </p:txBody>
      </p:sp>
      <p:sp>
        <p:nvSpPr>
          <p:cNvPr id="25" name="Down Arrow 24"/>
          <p:cNvSpPr/>
          <p:nvPr/>
        </p:nvSpPr>
        <p:spPr>
          <a:xfrm flipV="1">
            <a:off x="5257800" y="1524000"/>
            <a:ext cx="228600" cy="140817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flipV="1">
            <a:off x="6629400" y="2514600"/>
            <a:ext cx="228600" cy="5334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8110728" y="3517392"/>
            <a:ext cx="195072" cy="42367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flipV="1">
            <a:off x="9460992" y="2502408"/>
            <a:ext cx="228600" cy="5334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524000" y="3429000"/>
            <a:ext cx="9144000" cy="0"/>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28800" y="5638800"/>
            <a:ext cx="1143000" cy="369332"/>
          </a:xfrm>
          <a:prstGeom prst="rect">
            <a:avLst/>
          </a:prstGeom>
          <a:noFill/>
          <a:ln>
            <a:noFill/>
          </a:ln>
        </p:spPr>
        <p:txBody>
          <a:bodyPr wrap="square" rtlCol="0">
            <a:spAutoFit/>
          </a:bodyPr>
          <a:lstStyle/>
          <a:p>
            <a:r>
              <a:rPr lang="en-US" dirty="0"/>
              <a:t>Stage 2,3</a:t>
            </a:r>
          </a:p>
        </p:txBody>
      </p:sp>
      <p:sp>
        <p:nvSpPr>
          <p:cNvPr id="31" name="TextBox 30"/>
          <p:cNvSpPr txBox="1"/>
          <p:nvPr/>
        </p:nvSpPr>
        <p:spPr>
          <a:xfrm>
            <a:off x="3581400" y="1981200"/>
            <a:ext cx="1143000" cy="369332"/>
          </a:xfrm>
          <a:prstGeom prst="rect">
            <a:avLst/>
          </a:prstGeom>
          <a:noFill/>
          <a:ln>
            <a:noFill/>
          </a:ln>
        </p:spPr>
        <p:txBody>
          <a:bodyPr wrap="square" rtlCol="0">
            <a:spAutoFit/>
          </a:bodyPr>
          <a:lstStyle/>
          <a:p>
            <a:r>
              <a:rPr lang="en-US" dirty="0"/>
              <a:t>Stage 2,3</a:t>
            </a:r>
          </a:p>
        </p:txBody>
      </p:sp>
      <p:sp>
        <p:nvSpPr>
          <p:cNvPr id="32" name="TextBox 31"/>
          <p:cNvSpPr txBox="1"/>
          <p:nvPr/>
        </p:nvSpPr>
        <p:spPr>
          <a:xfrm>
            <a:off x="4267200" y="5486400"/>
            <a:ext cx="1143000" cy="369332"/>
          </a:xfrm>
          <a:prstGeom prst="rect">
            <a:avLst/>
          </a:prstGeom>
          <a:noFill/>
          <a:ln>
            <a:noFill/>
          </a:ln>
        </p:spPr>
        <p:txBody>
          <a:bodyPr wrap="square" rtlCol="0">
            <a:spAutoFit/>
          </a:bodyPr>
          <a:lstStyle/>
          <a:p>
            <a:r>
              <a:rPr lang="en-US" dirty="0"/>
              <a:t>Stage 3,4</a:t>
            </a:r>
          </a:p>
        </p:txBody>
      </p:sp>
      <p:sp>
        <p:nvSpPr>
          <p:cNvPr id="33" name="TextBox 32"/>
          <p:cNvSpPr txBox="1"/>
          <p:nvPr/>
        </p:nvSpPr>
        <p:spPr>
          <a:xfrm>
            <a:off x="6248400" y="152400"/>
            <a:ext cx="1143000" cy="369332"/>
          </a:xfrm>
          <a:prstGeom prst="rect">
            <a:avLst/>
          </a:prstGeom>
          <a:noFill/>
          <a:ln>
            <a:noFill/>
          </a:ln>
        </p:spPr>
        <p:txBody>
          <a:bodyPr wrap="square" rtlCol="0">
            <a:spAutoFit/>
          </a:bodyPr>
          <a:lstStyle/>
          <a:p>
            <a:r>
              <a:rPr lang="en-US" dirty="0"/>
              <a:t>Stage 3,4</a:t>
            </a:r>
          </a:p>
        </p:txBody>
      </p:sp>
      <p:sp>
        <p:nvSpPr>
          <p:cNvPr id="34" name="TextBox 33"/>
          <p:cNvSpPr txBox="1"/>
          <p:nvPr/>
        </p:nvSpPr>
        <p:spPr>
          <a:xfrm>
            <a:off x="7924800" y="5638800"/>
            <a:ext cx="1143000" cy="369332"/>
          </a:xfrm>
          <a:prstGeom prst="rect">
            <a:avLst/>
          </a:prstGeom>
          <a:noFill/>
          <a:ln>
            <a:noFill/>
          </a:ln>
        </p:spPr>
        <p:txBody>
          <a:bodyPr wrap="square" rtlCol="0">
            <a:spAutoFit/>
          </a:bodyPr>
          <a:lstStyle/>
          <a:p>
            <a:r>
              <a:rPr lang="en-US" dirty="0"/>
              <a:t>Stage 1</a:t>
            </a:r>
          </a:p>
        </p:txBody>
      </p:sp>
      <p:sp>
        <p:nvSpPr>
          <p:cNvPr id="35" name="TextBox 34"/>
          <p:cNvSpPr txBox="1"/>
          <p:nvPr/>
        </p:nvSpPr>
        <p:spPr>
          <a:xfrm>
            <a:off x="6934200" y="2514600"/>
            <a:ext cx="1143000" cy="369332"/>
          </a:xfrm>
          <a:prstGeom prst="rect">
            <a:avLst/>
          </a:prstGeom>
          <a:noFill/>
          <a:ln>
            <a:noFill/>
          </a:ln>
        </p:spPr>
        <p:txBody>
          <a:bodyPr wrap="square" rtlCol="0">
            <a:spAutoFit/>
          </a:bodyPr>
          <a:lstStyle/>
          <a:p>
            <a:r>
              <a:rPr lang="en-US" dirty="0"/>
              <a:t>Stage 4,1</a:t>
            </a:r>
          </a:p>
        </p:txBody>
      </p:sp>
      <p:sp>
        <p:nvSpPr>
          <p:cNvPr id="36" name="TextBox 35"/>
          <p:cNvSpPr txBox="1"/>
          <p:nvPr/>
        </p:nvSpPr>
        <p:spPr>
          <a:xfrm>
            <a:off x="9372600" y="2133600"/>
            <a:ext cx="1143000" cy="369332"/>
          </a:xfrm>
          <a:prstGeom prst="rect">
            <a:avLst/>
          </a:prstGeom>
          <a:noFill/>
          <a:ln>
            <a:noFill/>
          </a:ln>
        </p:spPr>
        <p:txBody>
          <a:bodyPr wrap="square" rtlCol="0">
            <a:spAutoFit/>
          </a:bodyPr>
          <a:lstStyle/>
          <a:p>
            <a:r>
              <a:rPr lang="en-US" dirty="0"/>
              <a:t>Stage 2,3</a:t>
            </a:r>
          </a:p>
        </p:txBody>
      </p:sp>
    </p:spTree>
    <p:extLst>
      <p:ext uri="{BB962C8B-B14F-4D97-AF65-F5344CB8AC3E}">
        <p14:creationId xmlns:p14="http://schemas.microsoft.com/office/powerpoint/2010/main" val="2491666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228600"/>
            <a:ext cx="6019800" cy="6019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7"/>
          <p:cNvGrpSpPr/>
          <p:nvPr/>
        </p:nvGrpSpPr>
        <p:grpSpPr>
          <a:xfrm>
            <a:off x="4929051" y="60960"/>
            <a:ext cx="2514600" cy="1691640"/>
            <a:chOff x="3405051" y="60960"/>
            <a:chExt cx="2514600" cy="1691640"/>
          </a:xfrm>
        </p:grpSpPr>
        <p:grpSp>
          <p:nvGrpSpPr>
            <p:cNvPr id="5" name="Group 7"/>
            <p:cNvGrpSpPr/>
            <p:nvPr/>
          </p:nvGrpSpPr>
          <p:grpSpPr>
            <a:xfrm>
              <a:off x="3581400" y="304800"/>
              <a:ext cx="2057400" cy="1447800"/>
              <a:chOff x="5562600" y="685800"/>
              <a:chExt cx="2057400" cy="1447800"/>
            </a:xfrm>
          </p:grpSpPr>
          <p:sp>
            <p:nvSpPr>
              <p:cNvPr id="40" name="Rounded Rectangle 5"/>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p:cNvSpPr txBox="1"/>
              <p:nvPr/>
            </p:nvSpPr>
            <p:spPr>
              <a:xfrm>
                <a:off x="5638800" y="914400"/>
                <a:ext cx="1828800" cy="1200329"/>
              </a:xfrm>
              <a:prstGeom prst="rect">
                <a:avLst/>
              </a:prstGeom>
              <a:noFill/>
            </p:spPr>
            <p:txBody>
              <a:bodyPr wrap="square" rtlCol="0">
                <a:spAutoFit/>
              </a:bodyPr>
              <a:lstStyle/>
              <a:p>
                <a:pPr algn="ctr"/>
                <a:r>
                  <a:rPr lang="en-US" dirty="0"/>
                  <a:t>11:18-19</a:t>
                </a:r>
              </a:p>
              <a:p>
                <a:pPr algn="ctr"/>
                <a:endParaRPr lang="en-US" dirty="0"/>
              </a:p>
              <a:p>
                <a:pPr algn="ctr"/>
                <a:r>
                  <a:rPr lang="en-US" dirty="0"/>
                  <a:t>Reign of Judges</a:t>
                </a:r>
              </a:p>
              <a:p>
                <a:pPr algn="ctr"/>
                <a:r>
                  <a:rPr lang="en-US" dirty="0"/>
                  <a:t>76</a:t>
                </a:r>
                <a:r>
                  <a:rPr lang="en-US" baseline="30000" dirty="0"/>
                  <a:t>th</a:t>
                </a:r>
                <a:r>
                  <a:rPr lang="en-US" dirty="0"/>
                  <a:t> Year</a:t>
                </a:r>
              </a:p>
            </p:txBody>
          </p:sp>
        </p:grpSp>
        <p:sp>
          <p:nvSpPr>
            <p:cNvPr id="39" name="TextBox 38"/>
            <p:cNvSpPr txBox="1"/>
            <p:nvPr/>
          </p:nvSpPr>
          <p:spPr>
            <a:xfrm>
              <a:off x="3405051" y="60960"/>
              <a:ext cx="2514600" cy="461665"/>
            </a:xfrm>
            <a:prstGeom prst="rect">
              <a:avLst/>
            </a:prstGeom>
            <a:solidFill>
              <a:schemeClr val="bg1"/>
            </a:solidFill>
            <a:ln>
              <a:solidFill>
                <a:schemeClr val="tx1"/>
              </a:solidFill>
            </a:ln>
          </p:spPr>
          <p:txBody>
            <a:bodyPr wrap="square" rtlCol="0">
              <a:spAutoFit/>
            </a:bodyPr>
            <a:lstStyle/>
            <a:p>
              <a:pPr algn="ctr"/>
              <a:r>
                <a:rPr lang="en-US" sz="2400" dirty="0"/>
                <a:t>Righteousness</a:t>
              </a:r>
            </a:p>
          </p:txBody>
        </p:sp>
      </p:grpSp>
      <p:grpSp>
        <p:nvGrpSpPr>
          <p:cNvPr id="6" name="Group 38"/>
          <p:cNvGrpSpPr/>
          <p:nvPr/>
        </p:nvGrpSpPr>
        <p:grpSpPr>
          <a:xfrm>
            <a:off x="7528560" y="914401"/>
            <a:ext cx="2514600" cy="2055223"/>
            <a:chOff x="6004560" y="914400"/>
            <a:chExt cx="2514600" cy="2055223"/>
          </a:xfrm>
        </p:grpSpPr>
        <p:grpSp>
          <p:nvGrpSpPr>
            <p:cNvPr id="7" name="Group 8"/>
            <p:cNvGrpSpPr/>
            <p:nvPr/>
          </p:nvGrpSpPr>
          <p:grpSpPr>
            <a:xfrm>
              <a:off x="6259286" y="1521823"/>
              <a:ext cx="2084990" cy="1447800"/>
              <a:chOff x="5562600" y="685800"/>
              <a:chExt cx="2084990" cy="1447800"/>
            </a:xfrm>
          </p:grpSpPr>
          <p:sp>
            <p:nvSpPr>
              <p:cNvPr id="36" name="Rounded Rectangle 35"/>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638799" y="914400"/>
                <a:ext cx="2008791" cy="1200329"/>
              </a:xfrm>
              <a:prstGeom prst="rect">
                <a:avLst/>
              </a:prstGeom>
              <a:noFill/>
            </p:spPr>
            <p:txBody>
              <a:bodyPr wrap="square" rtlCol="0">
                <a:spAutoFit/>
              </a:bodyPr>
              <a:lstStyle/>
              <a:p>
                <a:pPr algn="ctr"/>
                <a:r>
                  <a:rPr lang="en-US" dirty="0"/>
                  <a:t>End in peace</a:t>
                </a:r>
              </a:p>
              <a:p>
                <a:pPr algn="ctr"/>
                <a:r>
                  <a:rPr lang="en-US" dirty="0"/>
                  <a:t>11:20-21</a:t>
                </a:r>
              </a:p>
              <a:p>
                <a:pPr algn="ctr"/>
                <a:r>
                  <a:rPr lang="en-US" dirty="0"/>
                  <a:t>Reign of Judges</a:t>
                </a:r>
              </a:p>
              <a:p>
                <a:pPr algn="ctr"/>
                <a:r>
                  <a:rPr lang="en-US" dirty="0"/>
                  <a:t>76</a:t>
                </a:r>
                <a:r>
                  <a:rPr lang="en-US" baseline="30000" dirty="0"/>
                  <a:t>th</a:t>
                </a:r>
                <a:r>
                  <a:rPr lang="en-US" dirty="0"/>
                  <a:t> Year</a:t>
                </a:r>
              </a:p>
            </p:txBody>
          </p:sp>
        </p:grpSp>
        <p:sp>
          <p:nvSpPr>
            <p:cNvPr id="35" name="TextBox 25"/>
            <p:cNvSpPr txBox="1"/>
            <p:nvPr/>
          </p:nvSpPr>
          <p:spPr>
            <a:xfrm>
              <a:off x="6004560" y="914400"/>
              <a:ext cx="2514600" cy="830997"/>
            </a:xfrm>
            <a:prstGeom prst="rect">
              <a:avLst/>
            </a:prstGeom>
            <a:solidFill>
              <a:schemeClr val="bg1"/>
            </a:solidFill>
            <a:ln>
              <a:solidFill>
                <a:schemeClr val="tx1"/>
              </a:solidFill>
            </a:ln>
          </p:spPr>
          <p:txBody>
            <a:bodyPr wrap="square" rtlCol="0">
              <a:spAutoFit/>
            </a:bodyPr>
            <a:lstStyle/>
            <a:p>
              <a:pPr algn="ctr"/>
              <a:r>
                <a:rPr lang="en-US" sz="2400" dirty="0"/>
                <a:t>Prosperity and Blessings</a:t>
              </a:r>
            </a:p>
          </p:txBody>
        </p:sp>
      </p:grpSp>
      <p:grpSp>
        <p:nvGrpSpPr>
          <p:cNvPr id="8" name="Group 39"/>
          <p:cNvGrpSpPr/>
          <p:nvPr/>
        </p:nvGrpSpPr>
        <p:grpSpPr>
          <a:xfrm>
            <a:off x="7508965" y="3581401"/>
            <a:ext cx="2514600" cy="1780903"/>
            <a:chOff x="5984965" y="3581400"/>
            <a:chExt cx="2514600" cy="1780903"/>
          </a:xfrm>
        </p:grpSpPr>
        <p:grpSp>
          <p:nvGrpSpPr>
            <p:cNvPr id="9" name="Group 11"/>
            <p:cNvGrpSpPr/>
            <p:nvPr/>
          </p:nvGrpSpPr>
          <p:grpSpPr>
            <a:xfrm>
              <a:off x="6235338" y="3914503"/>
              <a:ext cx="2057400" cy="1447800"/>
              <a:chOff x="5562600" y="685800"/>
              <a:chExt cx="2057400" cy="1447800"/>
            </a:xfrm>
          </p:grpSpPr>
          <p:sp>
            <p:nvSpPr>
              <p:cNvPr id="32" name="Rounded Rectangle 31"/>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638800" y="914400"/>
                <a:ext cx="1828800" cy="1200329"/>
              </a:xfrm>
              <a:prstGeom prst="rect">
                <a:avLst/>
              </a:prstGeom>
              <a:noFill/>
            </p:spPr>
            <p:txBody>
              <a:bodyPr wrap="square" rtlCol="0">
                <a:spAutoFit/>
              </a:bodyPr>
              <a:lstStyle/>
              <a:p>
                <a:pPr algn="ctr"/>
                <a:r>
                  <a:rPr lang="en-US" dirty="0"/>
                  <a:t>11:24 (War)</a:t>
                </a:r>
              </a:p>
              <a:p>
                <a:pPr algn="ctr"/>
                <a:r>
                  <a:rPr lang="en-US" dirty="0"/>
                  <a:t>11:37</a:t>
                </a:r>
              </a:p>
              <a:p>
                <a:pPr algn="ctr"/>
                <a:r>
                  <a:rPr lang="en-US" dirty="0"/>
                  <a:t>Reign of Judges</a:t>
                </a:r>
              </a:p>
              <a:p>
                <a:pPr algn="ctr"/>
                <a:r>
                  <a:rPr lang="en-US" dirty="0"/>
                  <a:t>80</a:t>
                </a:r>
                <a:r>
                  <a:rPr lang="en-US" baseline="30000" dirty="0"/>
                  <a:t>th</a:t>
                </a:r>
                <a:r>
                  <a:rPr lang="en-US" dirty="0"/>
                  <a:t>-85</a:t>
                </a:r>
                <a:r>
                  <a:rPr lang="en-US" baseline="30000" dirty="0"/>
                  <a:t>th</a:t>
                </a:r>
                <a:r>
                  <a:rPr lang="en-US" dirty="0"/>
                  <a:t> Year</a:t>
                </a:r>
              </a:p>
            </p:txBody>
          </p:sp>
        </p:grpSp>
        <p:sp>
          <p:nvSpPr>
            <p:cNvPr id="31" name="TextBox 30"/>
            <p:cNvSpPr txBox="1"/>
            <p:nvPr/>
          </p:nvSpPr>
          <p:spPr>
            <a:xfrm>
              <a:off x="5984965" y="3581400"/>
              <a:ext cx="2514600" cy="461665"/>
            </a:xfrm>
            <a:prstGeom prst="rect">
              <a:avLst/>
            </a:prstGeom>
            <a:solidFill>
              <a:schemeClr val="bg1"/>
            </a:solidFill>
            <a:ln>
              <a:solidFill>
                <a:schemeClr val="tx1"/>
              </a:solidFill>
            </a:ln>
          </p:spPr>
          <p:txBody>
            <a:bodyPr wrap="square" rtlCol="0">
              <a:spAutoFit/>
            </a:bodyPr>
            <a:lstStyle/>
            <a:p>
              <a:pPr algn="ctr"/>
              <a:r>
                <a:rPr lang="en-US" sz="2400" dirty="0"/>
                <a:t>Pride</a:t>
              </a:r>
            </a:p>
          </p:txBody>
        </p:sp>
      </p:grpSp>
      <p:grpSp>
        <p:nvGrpSpPr>
          <p:cNvPr id="18" name="Group 40"/>
          <p:cNvGrpSpPr/>
          <p:nvPr/>
        </p:nvGrpSpPr>
        <p:grpSpPr>
          <a:xfrm>
            <a:off x="4798422" y="4896395"/>
            <a:ext cx="2514600" cy="1735183"/>
            <a:chOff x="3274422" y="4896394"/>
            <a:chExt cx="2514600" cy="1735183"/>
          </a:xfrm>
        </p:grpSpPr>
        <p:grpSp>
          <p:nvGrpSpPr>
            <p:cNvPr id="22" name="Group 14"/>
            <p:cNvGrpSpPr/>
            <p:nvPr/>
          </p:nvGrpSpPr>
          <p:grpSpPr>
            <a:xfrm>
              <a:off x="3522617" y="5183777"/>
              <a:ext cx="2057400" cy="1447800"/>
              <a:chOff x="5562600" y="685800"/>
              <a:chExt cx="2057400" cy="1447800"/>
            </a:xfrm>
          </p:grpSpPr>
          <p:sp>
            <p:nvSpPr>
              <p:cNvPr id="28" name="Rounded Rectangle 27"/>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914400"/>
                <a:ext cx="1828800" cy="1200329"/>
              </a:xfrm>
              <a:prstGeom prst="rect">
                <a:avLst/>
              </a:prstGeom>
              <a:noFill/>
            </p:spPr>
            <p:txBody>
              <a:bodyPr wrap="square" rtlCol="0">
                <a:spAutoFit/>
              </a:bodyPr>
              <a:lstStyle/>
              <a:p>
                <a:pPr algn="ctr"/>
                <a:r>
                  <a:rPr lang="en-US" dirty="0"/>
                  <a:t>13:1</a:t>
                </a:r>
              </a:p>
              <a:p>
                <a:pPr algn="ctr"/>
                <a:endParaRPr lang="en-US" dirty="0"/>
              </a:p>
              <a:p>
                <a:pPr algn="ctr"/>
                <a:r>
                  <a:rPr lang="en-US" dirty="0"/>
                  <a:t>Reign of Judges</a:t>
                </a:r>
              </a:p>
              <a:p>
                <a:pPr algn="ctr"/>
                <a:r>
                  <a:rPr lang="en-US" dirty="0"/>
                  <a:t>86</a:t>
                </a:r>
                <a:r>
                  <a:rPr lang="en-US" baseline="30000" dirty="0"/>
                  <a:t>th</a:t>
                </a:r>
                <a:r>
                  <a:rPr lang="en-US" dirty="0"/>
                  <a:t> Year</a:t>
                </a:r>
              </a:p>
            </p:txBody>
          </p:sp>
        </p:grpSp>
        <p:sp>
          <p:nvSpPr>
            <p:cNvPr id="27" name="TextBox 26"/>
            <p:cNvSpPr txBox="1"/>
            <p:nvPr/>
          </p:nvSpPr>
          <p:spPr>
            <a:xfrm>
              <a:off x="3274422" y="4896394"/>
              <a:ext cx="2514600" cy="461665"/>
            </a:xfrm>
            <a:prstGeom prst="rect">
              <a:avLst/>
            </a:prstGeom>
            <a:solidFill>
              <a:schemeClr val="bg1"/>
            </a:solidFill>
            <a:ln>
              <a:solidFill>
                <a:schemeClr val="tx1"/>
              </a:solidFill>
            </a:ln>
          </p:spPr>
          <p:txBody>
            <a:bodyPr wrap="square" rtlCol="0">
              <a:spAutoFit/>
            </a:bodyPr>
            <a:lstStyle/>
            <a:p>
              <a:pPr algn="ctr"/>
              <a:r>
                <a:rPr lang="en-US" sz="2400" dirty="0"/>
                <a:t>Wickedness</a:t>
              </a:r>
            </a:p>
          </p:txBody>
        </p:sp>
      </p:grpSp>
      <p:grpSp>
        <p:nvGrpSpPr>
          <p:cNvPr id="26" name="Group 35"/>
          <p:cNvGrpSpPr/>
          <p:nvPr/>
        </p:nvGrpSpPr>
        <p:grpSpPr>
          <a:xfrm>
            <a:off x="2057400" y="3429000"/>
            <a:ext cx="2514600" cy="2061754"/>
            <a:chOff x="533400" y="3196046"/>
            <a:chExt cx="2514600" cy="2061754"/>
          </a:xfrm>
        </p:grpSpPr>
        <p:grpSp>
          <p:nvGrpSpPr>
            <p:cNvPr id="30" name="Group 20"/>
            <p:cNvGrpSpPr/>
            <p:nvPr/>
          </p:nvGrpSpPr>
          <p:grpSpPr>
            <a:xfrm>
              <a:off x="785949" y="3810000"/>
              <a:ext cx="2057400" cy="1447800"/>
              <a:chOff x="5562600" y="685800"/>
              <a:chExt cx="2057400" cy="1447800"/>
            </a:xfrm>
          </p:grpSpPr>
          <p:sp>
            <p:nvSpPr>
              <p:cNvPr id="24" name="Rounded Rectangle 21"/>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8799" y="914400"/>
                <a:ext cx="1957251" cy="369332"/>
              </a:xfrm>
              <a:prstGeom prst="rect">
                <a:avLst/>
              </a:prstGeom>
              <a:noFill/>
            </p:spPr>
            <p:txBody>
              <a:bodyPr wrap="square" rtlCol="0">
                <a:spAutoFit/>
              </a:bodyPr>
              <a:lstStyle/>
              <a:p>
                <a:pPr algn="ctr"/>
                <a:endParaRPr lang="en-US" dirty="0">
                  <a:solidFill>
                    <a:schemeClr val="bg1"/>
                  </a:solidFill>
                </a:endParaRPr>
              </a:p>
            </p:txBody>
          </p:sp>
        </p:grpSp>
        <p:sp>
          <p:nvSpPr>
            <p:cNvPr id="23" name="TextBox 22"/>
            <p:cNvSpPr txBox="1"/>
            <p:nvPr/>
          </p:nvSpPr>
          <p:spPr>
            <a:xfrm>
              <a:off x="533400" y="3196046"/>
              <a:ext cx="2514600" cy="830997"/>
            </a:xfrm>
            <a:prstGeom prst="rect">
              <a:avLst/>
            </a:prstGeom>
            <a:solidFill>
              <a:schemeClr val="bg1"/>
            </a:solidFill>
            <a:ln>
              <a:solidFill>
                <a:schemeClr val="tx1"/>
              </a:solidFill>
            </a:ln>
          </p:spPr>
          <p:txBody>
            <a:bodyPr wrap="square" rtlCol="0">
              <a:spAutoFit/>
            </a:bodyPr>
            <a:lstStyle/>
            <a:p>
              <a:pPr algn="ctr"/>
              <a:r>
                <a:rPr lang="en-US" sz="2400" dirty="0"/>
                <a:t>Destruction and Suffering</a:t>
              </a:r>
            </a:p>
          </p:txBody>
        </p:sp>
      </p:grpSp>
      <p:grpSp>
        <p:nvGrpSpPr>
          <p:cNvPr id="34" name="Group 36"/>
          <p:cNvGrpSpPr/>
          <p:nvPr/>
        </p:nvGrpSpPr>
        <p:grpSpPr>
          <a:xfrm>
            <a:off x="2174965" y="801188"/>
            <a:ext cx="2514600" cy="2118360"/>
            <a:chOff x="650965" y="801188"/>
            <a:chExt cx="2514600" cy="2118360"/>
          </a:xfrm>
        </p:grpSpPr>
        <p:grpSp>
          <p:nvGrpSpPr>
            <p:cNvPr id="38" name="Group 17"/>
            <p:cNvGrpSpPr/>
            <p:nvPr/>
          </p:nvGrpSpPr>
          <p:grpSpPr>
            <a:xfrm>
              <a:off x="825137" y="1471748"/>
              <a:ext cx="2057400" cy="1447800"/>
              <a:chOff x="5562600" y="685800"/>
              <a:chExt cx="2057400" cy="1447800"/>
            </a:xfrm>
          </p:grpSpPr>
          <p:sp>
            <p:nvSpPr>
              <p:cNvPr id="20" name="Rounded Rectangle 19"/>
              <p:cNvSpPr/>
              <p:nvPr/>
            </p:nvSpPr>
            <p:spPr>
              <a:xfrm>
                <a:off x="5562600" y="685800"/>
                <a:ext cx="2057400" cy="1447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38800" y="914400"/>
                <a:ext cx="1828800" cy="369332"/>
              </a:xfrm>
              <a:prstGeom prst="rect">
                <a:avLst/>
              </a:prstGeom>
              <a:noFill/>
            </p:spPr>
            <p:txBody>
              <a:bodyPr wrap="square" rtlCol="0">
                <a:spAutoFit/>
              </a:bodyPr>
              <a:lstStyle/>
              <a:p>
                <a:pPr algn="ctr"/>
                <a:endParaRPr lang="en-US" dirty="0">
                  <a:solidFill>
                    <a:schemeClr val="bg1"/>
                  </a:solidFill>
                </a:endParaRPr>
              </a:p>
            </p:txBody>
          </p:sp>
        </p:grpSp>
        <p:sp>
          <p:nvSpPr>
            <p:cNvPr id="19" name="TextBox 18"/>
            <p:cNvSpPr txBox="1"/>
            <p:nvPr/>
          </p:nvSpPr>
          <p:spPr>
            <a:xfrm>
              <a:off x="650965" y="801188"/>
              <a:ext cx="2514600" cy="830997"/>
            </a:xfrm>
            <a:prstGeom prst="rect">
              <a:avLst/>
            </a:prstGeom>
            <a:solidFill>
              <a:schemeClr val="bg1"/>
            </a:solidFill>
            <a:ln>
              <a:solidFill>
                <a:schemeClr val="tx1"/>
              </a:solidFill>
            </a:ln>
          </p:spPr>
          <p:txBody>
            <a:bodyPr wrap="square" rtlCol="0">
              <a:spAutoFit/>
            </a:bodyPr>
            <a:lstStyle/>
            <a:p>
              <a:pPr algn="ctr"/>
              <a:r>
                <a:rPr lang="en-US" sz="2400" dirty="0"/>
                <a:t>Humility and Repentance</a:t>
              </a:r>
            </a:p>
          </p:txBody>
        </p:sp>
      </p:grpSp>
      <p:sp>
        <p:nvSpPr>
          <p:cNvPr id="10" name="Oval 9"/>
          <p:cNvSpPr/>
          <p:nvPr/>
        </p:nvSpPr>
        <p:spPr>
          <a:xfrm>
            <a:off x="4800600" y="2057400"/>
            <a:ext cx="25908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05400" y="2286000"/>
            <a:ext cx="1981200" cy="2308324"/>
          </a:xfrm>
          <a:prstGeom prst="rect">
            <a:avLst/>
          </a:prstGeom>
          <a:noFill/>
        </p:spPr>
        <p:txBody>
          <a:bodyPr wrap="square" rtlCol="0">
            <a:spAutoFit/>
          </a:bodyPr>
          <a:lstStyle/>
          <a:p>
            <a:pPr algn="ctr"/>
            <a:r>
              <a:rPr lang="en-US" sz="3600" dirty="0"/>
              <a:t>3</a:t>
            </a:r>
            <a:r>
              <a:rPr lang="en-US" sz="3600" baseline="30000" dirty="0"/>
              <a:t>rd</a:t>
            </a:r>
            <a:r>
              <a:rPr lang="en-US" sz="3600" dirty="0"/>
              <a:t> Cycle of Nephite Disease</a:t>
            </a:r>
          </a:p>
        </p:txBody>
      </p:sp>
      <p:sp>
        <p:nvSpPr>
          <p:cNvPr id="12" name="Isosceles Triangle 11"/>
          <p:cNvSpPr/>
          <p:nvPr/>
        </p:nvSpPr>
        <p:spPr>
          <a:xfrm rot="7502031">
            <a:off x="7578466" y="5441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985911">
            <a:off x="9039392" y="3217934"/>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3834445">
            <a:off x="7641966" y="56749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3618238">
            <a:off x="4530467" y="480667"/>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64395">
            <a:off x="3019166" y="30841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8451165">
            <a:off x="4301866" y="5586068"/>
            <a:ext cx="352894" cy="2382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5760" y="201440"/>
            <a:ext cx="2215836" cy="369332"/>
          </a:xfrm>
          <a:prstGeom prst="rect">
            <a:avLst/>
          </a:prstGeom>
          <a:noFill/>
        </p:spPr>
        <p:txBody>
          <a:bodyPr wrap="square" rtlCol="0">
            <a:spAutoFit/>
          </a:bodyPr>
          <a:lstStyle/>
          <a:p>
            <a:r>
              <a:rPr lang="en-US" dirty="0"/>
              <a:t>Helaman 11-13 </a:t>
            </a:r>
          </a:p>
        </p:txBody>
      </p:sp>
      <p:sp>
        <p:nvSpPr>
          <p:cNvPr id="43" name="TextBox 42"/>
          <p:cNvSpPr txBox="1"/>
          <p:nvPr/>
        </p:nvSpPr>
        <p:spPr>
          <a:xfrm>
            <a:off x="1828800" y="5638800"/>
            <a:ext cx="3276600" cy="1077218"/>
          </a:xfrm>
          <a:prstGeom prst="rect">
            <a:avLst/>
          </a:prstGeom>
          <a:noFill/>
        </p:spPr>
        <p:txBody>
          <a:bodyPr wrap="square" rtlCol="0">
            <a:spAutoFit/>
          </a:bodyPr>
          <a:lstStyle/>
          <a:p>
            <a:r>
              <a:rPr lang="en-US" sz="1600" dirty="0"/>
              <a:t>11:26 Secret Combinations</a:t>
            </a:r>
          </a:p>
          <a:p>
            <a:r>
              <a:rPr lang="en-US" sz="1600" dirty="0"/>
              <a:t>13:8 Spirit Withdrawal</a:t>
            </a:r>
          </a:p>
          <a:p>
            <a:r>
              <a:rPr lang="en-US" sz="1600" dirty="0"/>
              <a:t>   Prophecy of Samuel the Lamanite</a:t>
            </a:r>
          </a:p>
          <a:p>
            <a:r>
              <a:rPr lang="en-US" sz="1600" dirty="0"/>
              <a:t>16:10 Majority Choose Evil</a:t>
            </a:r>
          </a:p>
        </p:txBody>
      </p:sp>
      <p:sp>
        <p:nvSpPr>
          <p:cNvPr id="44" name="TextBox 6">
            <a:extLst>
              <a:ext uri="{FF2B5EF4-FFF2-40B4-BE49-F238E27FC236}">
                <a16:creationId xmlns:a16="http://schemas.microsoft.com/office/drawing/2014/main" id="{4C63B5A2-B79D-4643-A2AB-9A2B717BDD99}"/>
              </a:ext>
            </a:extLst>
          </p:cNvPr>
          <p:cNvSpPr txBox="1"/>
          <p:nvPr/>
        </p:nvSpPr>
        <p:spPr>
          <a:xfrm>
            <a:off x="2445945" y="1763163"/>
            <a:ext cx="1828800" cy="923330"/>
          </a:xfrm>
          <a:prstGeom prst="rect">
            <a:avLst/>
          </a:prstGeom>
          <a:noFill/>
        </p:spPr>
        <p:txBody>
          <a:bodyPr wrap="square" rtlCol="0">
            <a:spAutoFit/>
          </a:bodyPr>
          <a:lstStyle/>
          <a:p>
            <a:pPr algn="ctr"/>
            <a:r>
              <a:rPr lang="en-US" dirty="0"/>
              <a:t>Remembering the Lord</a:t>
            </a:r>
          </a:p>
          <a:p>
            <a:pPr algn="ctr"/>
            <a:r>
              <a:rPr lang="en-US" dirty="0"/>
              <a:t>11:7-11</a:t>
            </a:r>
          </a:p>
        </p:txBody>
      </p:sp>
      <p:sp>
        <p:nvSpPr>
          <p:cNvPr id="45" name="TextBox 6">
            <a:extLst>
              <a:ext uri="{FF2B5EF4-FFF2-40B4-BE49-F238E27FC236}">
                <a16:creationId xmlns:a16="http://schemas.microsoft.com/office/drawing/2014/main" id="{5DD6EB54-6078-4E3D-A2F7-2DD5B830EACC}"/>
              </a:ext>
            </a:extLst>
          </p:cNvPr>
          <p:cNvSpPr txBox="1"/>
          <p:nvPr/>
        </p:nvSpPr>
        <p:spPr>
          <a:xfrm>
            <a:off x="2156232" y="4280026"/>
            <a:ext cx="2415767" cy="1200329"/>
          </a:xfrm>
          <a:prstGeom prst="rect">
            <a:avLst/>
          </a:prstGeom>
          <a:noFill/>
        </p:spPr>
        <p:txBody>
          <a:bodyPr wrap="square" rtlCol="0">
            <a:spAutoFit/>
          </a:bodyPr>
          <a:lstStyle/>
          <a:p>
            <a:pPr algn="ctr"/>
            <a:r>
              <a:rPr lang="en-US" dirty="0"/>
              <a:t>Secret robbers/famine</a:t>
            </a:r>
          </a:p>
          <a:p>
            <a:pPr algn="ctr"/>
            <a:r>
              <a:rPr lang="en-US" dirty="0"/>
              <a:t>11:2-6</a:t>
            </a:r>
          </a:p>
          <a:p>
            <a:pPr algn="ctr"/>
            <a:r>
              <a:rPr lang="en-US" dirty="0"/>
              <a:t>Reign of Judges</a:t>
            </a:r>
          </a:p>
          <a:p>
            <a:pPr algn="ctr"/>
            <a:r>
              <a:rPr lang="en-US" dirty="0"/>
              <a:t>72</a:t>
            </a:r>
            <a:r>
              <a:rPr lang="en-US" baseline="30000" dirty="0"/>
              <a:t>nd </a:t>
            </a:r>
            <a:r>
              <a:rPr lang="en-US" dirty="0"/>
              <a:t> - 76</a:t>
            </a:r>
            <a:r>
              <a:rPr lang="en-US" baseline="30000" dirty="0"/>
              <a:t>th</a:t>
            </a:r>
            <a:r>
              <a:rPr lang="en-US" dirty="0"/>
              <a:t>  Year</a:t>
            </a:r>
          </a:p>
        </p:txBody>
      </p:sp>
      <p:sp>
        <p:nvSpPr>
          <p:cNvPr id="46" name="TextBox 45">
            <a:extLst>
              <a:ext uri="{FF2B5EF4-FFF2-40B4-BE49-F238E27FC236}">
                <a16:creationId xmlns:a16="http://schemas.microsoft.com/office/drawing/2014/main" id="{E68F6A6A-07E3-4D5E-9F56-BCC9C87646DE}"/>
              </a:ext>
            </a:extLst>
          </p:cNvPr>
          <p:cNvSpPr txBox="1"/>
          <p:nvPr/>
        </p:nvSpPr>
        <p:spPr>
          <a:xfrm>
            <a:off x="351576" y="4478447"/>
            <a:ext cx="1929897" cy="584775"/>
          </a:xfrm>
          <a:prstGeom prst="rect">
            <a:avLst/>
          </a:prstGeom>
          <a:noFill/>
        </p:spPr>
        <p:txBody>
          <a:bodyPr wrap="square" rtlCol="0">
            <a:spAutoFit/>
          </a:bodyPr>
          <a:lstStyle/>
          <a:p>
            <a:r>
              <a:rPr lang="en-US" sz="1600" dirty="0"/>
              <a:t>11:6 earth smitten</a:t>
            </a:r>
          </a:p>
          <a:p>
            <a:r>
              <a:rPr lang="en-US" sz="1600" dirty="0"/>
              <a:t>11:6 death toll high</a:t>
            </a:r>
          </a:p>
        </p:txBody>
      </p:sp>
      <p:sp>
        <p:nvSpPr>
          <p:cNvPr id="49" name="TextBox 48">
            <a:extLst>
              <a:ext uri="{FF2B5EF4-FFF2-40B4-BE49-F238E27FC236}">
                <a16:creationId xmlns:a16="http://schemas.microsoft.com/office/drawing/2014/main" id="{863FD557-5D04-45AD-938D-3485EBB094FB}"/>
              </a:ext>
            </a:extLst>
          </p:cNvPr>
          <p:cNvSpPr txBox="1"/>
          <p:nvPr/>
        </p:nvSpPr>
        <p:spPr>
          <a:xfrm>
            <a:off x="208984" y="4047654"/>
            <a:ext cx="2215836" cy="369332"/>
          </a:xfrm>
          <a:prstGeom prst="rect">
            <a:avLst/>
          </a:prstGeom>
          <a:noFill/>
        </p:spPr>
        <p:txBody>
          <a:bodyPr wrap="square" rtlCol="0">
            <a:spAutoFit/>
          </a:bodyPr>
          <a:lstStyle/>
          <a:p>
            <a:r>
              <a:rPr lang="en-US" dirty="0"/>
              <a:t>Start</a:t>
            </a:r>
          </a:p>
        </p:txBody>
      </p:sp>
    </p:spTree>
    <p:extLst>
      <p:ext uri="{BB962C8B-B14F-4D97-AF65-F5344CB8AC3E}">
        <p14:creationId xmlns:p14="http://schemas.microsoft.com/office/powerpoint/2010/main" val="2406498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0187" y="342523"/>
            <a:ext cx="8839200" cy="5909310"/>
          </a:xfrm>
          <a:prstGeom prst="rect">
            <a:avLst/>
          </a:prstGeom>
          <a:noFill/>
        </p:spPr>
        <p:txBody>
          <a:bodyPr wrap="square" rtlCol="0">
            <a:spAutoFit/>
          </a:bodyPr>
          <a:lstStyle/>
          <a:p>
            <a:r>
              <a:rPr lang="en-US" dirty="0"/>
              <a:t>“In 1787 Edward Gibbon completed his noble work </a:t>
            </a:r>
            <a:r>
              <a:rPr lang="en-US" i="1" dirty="0"/>
              <a:t>The Decline and Fall of the Roman Empire. </a:t>
            </a:r>
            <a:r>
              <a:rPr lang="en-US" dirty="0"/>
              <a:t>Here is the way he accounted for the fall.</a:t>
            </a:r>
          </a:p>
          <a:p>
            <a:endParaRPr lang="en-US" dirty="0"/>
          </a:p>
          <a:p>
            <a:pPr marL="342900" indent="-342900">
              <a:buAutoNum type="arabicPeriod"/>
            </a:pPr>
            <a:r>
              <a:rPr lang="en-US" dirty="0"/>
              <a:t>The undermining of the dignity and sanctity of the home, which is the basis of human society.</a:t>
            </a:r>
          </a:p>
          <a:p>
            <a:pPr marL="342900" indent="-342900"/>
            <a:r>
              <a:rPr lang="en-US" dirty="0"/>
              <a:t>2	 Higher and higher taxes and the spending of public monies for free bread and circuses for the populace.</a:t>
            </a:r>
          </a:p>
          <a:p>
            <a:pPr marL="342900" indent="-342900"/>
            <a:r>
              <a:rPr lang="en-US" dirty="0"/>
              <a:t>3.	The mad craze for pleasure, sports becoming every year more and more exciting and brutal.</a:t>
            </a:r>
          </a:p>
          <a:p>
            <a:pPr marL="342900" indent="-342900"/>
            <a:r>
              <a:rPr lang="en-US" dirty="0"/>
              <a:t>4.	The building of gigantic armaments when the real enemy was within the decadence of the people.</a:t>
            </a:r>
          </a:p>
          <a:p>
            <a:pPr marL="342900" indent="-342900"/>
            <a:r>
              <a:rPr lang="en-US" dirty="0"/>
              <a:t>5.	The decay of religion—faith fading into mere form, losing touch with life, and becoming impotent to warn and guide the people.</a:t>
            </a:r>
          </a:p>
          <a:p>
            <a:pPr marL="342900" indent="-342900"/>
            <a:endParaRPr lang="en-US" dirty="0"/>
          </a:p>
          <a:p>
            <a:pPr marL="342900" indent="-342900"/>
            <a:r>
              <a:rPr lang="en-US" dirty="0"/>
              <a:t>		Is there a parallel for us in America today? Could the same reasons that destroyed Rome destroy America?...The lessons of history, many of them very sobering, ought to be turned to during this hour of our great achievements, because during the hour of our success is our greatest danger. Even during the hour of our great prosperity, a nation may sow the seeds of its own destruction. History reveals that rarely is a great civilization conquered from without unless it has weakened or destroyed itself within.”</a:t>
            </a:r>
          </a:p>
          <a:p>
            <a:pPr marL="342900" indent="-342900"/>
            <a:r>
              <a:rPr lang="en-US" dirty="0"/>
              <a:t>					--Ezra Taft Benson (God, Family, Country, pp. 363-364)</a:t>
            </a:r>
          </a:p>
        </p:txBody>
      </p:sp>
    </p:spTree>
    <p:extLst>
      <p:ext uri="{BB962C8B-B14F-4D97-AF65-F5344CB8AC3E}">
        <p14:creationId xmlns:p14="http://schemas.microsoft.com/office/powerpoint/2010/main" val="249210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DB5BED-F273-4104-A944-A3AA57EE8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56309" y="6488668"/>
            <a:ext cx="2819400" cy="369332"/>
          </a:xfrm>
          <a:prstGeom prst="rect">
            <a:avLst/>
          </a:prstGeom>
          <a:noFill/>
        </p:spPr>
        <p:txBody>
          <a:bodyPr wrap="square" rtlCol="0">
            <a:spAutoFit/>
          </a:bodyPr>
          <a:lstStyle/>
          <a:p>
            <a:r>
              <a:rPr lang="en-US" dirty="0">
                <a:solidFill>
                  <a:schemeClr val="bg1"/>
                </a:solidFill>
              </a:rPr>
              <a:t>Helaman 7:17-28</a:t>
            </a:r>
          </a:p>
        </p:txBody>
      </p:sp>
      <p:sp>
        <p:nvSpPr>
          <p:cNvPr id="6" name="TextBox 5"/>
          <p:cNvSpPr txBox="1"/>
          <p:nvPr/>
        </p:nvSpPr>
        <p:spPr>
          <a:xfrm>
            <a:off x="2057400" y="0"/>
            <a:ext cx="7924800" cy="707886"/>
          </a:xfrm>
          <a:prstGeom prst="rect">
            <a:avLst/>
          </a:prstGeom>
          <a:noFill/>
        </p:spPr>
        <p:txBody>
          <a:bodyPr wrap="square" rtlCol="0">
            <a:spAutoFit/>
          </a:bodyPr>
          <a:lstStyle/>
          <a:p>
            <a:pPr algn="ctr"/>
            <a:r>
              <a:rPr lang="en-US" sz="4000" dirty="0">
                <a:solidFill>
                  <a:schemeClr val="bg1"/>
                </a:solidFill>
                <a:latin typeface="Impact" pitchFamily="34" charset="0"/>
              </a:rPr>
              <a:t>Knowledge from God</a:t>
            </a:r>
          </a:p>
        </p:txBody>
      </p:sp>
      <p:sp>
        <p:nvSpPr>
          <p:cNvPr id="117" name="TextBox 116"/>
          <p:cNvSpPr txBox="1"/>
          <p:nvPr/>
        </p:nvSpPr>
        <p:spPr>
          <a:xfrm>
            <a:off x="5257800" y="990601"/>
            <a:ext cx="4953000" cy="3139321"/>
          </a:xfrm>
          <a:prstGeom prst="rect">
            <a:avLst/>
          </a:prstGeom>
          <a:noFill/>
        </p:spPr>
        <p:txBody>
          <a:bodyPr wrap="square" rtlCol="0">
            <a:spAutoFit/>
          </a:bodyPr>
          <a:lstStyle/>
          <a:p>
            <a:pPr fontAlgn="base"/>
            <a:r>
              <a:rPr lang="en-US" dirty="0">
                <a:solidFill>
                  <a:schemeClr val="bg1"/>
                </a:solidFill>
              </a:rPr>
              <a:t>Those who do not repent:</a:t>
            </a:r>
          </a:p>
          <a:p>
            <a:pPr fontAlgn="base"/>
            <a:endParaRPr lang="en-US" dirty="0">
              <a:solidFill>
                <a:schemeClr val="bg1"/>
              </a:solidFill>
            </a:endParaRPr>
          </a:p>
          <a:p>
            <a:pPr fontAlgn="base"/>
            <a:r>
              <a:rPr lang="en-US" dirty="0">
                <a:solidFill>
                  <a:schemeClr val="bg1"/>
                </a:solidFill>
              </a:rPr>
              <a:t>The city will be taken away from you and the land</a:t>
            </a:r>
          </a:p>
          <a:p>
            <a:pPr fontAlgn="base"/>
            <a:endParaRPr lang="en-US" dirty="0">
              <a:solidFill>
                <a:schemeClr val="bg1"/>
              </a:solidFill>
            </a:endParaRPr>
          </a:p>
          <a:p>
            <a:pPr fontAlgn="base"/>
            <a:r>
              <a:rPr lang="en-US" dirty="0">
                <a:solidFill>
                  <a:schemeClr val="bg1"/>
                </a:solidFill>
              </a:rPr>
              <a:t>You will not have a place to live </a:t>
            </a:r>
          </a:p>
          <a:p>
            <a:pPr fontAlgn="base"/>
            <a:endParaRPr lang="en-US" dirty="0">
              <a:solidFill>
                <a:schemeClr val="bg1"/>
              </a:solidFill>
            </a:endParaRPr>
          </a:p>
          <a:p>
            <a:pPr fontAlgn="base"/>
            <a:r>
              <a:rPr lang="en-US" dirty="0">
                <a:solidFill>
                  <a:schemeClr val="bg1"/>
                </a:solidFill>
              </a:rPr>
              <a:t>You will not have the strength to withstand the enemy</a:t>
            </a:r>
          </a:p>
          <a:p>
            <a:pPr fontAlgn="base"/>
            <a:endParaRPr lang="en-US" dirty="0">
              <a:solidFill>
                <a:schemeClr val="bg1"/>
              </a:solidFill>
            </a:endParaRPr>
          </a:p>
          <a:p>
            <a:pPr fontAlgn="base"/>
            <a:r>
              <a:rPr lang="en-US" dirty="0">
                <a:solidFill>
                  <a:schemeClr val="bg1"/>
                </a:solidFill>
              </a:rPr>
              <a:t>You will be destroyed from off the face of the earth</a:t>
            </a:r>
          </a:p>
          <a:p>
            <a:pPr fontAlgn="base"/>
            <a:endParaRPr lang="en-US" dirty="0">
              <a:solidFill>
                <a:schemeClr val="bg1"/>
              </a:solidFill>
            </a:endParaRPr>
          </a:p>
        </p:txBody>
      </p:sp>
      <p:pic>
        <p:nvPicPr>
          <p:cNvPr id="5" name="Picture 4">
            <a:extLst>
              <a:ext uri="{FF2B5EF4-FFF2-40B4-BE49-F238E27FC236}">
                <a16:creationId xmlns:a16="http://schemas.microsoft.com/office/drawing/2014/main" id="{F38AF6CC-7612-41EB-9C89-8D0B7CF2E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33" y="887989"/>
            <a:ext cx="4211349" cy="2861667"/>
          </a:xfrm>
          <a:prstGeom prst="rect">
            <a:avLst/>
          </a:prstGeom>
        </p:spPr>
      </p:pic>
      <p:pic>
        <p:nvPicPr>
          <p:cNvPr id="8" name="Picture 7">
            <a:extLst>
              <a:ext uri="{FF2B5EF4-FFF2-40B4-BE49-F238E27FC236}">
                <a16:creationId xmlns:a16="http://schemas.microsoft.com/office/drawing/2014/main" id="{7F8FC6BD-3C48-40E2-8926-139F80452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830" y="3876440"/>
            <a:ext cx="4150934" cy="2774934"/>
          </a:xfrm>
          <a:prstGeom prst="rect">
            <a:avLst/>
          </a:prstGeom>
        </p:spPr>
      </p:pic>
      <p:pic>
        <p:nvPicPr>
          <p:cNvPr id="11" name="Picture 10">
            <a:extLst>
              <a:ext uri="{FF2B5EF4-FFF2-40B4-BE49-F238E27FC236}">
                <a16:creationId xmlns:a16="http://schemas.microsoft.com/office/drawing/2014/main" id="{06233A21-CF74-448A-ABB2-E5225E523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4466" y="3803072"/>
            <a:ext cx="2847873" cy="2888673"/>
          </a:xfrm>
          <a:prstGeom prst="rect">
            <a:avLst/>
          </a:prstGeom>
        </p:spPr>
      </p:pic>
    </p:spTree>
    <p:extLst>
      <p:ext uri="{BB962C8B-B14F-4D97-AF65-F5344CB8AC3E}">
        <p14:creationId xmlns:p14="http://schemas.microsoft.com/office/powerpoint/2010/main" val="275148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7">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7">
                                            <p:txEl>
                                              <p:pRg st="8" end="8"/>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8B96D0FA-CF57-4128-A171-045A9698B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2286000" y="609600"/>
            <a:ext cx="7162800" cy="1981200"/>
            <a:chOff x="609600" y="914400"/>
            <a:chExt cx="2590800" cy="1676400"/>
          </a:xfrm>
        </p:grpSpPr>
        <p:grpSp>
          <p:nvGrpSpPr>
            <p:cNvPr id="9" name="Group 18"/>
            <p:cNvGrpSpPr/>
            <p:nvPr/>
          </p:nvGrpSpPr>
          <p:grpSpPr>
            <a:xfrm>
              <a:off x="609600" y="914400"/>
              <a:ext cx="2590800" cy="1676400"/>
              <a:chOff x="965200" y="2286000"/>
              <a:chExt cx="7327900" cy="2743200"/>
            </a:xfrm>
          </p:grpSpPr>
          <p:sp>
            <p:nvSpPr>
              <p:cNvPr id="11" name="Rectangle 1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85800" y="990600"/>
              <a:ext cx="2362200" cy="1328174"/>
            </a:xfrm>
            <a:prstGeom prst="rect">
              <a:avLst/>
            </a:prstGeom>
          </p:spPr>
          <p:txBody>
            <a:bodyPr wrap="square">
              <a:spAutoFit/>
            </a:bodyPr>
            <a:lstStyle/>
            <a:p>
              <a:pPr algn="ctr" fontAlgn="base"/>
              <a:r>
                <a:rPr lang="en-US" sz="3200" b="1" i="1" dirty="0">
                  <a:solidFill>
                    <a:schemeClr val="bg1"/>
                  </a:solidFill>
                </a:rPr>
                <a:t>If we refuse to repent of our sins, we will lose the Lord’s protection and the blessings of eternal life.</a:t>
              </a:r>
              <a:endParaRPr lang="en-US" sz="3200" dirty="0">
                <a:solidFill>
                  <a:schemeClr val="bg1"/>
                </a:solidFill>
              </a:endParaRPr>
            </a:p>
          </p:txBody>
        </p:sp>
      </p:grpSp>
      <p:sp>
        <p:nvSpPr>
          <p:cNvPr id="16" name="TextBox 15"/>
          <p:cNvSpPr txBox="1"/>
          <p:nvPr/>
        </p:nvSpPr>
        <p:spPr>
          <a:xfrm>
            <a:off x="69273" y="3825071"/>
            <a:ext cx="2514600" cy="954107"/>
          </a:xfrm>
          <a:prstGeom prst="rect">
            <a:avLst/>
          </a:prstGeom>
          <a:noFill/>
        </p:spPr>
        <p:txBody>
          <a:bodyPr wrap="square" rtlCol="0">
            <a:spAutoFit/>
          </a:bodyPr>
          <a:lstStyle/>
          <a:p>
            <a:pPr algn="ctr"/>
            <a:r>
              <a:rPr lang="en-US" sz="2800" dirty="0">
                <a:solidFill>
                  <a:schemeClr val="bg1"/>
                </a:solidFill>
              </a:rPr>
              <a:t>The Seal of a Testimony</a:t>
            </a:r>
          </a:p>
        </p:txBody>
      </p:sp>
      <p:sp>
        <p:nvSpPr>
          <p:cNvPr id="17" name="Rectangle 16"/>
          <p:cNvSpPr/>
          <p:nvPr/>
        </p:nvSpPr>
        <p:spPr>
          <a:xfrm>
            <a:off x="6096000" y="2943732"/>
            <a:ext cx="4572000" cy="3046988"/>
          </a:xfrm>
          <a:prstGeom prst="rect">
            <a:avLst/>
          </a:prstGeom>
        </p:spPr>
        <p:txBody>
          <a:bodyPr>
            <a:spAutoFit/>
          </a:bodyPr>
          <a:lstStyle/>
          <a:p>
            <a:r>
              <a:rPr lang="en-US" sz="2400" i="1" dirty="0">
                <a:solidFill>
                  <a:schemeClr val="bg1"/>
                </a:solidFill>
              </a:rPr>
              <a:t>“ Behold now, I do not say that these things shall be, of myself, because it is not of myself that I know these things; but behold, I</a:t>
            </a:r>
            <a:r>
              <a:rPr lang="en-US" sz="2400" i="1" baseline="30000" dirty="0">
                <a:solidFill>
                  <a:schemeClr val="bg1"/>
                </a:solidFill>
              </a:rPr>
              <a:t> </a:t>
            </a:r>
            <a:r>
              <a:rPr lang="en-US" sz="2400" i="1" dirty="0">
                <a:solidFill>
                  <a:schemeClr val="bg1"/>
                </a:solidFill>
              </a:rPr>
              <a:t>know that these things are true because the Lord God has made them known unto me, therefore I testify that they shall be.”</a:t>
            </a:r>
          </a:p>
        </p:txBody>
      </p:sp>
      <p:sp>
        <p:nvSpPr>
          <p:cNvPr id="73" name="TextBox 72"/>
          <p:cNvSpPr txBox="1"/>
          <p:nvPr/>
        </p:nvSpPr>
        <p:spPr>
          <a:xfrm>
            <a:off x="0" y="6488668"/>
            <a:ext cx="2819400" cy="369332"/>
          </a:xfrm>
          <a:prstGeom prst="rect">
            <a:avLst/>
          </a:prstGeom>
          <a:noFill/>
        </p:spPr>
        <p:txBody>
          <a:bodyPr wrap="square" rtlCol="0">
            <a:spAutoFit/>
          </a:bodyPr>
          <a:lstStyle/>
          <a:p>
            <a:r>
              <a:rPr lang="en-US" dirty="0">
                <a:solidFill>
                  <a:schemeClr val="bg1"/>
                </a:solidFill>
              </a:rPr>
              <a:t>Helaman 7:29</a:t>
            </a:r>
          </a:p>
        </p:txBody>
      </p:sp>
      <p:pic>
        <p:nvPicPr>
          <p:cNvPr id="2" name="Picture 2" descr="reload">
            <a:extLst>
              <a:ext uri="{FF2B5EF4-FFF2-40B4-BE49-F238E27FC236}">
                <a16:creationId xmlns:a16="http://schemas.microsoft.com/office/drawing/2014/main" id="{85A8FA58-2925-9191-695D-041DB2E98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777" y="3213101"/>
            <a:ext cx="2515823" cy="251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28C55-E1AA-4108-B8D5-8D80EB540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3910" y="90054"/>
            <a:ext cx="11876808" cy="2862322"/>
          </a:xfrm>
          <a:prstGeom prst="rect">
            <a:avLst/>
          </a:prstGeom>
          <a:noFill/>
        </p:spPr>
        <p:txBody>
          <a:bodyPr wrap="square" rtlCol="0">
            <a:spAutoFit/>
          </a:bodyPr>
          <a:lstStyle/>
          <a:p>
            <a:pPr marL="342900" indent="-342900"/>
            <a:r>
              <a:rPr lang="en-US" dirty="0">
                <a:solidFill>
                  <a:schemeClr val="bg1"/>
                </a:solidFill>
              </a:rPr>
              <a:t>Sources:</a:t>
            </a:r>
          </a:p>
          <a:p>
            <a:pPr marL="342900" indent="-342900"/>
            <a:endParaRPr lang="en-US" dirty="0">
              <a:solidFill>
                <a:schemeClr val="bg1"/>
              </a:solidFill>
            </a:endParaRPr>
          </a:p>
          <a:p>
            <a:pPr marL="342900" indent="-342900"/>
            <a:r>
              <a:rPr lang="en-US" dirty="0">
                <a:solidFill>
                  <a:schemeClr val="bg1"/>
                </a:solidFill>
              </a:rPr>
              <a:t>Joseph Fielding McConkie and Robert L. Millet Doctrinal Commentary on the Book of Mormon Vol. 3 pg. 366-369</a:t>
            </a:r>
          </a:p>
          <a:p>
            <a:pPr marL="342900" indent="-342900"/>
            <a:endParaRPr lang="en-US" dirty="0">
              <a:solidFill>
                <a:schemeClr val="bg1"/>
              </a:solidFill>
            </a:endParaRPr>
          </a:p>
          <a:p>
            <a:pPr marL="342900" indent="-342900"/>
            <a:r>
              <a:rPr lang="en-US" dirty="0">
                <a:solidFill>
                  <a:schemeClr val="bg1"/>
                </a:solidFill>
              </a:rPr>
              <a:t> Elder David A. Bednar (“That We May Always Have His Spirit to Be with Us,”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2006, 30).</a:t>
            </a:r>
          </a:p>
          <a:p>
            <a:pPr marL="342900" indent="-342900"/>
            <a:endParaRPr lang="en-US" dirty="0">
              <a:solidFill>
                <a:schemeClr val="bg1"/>
              </a:solidFill>
            </a:endParaRPr>
          </a:p>
          <a:p>
            <a:pPr marL="342900" indent="-342900"/>
            <a:r>
              <a:rPr lang="en-US" dirty="0">
                <a:solidFill>
                  <a:schemeClr val="bg1"/>
                </a:solidFill>
              </a:rPr>
              <a:t>President Spencer W. Kimball  What is True Repentance? May 1974 Ensign</a:t>
            </a:r>
          </a:p>
          <a:p>
            <a:pPr marL="342900" indent="-342900"/>
            <a:endParaRPr lang="en-US" dirty="0">
              <a:solidFill>
                <a:schemeClr val="bg1"/>
              </a:solidFill>
            </a:endParaRPr>
          </a:p>
          <a:p>
            <a:pPr marL="342900" indent="-342900"/>
            <a:endParaRPr lang="en-US" dirty="0">
              <a:solidFill>
                <a:schemeClr val="bg1"/>
              </a:solidFill>
            </a:endParaRPr>
          </a:p>
          <a:p>
            <a:pPr marL="342900" indent="-342900"/>
            <a:endParaRPr lang="en-US" dirty="0">
              <a:solidFill>
                <a:schemeClr val="bg1"/>
              </a:solidFill>
            </a:endParaRPr>
          </a:p>
        </p:txBody>
      </p:sp>
      <p:sp>
        <p:nvSpPr>
          <p:cNvPr id="6" name="Footer Placeholder 14">
            <a:extLst>
              <a:ext uri="{FF2B5EF4-FFF2-40B4-BE49-F238E27FC236}">
                <a16:creationId xmlns:a16="http://schemas.microsoft.com/office/drawing/2014/main" id="{87407C96-7132-46F2-9F32-59F1C7C512F0}"/>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989111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7406</Words>
  <Application>Microsoft Office PowerPoint</Application>
  <PresentationFormat>Widescreen</PresentationFormat>
  <Paragraphs>749</Paragraphs>
  <Slides>64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Castellar</vt:lpstr>
      <vt:lpstr>Calibri Light</vt:lpstr>
      <vt:lpstr>Tempus Sans ITC</vt:lpstr>
      <vt:lpstr>Narkisim</vt:lpstr>
      <vt:lpstr>Agency FB</vt:lpstr>
      <vt:lpstr>Calibri</vt:lpstr>
      <vt:lpstr>Impact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5</cp:revision>
  <dcterms:created xsi:type="dcterms:W3CDTF">2023-12-20T14:16:39Z</dcterms:created>
  <dcterms:modified xsi:type="dcterms:W3CDTF">2024-01-21T15:56:15Z</dcterms:modified>
</cp:coreProperties>
</file>